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4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6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7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8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4.xml" ContentType="application/vnd.openxmlformats-officedocument.themeOverride+xml"/>
  <Override PartName="/ppt/charts/chart19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20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1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69"/>
  </p:notesMasterIdLst>
  <p:sldIdLst>
    <p:sldId id="357" r:id="rId2"/>
    <p:sldId id="609" r:id="rId3"/>
    <p:sldId id="610" r:id="rId4"/>
    <p:sldId id="646" r:id="rId5"/>
    <p:sldId id="647" r:id="rId6"/>
    <p:sldId id="677" r:id="rId7"/>
    <p:sldId id="258" r:id="rId8"/>
    <p:sldId id="651" r:id="rId9"/>
    <p:sldId id="333" r:id="rId10"/>
    <p:sldId id="350" r:id="rId11"/>
    <p:sldId id="352" r:id="rId12"/>
    <p:sldId id="285" r:id="rId13"/>
    <p:sldId id="642" r:id="rId14"/>
    <p:sldId id="260" r:id="rId15"/>
    <p:sldId id="363" r:id="rId16"/>
    <p:sldId id="362" r:id="rId17"/>
    <p:sldId id="348" r:id="rId18"/>
    <p:sldId id="349" r:id="rId19"/>
    <p:sldId id="347" r:id="rId20"/>
    <p:sldId id="326" r:id="rId21"/>
    <p:sldId id="325" r:id="rId22"/>
    <p:sldId id="328" r:id="rId23"/>
    <p:sldId id="327" r:id="rId24"/>
    <p:sldId id="294" r:id="rId25"/>
    <p:sldId id="291" r:id="rId26"/>
    <p:sldId id="292" r:id="rId27"/>
    <p:sldId id="293" r:id="rId28"/>
    <p:sldId id="280" r:id="rId29"/>
    <p:sldId id="281" r:id="rId30"/>
    <p:sldId id="282" r:id="rId31"/>
    <p:sldId id="262" r:id="rId32"/>
    <p:sldId id="306" r:id="rId33"/>
    <p:sldId id="307" r:id="rId34"/>
    <p:sldId id="270" r:id="rId35"/>
    <p:sldId id="271" r:id="rId36"/>
    <p:sldId id="330" r:id="rId37"/>
    <p:sldId id="331" r:id="rId38"/>
    <p:sldId id="585" r:id="rId39"/>
    <p:sldId id="364" r:id="rId40"/>
    <p:sldId id="365" r:id="rId41"/>
    <p:sldId id="3913" r:id="rId42"/>
    <p:sldId id="655" r:id="rId43"/>
    <p:sldId id="3912" r:id="rId44"/>
    <p:sldId id="656" r:id="rId45"/>
    <p:sldId id="674" r:id="rId46"/>
    <p:sldId id="661" r:id="rId47"/>
    <p:sldId id="311" r:id="rId48"/>
    <p:sldId id="606" r:id="rId49"/>
    <p:sldId id="605" r:id="rId50"/>
    <p:sldId id="607" r:id="rId51"/>
    <p:sldId id="266" r:id="rId52"/>
    <p:sldId id="268" r:id="rId53"/>
    <p:sldId id="603" r:id="rId54"/>
    <p:sldId id="323" r:id="rId55"/>
    <p:sldId id="324" r:id="rId56"/>
    <p:sldId id="267" r:id="rId57"/>
    <p:sldId id="604" r:id="rId58"/>
    <p:sldId id="374" r:id="rId59"/>
    <p:sldId id="593" r:id="rId60"/>
    <p:sldId id="377" r:id="rId61"/>
    <p:sldId id="376" r:id="rId62"/>
    <p:sldId id="375" r:id="rId63"/>
    <p:sldId id="596" r:id="rId64"/>
    <p:sldId id="597" r:id="rId65"/>
    <p:sldId id="379" r:id="rId66"/>
    <p:sldId id="599" r:id="rId67"/>
    <p:sldId id="332" r:id="rId68"/>
  </p:sldIdLst>
  <p:sldSz cx="18288000" cy="10287000"/>
  <p:notesSz cx="6858000" cy="9144000"/>
  <p:embeddedFontLst>
    <p:embeddedFont>
      <p:font typeface="Avenir Black" panose="02000503020000020003" pitchFamily="2" charset="0"/>
      <p:bold r:id="rId70"/>
      <p:italic r:id="rId71"/>
      <p:boldItalic r:id="rId72"/>
    </p:embeddedFont>
    <p:embeddedFont>
      <p:font typeface="Avenir Book" panose="02000503020000020003" pitchFamily="2" charset="0"/>
      <p:regular r:id="rId73"/>
      <p:italic r:id="rId74"/>
    </p:embeddedFont>
    <p:embeddedFont>
      <p:font typeface="Avenir Heavy" panose="02000503020000020003" pitchFamily="2" charset="0"/>
      <p:bold r:id="rId75"/>
      <p:italic r:id="rId76"/>
      <p:boldItalic r:id="rId77"/>
    </p:embeddedFont>
    <p:embeddedFont>
      <p:font typeface="Avenir Light" panose="020B0402020203020204" pitchFamily="34" charset="0"/>
      <p:regular r:id="rId78"/>
      <p:italic r:id="rId79"/>
    </p:embeddedFont>
    <p:embeddedFont>
      <p:font typeface="Bahnschrift" panose="020B0502040204020203" pitchFamily="34" charset="0"/>
      <p:regular r:id="rId80"/>
      <p:bold r:id="rId81"/>
    </p:embeddedFont>
    <p:embeddedFont>
      <p:font typeface="Bahnschrift Condensed" panose="020B0502040204020203" pitchFamily="34" charset="0"/>
      <p:regular r:id="rId82"/>
      <p:bold r:id="rId83"/>
    </p:embeddedFont>
    <p:embeddedFont>
      <p:font typeface="Bahnschrift Light" panose="020B0502040204020203" pitchFamily="34" charset="0"/>
      <p:regular r:id="rId84"/>
    </p:embeddedFont>
    <p:embeddedFont>
      <p:font typeface="Bahnschrift Light Condensed" panose="020B0502040204020203" pitchFamily="34" charset="0"/>
      <p:regular r:id="rId85"/>
    </p:embeddedFont>
    <p:embeddedFont>
      <p:font typeface="Bahnschrift SemiBold Condensed" panose="020B0502040204020203" pitchFamily="34" charset="0"/>
      <p:regular r:id="rId86"/>
      <p:bold r:id="rId87"/>
    </p:embeddedFont>
    <p:embeddedFont>
      <p:font typeface="Charmonman" pitchFamily="2" charset="-34"/>
      <p:regular r:id="rId88"/>
      <p:bold r:id="rId89"/>
    </p:embeddedFont>
    <p:embeddedFont>
      <p:font typeface="Cochocib Script Latin Pro" panose="02000503000000020003" pitchFamily="2" charset="0"/>
      <p:regular r:id="rId9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2D72"/>
    <a:srgbClr val="0F255A"/>
    <a:srgbClr val="EF2D73"/>
    <a:srgbClr val="D7963B"/>
    <a:srgbClr val="001749"/>
    <a:srgbClr val="DEA80A"/>
    <a:srgbClr val="293D78"/>
    <a:srgbClr val="0136BE"/>
    <a:srgbClr val="2B407A"/>
    <a:srgbClr val="0217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06" autoAdjust="0"/>
    <p:restoredTop sz="94613" autoAdjust="0"/>
  </p:normalViewPr>
  <p:slideViewPr>
    <p:cSldViewPr>
      <p:cViewPr>
        <p:scale>
          <a:sx n="80" d="100"/>
          <a:sy n="80" d="100"/>
        </p:scale>
        <p:origin x="328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font" Target="fonts/font15.fntdata"/><Relationship Id="rId89" Type="http://schemas.openxmlformats.org/officeDocument/2006/relationships/font" Target="fonts/font20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font" Target="fonts/font5.fntdata"/><Relationship Id="rId79" Type="http://schemas.openxmlformats.org/officeDocument/2006/relationships/font" Target="fonts/font10.fntdata"/><Relationship Id="rId5" Type="http://schemas.openxmlformats.org/officeDocument/2006/relationships/slide" Target="slides/slide4.xml"/><Relationship Id="rId90" Type="http://schemas.openxmlformats.org/officeDocument/2006/relationships/font" Target="fonts/font21.fntdata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3.fntdata"/><Relationship Id="rId80" Type="http://schemas.openxmlformats.org/officeDocument/2006/relationships/font" Target="fonts/font11.fntdata"/><Relationship Id="rId85" Type="http://schemas.openxmlformats.org/officeDocument/2006/relationships/font" Target="fonts/font16.fntdata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font" Target="fonts/font1.fntdata"/><Relationship Id="rId75" Type="http://schemas.openxmlformats.org/officeDocument/2006/relationships/font" Target="fonts/font6.fntdata"/><Relationship Id="rId83" Type="http://schemas.openxmlformats.org/officeDocument/2006/relationships/font" Target="fonts/font14.fntdata"/><Relationship Id="rId88" Type="http://schemas.openxmlformats.org/officeDocument/2006/relationships/font" Target="fonts/font19.fntdata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font" Target="fonts/font4.fntdata"/><Relationship Id="rId78" Type="http://schemas.openxmlformats.org/officeDocument/2006/relationships/font" Target="fonts/font9.fntdata"/><Relationship Id="rId81" Type="http://schemas.openxmlformats.org/officeDocument/2006/relationships/font" Target="fonts/font12.fntdata"/><Relationship Id="rId86" Type="http://schemas.openxmlformats.org/officeDocument/2006/relationships/font" Target="fonts/font17.fntdata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font" Target="fonts/font7.fntdata"/><Relationship Id="rId7" Type="http://schemas.openxmlformats.org/officeDocument/2006/relationships/slide" Target="slides/slide6.xml"/><Relationship Id="rId71" Type="http://schemas.openxmlformats.org/officeDocument/2006/relationships/font" Target="fonts/font2.fntdata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font" Target="fonts/font18.fntdata"/><Relationship Id="rId61" Type="http://schemas.openxmlformats.org/officeDocument/2006/relationships/slide" Target="slides/slide60.xml"/><Relationship Id="rId82" Type="http://schemas.openxmlformats.org/officeDocument/2006/relationships/font" Target="fonts/font13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font" Target="fonts/font8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file:////Users/halilfurkankesler/Desktop/Eg&#774;itimler/Veri%20Go&#776;rselles&#807;tirme/Veri%20Go&#776;rselles&#807;tirme%20ve%20Sunum%20Haz&#305;rlama%20(S&#807;ubat%202025)/Veri%20Go&#776;rselles&#807;tirme%20Veri%20Dosyas&#305;.xlsx" TargetMode="External"/><Relationship Id="rId1" Type="http://schemas.openxmlformats.org/officeDocument/2006/relationships/image" Target="../media/image54.emf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halilfurkankesler\Desktop\I&#775;llere%20Go&#776;re%20S&#807;ube%20Say&#305;s&#305;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14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package" Target="../embeddings/Microsoft_Excel__al__ma_Sayfas_15.xlsx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16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17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18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3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4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77455697469041"/>
          <c:y val="0.11340995483657061"/>
          <c:w val="0.43802495328803193"/>
          <c:h val="0.75957374282021695"/>
        </c:manualLayout>
      </c:layout>
      <c:lineChart>
        <c:grouping val="standar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Poland</c:v>
                </c:pt>
              </c:strCache>
            </c:strRef>
          </c:tx>
          <c:spPr>
            <a:ln w="28575" cap="rnd">
              <a:solidFill>
                <a:srgbClr val="737B8C"/>
              </a:solidFill>
              <a:round/>
            </a:ln>
            <a:effectLst/>
          </c:spPr>
          <c:marker>
            <c:symbol val="none"/>
          </c:marker>
          <c:dPt>
            <c:idx val="20"/>
            <c:marker>
              <c:symbol val="circle"/>
              <c:size val="7"/>
              <c:spPr>
                <a:solidFill>
                  <a:srgbClr val="737B8C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A4C9-2E44-88A6-28CA0BB30CCA}"/>
              </c:ext>
            </c:extLst>
          </c:dPt>
          <c:dLbls>
            <c:dLbl>
              <c:idx val="0"/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4C9-2E44-88A6-28CA0BB30CCA}"/>
                </c:ext>
              </c:extLst>
            </c:dLbl>
            <c:dLbl>
              <c:idx val="20"/>
              <c:layout>
                <c:manualLayout>
                  <c:x val="-7.9391390090893521E-3"/>
                  <c:y val="7.3633340207293193E-8"/>
                </c:manualLayout>
              </c:layout>
              <c:tx>
                <c:rich>
                  <a:bodyPr/>
                  <a:lstStyle/>
                  <a:p>
                    <a:fld id="{B51338ED-8D8C-0E46-A7C4-0803D0D16867}" type="SERIESNAME">
                      <a:rPr lang="en-US" b="1" i="0">
                        <a:latin typeface="Avenir Black" panose="02000503020000020003" pitchFamily="2" charset="0"/>
                      </a:rPr>
                      <a:pPr/>
                      <a:t>[SERİ ADI]</a:t>
                    </a:fld>
                    <a:r>
                      <a:rPr lang="en-US" baseline="0"/>
                      <a:t>; </a:t>
                    </a:r>
                    <a:fld id="{3B265624-7427-2B47-A4BA-19581C855D12}" type="VALUE">
                      <a:rPr lang="en-US" baseline="0"/>
                      <a:pPr/>
                      <a:t>[DEĞER]</a:t>
                    </a:fld>
                    <a:endParaRPr lang="en-US" baseline="0"/>
                  </a:p>
                </c:rich>
              </c:tx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821220499161291"/>
                      <c:h val="9.7127357639325618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A4C9-2E44-88A6-28CA0BB30C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rgbClr val="737B8C"/>
                    </a:solidFill>
                    <a:latin typeface="Avenir Book" panose="02000503020000020003" pitchFamily="2" charset="0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Sayfa1!$A$2:$A$22</c:f>
              <c:numCache>
                <c:formatCode>General</c:formatCode>
                <c:ptCount val="2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  <c:pt idx="19">
                  <c:v>2021</c:v>
                </c:pt>
                <c:pt idx="20">
                  <c:v>2022</c:v>
                </c:pt>
              </c:numCache>
            </c:numRef>
          </c:cat>
          <c:val>
            <c:numRef>
              <c:f>Sayfa1!$B$2:$B$22</c:f>
              <c:numCache>
                <c:formatCode>General</c:formatCode>
                <c:ptCount val="21"/>
                <c:pt idx="0">
                  <c:v>90.8</c:v>
                </c:pt>
                <c:pt idx="1">
                  <c:v>94.4</c:v>
                </c:pt>
                <c:pt idx="2">
                  <c:v>96.5</c:v>
                </c:pt>
                <c:pt idx="3">
                  <c:v>97.9</c:v>
                </c:pt>
                <c:pt idx="4">
                  <c:v>96.4</c:v>
                </c:pt>
                <c:pt idx="5">
                  <c:v>97.3</c:v>
                </c:pt>
                <c:pt idx="6">
                  <c:v>97.5</c:v>
                </c:pt>
                <c:pt idx="7">
                  <c:v>98.2</c:v>
                </c:pt>
                <c:pt idx="8">
                  <c:v>100.9</c:v>
                </c:pt>
                <c:pt idx="9">
                  <c:v>100.7</c:v>
                </c:pt>
                <c:pt idx="10">
                  <c:v>103.6</c:v>
                </c:pt>
                <c:pt idx="11">
                  <c:v>109.6</c:v>
                </c:pt>
                <c:pt idx="12">
                  <c:v>115.4</c:v>
                </c:pt>
                <c:pt idx="13">
                  <c:v>118.5</c:v>
                </c:pt>
                <c:pt idx="14">
                  <c:v>132.5</c:v>
                </c:pt>
                <c:pt idx="15">
                  <c:v>187.9</c:v>
                </c:pt>
                <c:pt idx="16">
                  <c:v>192.8</c:v>
                </c:pt>
                <c:pt idx="17">
                  <c:v>194.6</c:v>
                </c:pt>
                <c:pt idx="18">
                  <c:v>196.4</c:v>
                </c:pt>
                <c:pt idx="19">
                  <c:v>215.8</c:v>
                </c:pt>
                <c:pt idx="20">
                  <c:v>223.7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4C9-2E44-88A6-28CA0BB30CCA}"/>
            </c:ext>
          </c:extLst>
        </c:ser>
        <c:ser>
          <c:idx val="1"/>
          <c:order val="1"/>
          <c:tx>
            <c:strRef>
              <c:f>Sayfa1!$C$1</c:f>
              <c:strCache>
                <c:ptCount val="1"/>
                <c:pt idx="0">
                  <c:v>Romania</c:v>
                </c:pt>
              </c:strCache>
            </c:strRef>
          </c:tx>
          <c:spPr>
            <a:ln w="28575" cap="rnd">
              <a:solidFill>
                <a:srgbClr val="737B8C"/>
              </a:solidFill>
              <a:round/>
            </a:ln>
            <a:effectLst/>
          </c:spPr>
          <c:marker>
            <c:symbol val="none"/>
          </c:marker>
          <c:dPt>
            <c:idx val="20"/>
            <c:marker>
              <c:symbol val="circle"/>
              <c:size val="7"/>
              <c:spPr>
                <a:solidFill>
                  <a:srgbClr val="737B8C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A4C9-2E44-88A6-28CA0BB30CCA}"/>
              </c:ext>
            </c:extLst>
          </c:dPt>
          <c:dLbls>
            <c:dLbl>
              <c:idx val="0"/>
              <c:layout>
                <c:manualLayout>
                  <c:x val="-0.12381374615003497"/>
                  <c:y val="1.96394750897301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4C9-2E44-88A6-28CA0BB30CCA}"/>
                </c:ext>
              </c:extLst>
            </c:dLbl>
            <c:dLbl>
              <c:idx val="20"/>
              <c:layout>
                <c:manualLayout>
                  <c:x val="-7.939274074802747E-3"/>
                  <c:y val="7.3633340272327708E-8"/>
                </c:manualLayout>
              </c:layout>
              <c:tx>
                <c:rich>
                  <a:bodyPr/>
                  <a:lstStyle/>
                  <a:p>
                    <a:fld id="{CE36F33A-1A35-6B4D-A168-860D5D190541}" type="SERIESNAME">
                      <a:rPr lang="en-US" b="1" i="0">
                        <a:latin typeface="Avenir Black" panose="02000503020000020003" pitchFamily="2" charset="0"/>
                      </a:rPr>
                      <a:pPr/>
                      <a:t>[SERİ ADI]</a:t>
                    </a:fld>
                    <a:r>
                      <a:rPr lang="en-US" baseline="0"/>
                      <a:t>; </a:t>
                    </a:r>
                    <a:fld id="{F50DEA3F-2822-0242-8339-E9A1EFB33A23}" type="VALUE">
                      <a:rPr lang="en-US" baseline="0"/>
                      <a:pPr/>
                      <a:t>[DEĞER]</a:t>
                    </a:fld>
                    <a:endParaRPr lang="en-US" baseline="0"/>
                  </a:p>
                </c:rich>
              </c:tx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3829039624515239"/>
                      <c:h val="9.7127357639325618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4C9-2E44-88A6-28CA0BB30C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rgbClr val="737B8C"/>
                    </a:solidFill>
                    <a:latin typeface="Avenir Book" panose="02000503020000020003" pitchFamily="2" charset="0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rgbClr val="C8BEAD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Sayfa1!$A$2:$A$22</c:f>
              <c:numCache>
                <c:formatCode>General</c:formatCode>
                <c:ptCount val="2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  <c:pt idx="19">
                  <c:v>2021</c:v>
                </c:pt>
                <c:pt idx="20">
                  <c:v>2022</c:v>
                </c:pt>
              </c:numCache>
            </c:numRef>
          </c:cat>
          <c:val>
            <c:numRef>
              <c:f>Sayfa1!$C$2:$C$22</c:f>
              <c:numCache>
                <c:formatCode>General</c:formatCode>
                <c:ptCount val="21"/>
                <c:pt idx="0">
                  <c:v>24.6</c:v>
                </c:pt>
                <c:pt idx="1">
                  <c:v>26</c:v>
                </c:pt>
                <c:pt idx="2">
                  <c:v>27.3</c:v>
                </c:pt>
                <c:pt idx="3">
                  <c:v>29.6</c:v>
                </c:pt>
                <c:pt idx="4">
                  <c:v>28.6</c:v>
                </c:pt>
                <c:pt idx="5">
                  <c:v>30.7</c:v>
                </c:pt>
                <c:pt idx="6">
                  <c:v>30.9</c:v>
                </c:pt>
                <c:pt idx="7">
                  <c:v>30.6</c:v>
                </c:pt>
                <c:pt idx="8">
                  <c:v>30.7</c:v>
                </c:pt>
                <c:pt idx="9">
                  <c:v>25.5</c:v>
                </c:pt>
                <c:pt idx="10">
                  <c:v>27.8</c:v>
                </c:pt>
                <c:pt idx="11">
                  <c:v>27.6</c:v>
                </c:pt>
                <c:pt idx="12">
                  <c:v>27.5</c:v>
                </c:pt>
                <c:pt idx="13">
                  <c:v>27.3</c:v>
                </c:pt>
                <c:pt idx="14">
                  <c:v>27.8</c:v>
                </c:pt>
                <c:pt idx="15">
                  <c:v>27.4</c:v>
                </c:pt>
                <c:pt idx="16">
                  <c:v>27.5</c:v>
                </c:pt>
                <c:pt idx="17">
                  <c:v>27.2</c:v>
                </c:pt>
                <c:pt idx="18">
                  <c:v>28.1</c:v>
                </c:pt>
                <c:pt idx="19">
                  <c:v>29.3</c:v>
                </c:pt>
                <c:pt idx="20">
                  <c:v>29.8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A4C9-2E44-88A6-28CA0BB30CCA}"/>
            </c:ext>
          </c:extLst>
        </c:ser>
        <c:ser>
          <c:idx val="2"/>
          <c:order val="2"/>
          <c:tx>
            <c:strRef>
              <c:f>Sayfa1!$D$1</c:f>
              <c:strCache>
                <c:ptCount val="1"/>
                <c:pt idx="0">
                  <c:v>Türkiye</c:v>
                </c:pt>
              </c:strCache>
            </c:strRef>
          </c:tx>
          <c:spPr>
            <a:ln w="28575" cap="rnd">
              <a:solidFill>
                <a:srgbClr val="F02D72"/>
              </a:solidFill>
              <a:round/>
            </a:ln>
            <a:effectLst/>
          </c:spPr>
          <c:marker>
            <c:symbol val="none"/>
          </c:marker>
          <c:dPt>
            <c:idx val="20"/>
            <c:marker>
              <c:symbol val="circle"/>
              <c:size val="7"/>
              <c:spPr>
                <a:solidFill>
                  <a:srgbClr val="F02D72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D-A4C9-2E44-88A6-28CA0BB30CCA}"/>
              </c:ext>
            </c:extLst>
          </c:dPt>
          <c:dLbls>
            <c:dLbl>
              <c:idx val="20"/>
              <c:layout>
                <c:manualLayout>
                  <c:x val="-1.3786598278811072E-2"/>
                  <c:y val="-9.2601200534462042E-3"/>
                </c:manualLayout>
              </c:layout>
              <c:tx>
                <c:rich>
                  <a:bodyPr/>
                  <a:lstStyle/>
                  <a:p>
                    <a:fld id="{62BBBBD9-C4AD-D549-9EF2-7238E10AAE71}" type="SERIESNAME">
                      <a:rPr lang="en-US" b="1" i="0">
                        <a:latin typeface="Avenir Black" panose="02000503020000020003" pitchFamily="2" charset="0"/>
                      </a:rPr>
                      <a:pPr/>
                      <a:t>[SERİ ADI]</a:t>
                    </a:fld>
                    <a:r>
                      <a:rPr lang="en-US" baseline="0"/>
                      <a:t>; </a:t>
                    </a:r>
                    <a:fld id="{BBFA1C78-B7FB-D54B-B665-4960DF2896F5}" type="VALUE">
                      <a:rPr lang="en-US" baseline="0"/>
                      <a:pPr/>
                      <a:t>[DEĞER]</a:t>
                    </a:fld>
                    <a:endParaRPr lang="en-US" baseline="0"/>
                  </a:p>
                </c:rich>
              </c:tx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594972606790525"/>
                      <c:h val="0.1832114752574331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A4C9-2E44-88A6-28CA0BB30C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rgbClr val="F02D72"/>
                    </a:solidFill>
                    <a:latin typeface="Avenir Book" panose="02000503020000020003" pitchFamily="2" charset="0"/>
                    <a:ea typeface="+mn-ea"/>
                    <a:cs typeface="+mn-cs"/>
                  </a:defRPr>
                </a:pPr>
                <a:endParaRPr lang="en-T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Sayfa1!$A$2:$A$22</c:f>
              <c:numCache>
                <c:formatCode>General</c:formatCode>
                <c:ptCount val="2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  <c:pt idx="19">
                  <c:v>2021</c:v>
                </c:pt>
                <c:pt idx="20">
                  <c:v>2022</c:v>
                </c:pt>
              </c:numCache>
            </c:numRef>
          </c:cat>
          <c:val>
            <c:numRef>
              <c:f>Sayfa1!$D$2:$D$22</c:f>
              <c:numCache>
                <c:formatCode>General</c:formatCode>
                <c:ptCount val="21"/>
                <c:pt idx="0">
                  <c:v>71.3</c:v>
                </c:pt>
                <c:pt idx="1">
                  <c:v>74.5</c:v>
                </c:pt>
                <c:pt idx="2">
                  <c:v>77.099999999999994</c:v>
                </c:pt>
                <c:pt idx="3">
                  <c:v>83.9</c:v>
                </c:pt>
                <c:pt idx="4">
                  <c:v>90.1</c:v>
                </c:pt>
                <c:pt idx="5">
                  <c:v>102</c:v>
                </c:pt>
                <c:pt idx="6">
                  <c:v>106.4</c:v>
                </c:pt>
                <c:pt idx="7">
                  <c:v>114.4</c:v>
                </c:pt>
                <c:pt idx="8">
                  <c:v>124.8</c:v>
                </c:pt>
                <c:pt idx="9">
                  <c:v>137.5</c:v>
                </c:pt>
                <c:pt idx="10">
                  <c:v>155.1</c:v>
                </c:pt>
                <c:pt idx="11">
                  <c:v>166.1</c:v>
                </c:pt>
                <c:pt idx="12">
                  <c:v>181.5</c:v>
                </c:pt>
                <c:pt idx="13">
                  <c:v>175.5</c:v>
                </c:pt>
                <c:pt idx="14">
                  <c:v>189.2</c:v>
                </c:pt>
                <c:pt idx="15">
                  <c:v>204</c:v>
                </c:pt>
                <c:pt idx="16">
                  <c:v>217</c:v>
                </c:pt>
                <c:pt idx="17">
                  <c:v>233.6</c:v>
                </c:pt>
                <c:pt idx="18">
                  <c:v>254</c:v>
                </c:pt>
                <c:pt idx="19">
                  <c:v>277.10000000000002</c:v>
                </c:pt>
                <c:pt idx="20">
                  <c:v>307.5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A4C9-2E44-88A6-28CA0BB30C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67043135"/>
        <c:axId val="2067177887"/>
      </c:lineChart>
      <c:catAx>
        <c:axId val="2067043135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67177887"/>
        <c:crosses val="autoZero"/>
        <c:auto val="1"/>
        <c:lblAlgn val="ctr"/>
        <c:lblOffset val="100"/>
        <c:tickLblSkip val="10"/>
        <c:tickMarkSkip val="2"/>
        <c:noMultiLvlLbl val="0"/>
      </c:catAx>
      <c:valAx>
        <c:axId val="2067177887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0670431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500">
          <a:solidFill>
            <a:schemeClr val="bg1"/>
          </a:solidFill>
          <a:latin typeface="Avenir Book" panose="02000503020000020003" pitchFamily="2" charset="0"/>
        </a:defRPr>
      </a:pPr>
      <a:endParaRPr lang="tr-T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000981836033381E-3"/>
          <c:y val="2.5550847558376007E-2"/>
          <c:w val="0.99459990181639668"/>
          <c:h val="0.902511902543178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Seri 1</c:v>
                </c:pt>
              </c:strCache>
            </c:strRef>
          </c:tx>
          <c:spPr>
            <a:solidFill>
              <a:srgbClr val="011849">
                <a:alpha val="10000"/>
              </a:srgbClr>
            </a:solidFill>
            <a:ln>
              <a:noFill/>
            </a:ln>
            <a:effectLst/>
          </c:spPr>
          <c:invertIfNegative val="0"/>
          <c:cat>
            <c:strRef>
              <c:f>Sayfa1!$A$2:$A$13</c:f>
              <c:strCache>
                <c:ptCount val="12"/>
                <c:pt idx="0">
                  <c:v>Kategori 1</c:v>
                </c:pt>
                <c:pt idx="1">
                  <c:v>Kategori 2</c:v>
                </c:pt>
                <c:pt idx="2">
                  <c:v>Kategori 3</c:v>
                </c:pt>
                <c:pt idx="3">
                  <c:v>Kategori 4</c:v>
                </c:pt>
                <c:pt idx="4">
                  <c:v>Kategori 1</c:v>
                </c:pt>
                <c:pt idx="5">
                  <c:v>Kategori 2</c:v>
                </c:pt>
                <c:pt idx="6">
                  <c:v>Kategori 3</c:v>
                </c:pt>
                <c:pt idx="7">
                  <c:v>Kategori 4</c:v>
                </c:pt>
                <c:pt idx="8">
                  <c:v>Kategori 1</c:v>
                </c:pt>
                <c:pt idx="9">
                  <c:v>Kategori 2</c:v>
                </c:pt>
                <c:pt idx="10">
                  <c:v>Kategori 3</c:v>
                </c:pt>
                <c:pt idx="11">
                  <c:v>Kategori 4</c:v>
                </c:pt>
              </c:strCache>
            </c:strRef>
          </c:cat>
          <c:val>
            <c:numRef>
              <c:f>Sayfa1!$B$2:$B$13</c:f>
              <c:numCache>
                <c:formatCode>General</c:formatCode>
                <c:ptCount val="12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4.3</c:v>
                </c:pt>
                <c:pt idx="5">
                  <c:v>2.5</c:v>
                </c:pt>
                <c:pt idx="6">
                  <c:v>3.5</c:v>
                </c:pt>
                <c:pt idx="7">
                  <c:v>4.5</c:v>
                </c:pt>
                <c:pt idx="8">
                  <c:v>4.3</c:v>
                </c:pt>
                <c:pt idx="9">
                  <c:v>2.5</c:v>
                </c:pt>
                <c:pt idx="10">
                  <c:v>3.5</c:v>
                </c:pt>
                <c:pt idx="11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13-BA4C-AA04-345723F6EE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45802000"/>
        <c:axId val="211494911"/>
      </c:barChart>
      <c:barChart>
        <c:barDir val="col"/>
        <c:grouping val="clustered"/>
        <c:varyColors val="0"/>
        <c:ser>
          <c:idx val="1"/>
          <c:order val="1"/>
          <c:tx>
            <c:strRef>
              <c:f>Sayfa1!$C$1</c:f>
              <c:strCache>
                <c:ptCount val="1"/>
                <c:pt idx="0">
                  <c:v>Seri 2</c:v>
                </c:pt>
              </c:strCache>
            </c:strRef>
          </c:tx>
          <c:spPr>
            <a:solidFill>
              <a:srgbClr val="011849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01184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DF13-BA4C-AA04-345723F6EE85}"/>
              </c:ext>
            </c:extLst>
          </c:dPt>
          <c:dPt>
            <c:idx val="7"/>
            <c:invertIfNegative val="0"/>
            <c:bubble3D val="0"/>
            <c:spPr>
              <a:solidFill>
                <a:srgbClr val="EF2D7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6530-7A46-80EC-175A01A00E10}"/>
              </c:ext>
            </c:extLst>
          </c:dPt>
          <c:dPt>
            <c:idx val="8"/>
            <c:invertIfNegative val="0"/>
            <c:bubble3D val="0"/>
            <c:spPr>
              <a:solidFill>
                <a:srgbClr val="EF2D7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530-7A46-80EC-175A01A00E10}"/>
              </c:ext>
            </c:extLst>
          </c:dPt>
          <c:cat>
            <c:strRef>
              <c:f>Sayfa1!$A$2:$A$13</c:f>
              <c:strCache>
                <c:ptCount val="12"/>
                <c:pt idx="0">
                  <c:v>Kategori 1</c:v>
                </c:pt>
                <c:pt idx="1">
                  <c:v>Kategori 2</c:v>
                </c:pt>
                <c:pt idx="2">
                  <c:v>Kategori 3</c:v>
                </c:pt>
                <c:pt idx="3">
                  <c:v>Kategori 4</c:v>
                </c:pt>
                <c:pt idx="4">
                  <c:v>Kategori 1</c:v>
                </c:pt>
                <c:pt idx="5">
                  <c:v>Kategori 2</c:v>
                </c:pt>
                <c:pt idx="6">
                  <c:v>Kategori 3</c:v>
                </c:pt>
                <c:pt idx="7">
                  <c:v>Kategori 4</c:v>
                </c:pt>
                <c:pt idx="8">
                  <c:v>Kategori 1</c:v>
                </c:pt>
                <c:pt idx="9">
                  <c:v>Kategori 2</c:v>
                </c:pt>
                <c:pt idx="10">
                  <c:v>Kategori 3</c:v>
                </c:pt>
                <c:pt idx="11">
                  <c:v>Kategori 4</c:v>
                </c:pt>
              </c:strCache>
            </c:strRef>
          </c:cat>
          <c:val>
            <c:numRef>
              <c:f>Sayfa1!$C$2:$C$13</c:f>
              <c:numCache>
                <c:formatCode>General</c:formatCode>
                <c:ptCount val="12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  <c:pt idx="4">
                  <c:v>2.4</c:v>
                </c:pt>
                <c:pt idx="5">
                  <c:v>4.4000000000000004</c:v>
                </c:pt>
                <c:pt idx="6">
                  <c:v>1.8</c:v>
                </c:pt>
                <c:pt idx="7">
                  <c:v>2.8</c:v>
                </c:pt>
                <c:pt idx="8">
                  <c:v>2.4</c:v>
                </c:pt>
                <c:pt idx="9">
                  <c:v>4.4000000000000004</c:v>
                </c:pt>
                <c:pt idx="10">
                  <c:v>1.8</c:v>
                </c:pt>
                <c:pt idx="11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F13-BA4C-AA04-345723F6EE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98"/>
        <c:overlap val="100"/>
        <c:axId val="107579007"/>
        <c:axId val="115594031"/>
      </c:barChart>
      <c:catAx>
        <c:axId val="845802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>
                    <a:lumMod val="75000"/>
                  </a:schemeClr>
                </a:solidFill>
                <a:latin typeface="Bahnschrift Light Condensed" panose="020B0502040204020203" pitchFamily="34" charset="0"/>
                <a:ea typeface="+mn-ea"/>
                <a:cs typeface="+mn-cs"/>
              </a:defRPr>
            </a:pPr>
            <a:endParaRPr lang="tr-TR"/>
          </a:p>
        </c:txPr>
        <c:crossAx val="211494911"/>
        <c:crosses val="autoZero"/>
        <c:auto val="1"/>
        <c:lblAlgn val="ctr"/>
        <c:lblOffset val="100"/>
        <c:noMultiLvlLbl val="0"/>
      </c:catAx>
      <c:valAx>
        <c:axId val="211494911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845802000"/>
        <c:crosses val="autoZero"/>
        <c:crossBetween val="between"/>
      </c:valAx>
      <c:valAx>
        <c:axId val="115594031"/>
        <c:scaling>
          <c:orientation val="minMax"/>
        </c:scaling>
        <c:delete val="1"/>
        <c:axPos val="r"/>
        <c:numFmt formatCode="General" sourceLinked="1"/>
        <c:majorTickMark val="out"/>
        <c:minorTickMark val="none"/>
        <c:tickLblPos val="nextTo"/>
        <c:crossAx val="107579007"/>
        <c:crosses val="max"/>
        <c:crossBetween val="between"/>
      </c:valAx>
      <c:catAx>
        <c:axId val="107579007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5594031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 b="0" i="0">
          <a:latin typeface="Bahnschrift Light Condensed" panose="020B0502040204020203" pitchFamily="34" charset="0"/>
        </a:defRPr>
      </a:pPr>
      <a:endParaRPr lang="tr-T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Seri 1</c:v>
                </c:pt>
              </c:strCache>
            </c:strRef>
          </c:tx>
          <c:spPr>
            <a:solidFill>
              <a:srgbClr val="011849">
                <a:alpha val="10000"/>
              </a:srgbClr>
            </a:solidFill>
            <a:ln>
              <a:noFill/>
            </a:ln>
            <a:effectLst/>
          </c:spPr>
          <c:invertIfNegative val="0"/>
          <c:cat>
            <c:strRef>
              <c:f>Sayfa1!$A$2:$A$5</c:f>
              <c:strCache>
                <c:ptCount val="4"/>
                <c:pt idx="0">
                  <c:v>Kategori 1</c:v>
                </c:pt>
                <c:pt idx="1">
                  <c:v>Kategori 2</c:v>
                </c:pt>
                <c:pt idx="2">
                  <c:v>Kategori 3</c:v>
                </c:pt>
                <c:pt idx="3">
                  <c:v>Kategori 4</c:v>
                </c:pt>
              </c:strCache>
            </c:strRef>
          </c:cat>
          <c:val>
            <c:numRef>
              <c:f>Sayfa1!$B$2:$B$5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97-864C-891D-01954211D6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6"/>
        <c:overlap val="100"/>
        <c:axId val="845802000"/>
        <c:axId val="211494911"/>
      </c:barChart>
      <c:barChart>
        <c:barDir val="col"/>
        <c:grouping val="clustered"/>
        <c:varyColors val="0"/>
        <c:ser>
          <c:idx val="1"/>
          <c:order val="1"/>
          <c:tx>
            <c:strRef>
              <c:f>Sayfa1!$C$1</c:f>
              <c:strCache>
                <c:ptCount val="1"/>
                <c:pt idx="0">
                  <c:v>Seri 2</c:v>
                </c:pt>
              </c:strCache>
            </c:strRef>
          </c:tx>
          <c:spPr>
            <a:solidFill>
              <a:srgbClr val="011849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EF2D7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A4C5-EE46-9D2B-14969F2CE754}"/>
              </c:ext>
            </c:extLst>
          </c:dPt>
          <c:cat>
            <c:strRef>
              <c:f>Sayfa1!$A$2:$A$5</c:f>
              <c:strCache>
                <c:ptCount val="4"/>
                <c:pt idx="0">
                  <c:v>Kategori 1</c:v>
                </c:pt>
                <c:pt idx="1">
                  <c:v>Kategori 2</c:v>
                </c:pt>
                <c:pt idx="2">
                  <c:v>Kategori 3</c:v>
                </c:pt>
                <c:pt idx="3">
                  <c:v>Kategori 4</c:v>
                </c:pt>
              </c:strCache>
            </c:strRef>
          </c:cat>
          <c:val>
            <c:numRef>
              <c:f>Sayfa1!$C$2:$C$5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197-864C-891D-01954211D6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0"/>
        <c:overlap val="100"/>
        <c:axId val="107579007"/>
        <c:axId val="115594031"/>
      </c:barChart>
      <c:catAx>
        <c:axId val="845802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001749">
                <a:alpha val="10000"/>
              </a:srgb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1749">
                    <a:alpha val="50000"/>
                  </a:srgbClr>
                </a:solidFill>
                <a:latin typeface="Bahnschrift Light Condensed" panose="020B0502040204020203" pitchFamily="34" charset="0"/>
                <a:ea typeface="+mn-ea"/>
                <a:cs typeface="+mn-cs"/>
              </a:defRPr>
            </a:pPr>
            <a:endParaRPr lang="tr-TR"/>
          </a:p>
        </c:txPr>
        <c:crossAx val="211494911"/>
        <c:crosses val="autoZero"/>
        <c:auto val="1"/>
        <c:lblAlgn val="ctr"/>
        <c:lblOffset val="100"/>
        <c:noMultiLvlLbl val="0"/>
      </c:catAx>
      <c:valAx>
        <c:axId val="211494911"/>
        <c:scaling>
          <c:orientation val="minMax"/>
        </c:scaling>
        <c:delete val="0"/>
        <c:axPos val="l"/>
        <c:title>
          <c:layout>
            <c:manualLayout>
              <c:xMode val="edge"/>
              <c:yMode val="edge"/>
              <c:x val="7.0754716981132077E-3"/>
              <c:y val="1.8667558598835485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rgbClr val="001749">
                      <a:alpha val="50000"/>
                    </a:srgbClr>
                  </a:solidFill>
                  <a:latin typeface="Bahnschrift Light Condensed" panose="020B0502040204020203" pitchFamily="34" charset="0"/>
                  <a:ea typeface="+mn-ea"/>
                  <a:cs typeface="+mn-cs"/>
                </a:defRPr>
              </a:pPr>
              <a:endParaRPr lang="tr-TR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rgbClr val="001749">
                <a:alpha val="10000"/>
              </a:srgb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1749">
                    <a:alpha val="50000"/>
                  </a:srgbClr>
                </a:solidFill>
                <a:latin typeface="Bahnschrift Light Condensed" panose="020B0502040204020203" pitchFamily="34" charset="0"/>
                <a:ea typeface="+mn-ea"/>
                <a:cs typeface="+mn-cs"/>
              </a:defRPr>
            </a:pPr>
            <a:endParaRPr lang="tr-TR"/>
          </a:p>
        </c:txPr>
        <c:crossAx val="845802000"/>
        <c:crosses val="autoZero"/>
        <c:crossBetween val="between"/>
      </c:valAx>
      <c:valAx>
        <c:axId val="115594031"/>
        <c:scaling>
          <c:orientation val="minMax"/>
        </c:scaling>
        <c:delete val="1"/>
        <c:axPos val="r"/>
        <c:numFmt formatCode="General" sourceLinked="1"/>
        <c:majorTickMark val="out"/>
        <c:minorTickMark val="none"/>
        <c:tickLblPos val="nextTo"/>
        <c:crossAx val="107579007"/>
        <c:crosses val="max"/>
        <c:crossBetween val="between"/>
      </c:valAx>
      <c:catAx>
        <c:axId val="107579007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5594031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 b="0" i="0">
          <a:solidFill>
            <a:srgbClr val="001749">
              <a:alpha val="50000"/>
            </a:srgbClr>
          </a:solidFill>
          <a:latin typeface="Bahnschrift Light Condensed" panose="020B0502040204020203" pitchFamily="34" charset="0"/>
        </a:defRPr>
      </a:pPr>
      <a:endParaRPr lang="tr-TR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2"/>
          <c:order val="2"/>
          <c:tx>
            <c:strRef>
              <c:f>'Gelişmiş Grafikler I.Bölüm'!$A$4</c:f>
              <c:strCache>
                <c:ptCount val="1"/>
                <c:pt idx="0">
                  <c:v>Düşük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'Gelişmiş Grafikler I.Bölüm'!$B$1:$E$1</c:f>
              <c:strCache>
                <c:ptCount val="4"/>
                <c:pt idx="0">
                  <c:v>Marmara Bölge</c:v>
                </c:pt>
                <c:pt idx="1">
                  <c:v>Ege Bölge</c:v>
                </c:pt>
                <c:pt idx="2">
                  <c:v>Akdeniz Bölge</c:v>
                </c:pt>
                <c:pt idx="3">
                  <c:v>Doğu Anadolu Bölge</c:v>
                </c:pt>
              </c:strCache>
            </c:strRef>
          </c:cat>
          <c:val>
            <c:numRef>
              <c:f>'Gelişmiş Grafikler I.Bölüm'!$B$4:$E$4</c:f>
              <c:numCache>
                <c:formatCode>0%</c:formatCode>
                <c:ptCount val="4"/>
                <c:pt idx="0">
                  <c:v>0.33</c:v>
                </c:pt>
                <c:pt idx="1">
                  <c:v>0.38</c:v>
                </c:pt>
                <c:pt idx="2">
                  <c:v>0.33</c:v>
                </c:pt>
                <c:pt idx="3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A2-514C-832D-765BDFB29D40}"/>
            </c:ext>
          </c:extLst>
        </c:ser>
        <c:ser>
          <c:idx val="3"/>
          <c:order val="3"/>
          <c:tx>
            <c:strRef>
              <c:f>'Gelişmiş Grafikler I.Bölüm'!$A$5</c:f>
              <c:strCache>
                <c:ptCount val="1"/>
                <c:pt idx="0">
                  <c:v>Orta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cat>
            <c:strRef>
              <c:f>'Gelişmiş Grafikler I.Bölüm'!$B$1:$E$1</c:f>
              <c:strCache>
                <c:ptCount val="4"/>
                <c:pt idx="0">
                  <c:v>Marmara Bölge</c:v>
                </c:pt>
                <c:pt idx="1">
                  <c:v>Ege Bölge</c:v>
                </c:pt>
                <c:pt idx="2">
                  <c:v>Akdeniz Bölge</c:v>
                </c:pt>
                <c:pt idx="3">
                  <c:v>Doğu Anadolu Bölge</c:v>
                </c:pt>
              </c:strCache>
            </c:strRef>
          </c:cat>
          <c:val>
            <c:numRef>
              <c:f>'Gelişmiş Grafikler I.Bölüm'!$B$5:$E$5</c:f>
              <c:numCache>
                <c:formatCode>0%</c:formatCode>
                <c:ptCount val="4"/>
                <c:pt idx="0">
                  <c:v>0.42</c:v>
                </c:pt>
                <c:pt idx="1">
                  <c:v>0.51</c:v>
                </c:pt>
                <c:pt idx="2">
                  <c:v>0.45</c:v>
                </c:pt>
                <c:pt idx="3">
                  <c:v>0.62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4A2-514C-832D-765BDFB29D40}"/>
            </c:ext>
          </c:extLst>
        </c:ser>
        <c:ser>
          <c:idx val="4"/>
          <c:order val="4"/>
          <c:tx>
            <c:strRef>
              <c:f>'Gelişmiş Grafikler I.Bölüm'!$A$6</c:f>
              <c:strCache>
                <c:ptCount val="1"/>
                <c:pt idx="0">
                  <c:v>Yüksek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invertIfNegative val="0"/>
          <c:cat>
            <c:strRef>
              <c:f>'Gelişmiş Grafikler I.Bölüm'!$B$1:$E$1</c:f>
              <c:strCache>
                <c:ptCount val="4"/>
                <c:pt idx="0">
                  <c:v>Marmara Bölge</c:v>
                </c:pt>
                <c:pt idx="1">
                  <c:v>Ege Bölge</c:v>
                </c:pt>
                <c:pt idx="2">
                  <c:v>Akdeniz Bölge</c:v>
                </c:pt>
                <c:pt idx="3">
                  <c:v>Doğu Anadolu Bölge</c:v>
                </c:pt>
              </c:strCache>
            </c:strRef>
          </c:cat>
          <c:val>
            <c:numRef>
              <c:f>'Gelişmiş Grafikler I.Bölüm'!$B$6:$E$6</c:f>
              <c:numCache>
                <c:formatCode>0%</c:formatCode>
                <c:ptCount val="4"/>
                <c:pt idx="0">
                  <c:v>0.25</c:v>
                </c:pt>
                <c:pt idx="1">
                  <c:v>0.11</c:v>
                </c:pt>
                <c:pt idx="2">
                  <c:v>0.22</c:v>
                </c:pt>
                <c:pt idx="3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4A2-514C-832D-765BDFB29D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8"/>
        <c:overlap val="100"/>
        <c:axId val="904080880"/>
        <c:axId val="904082608"/>
      </c:barChart>
      <c:barChart>
        <c:barDir val="col"/>
        <c:grouping val="clustered"/>
        <c:varyColors val="0"/>
        <c:ser>
          <c:idx val="0"/>
          <c:order val="0"/>
          <c:tx>
            <c:strRef>
              <c:f>'Gelişmiş Grafikler I.Bölüm'!$A$2</c:f>
              <c:strCache>
                <c:ptCount val="1"/>
                <c:pt idx="0">
                  <c:v>Gerçekleşen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0" i="0" u="none" strike="noStrike" kern="1200" baseline="0">
                    <a:solidFill>
                      <a:schemeClr val="bg1"/>
                    </a:solidFill>
                    <a:latin typeface="Bahnschrift Light" panose="020B0502040204020203" pitchFamily="34" charset="0"/>
                    <a:ea typeface="+mn-ea"/>
                    <a:cs typeface="+mn-cs"/>
                  </a:defRPr>
                </a:pPr>
                <a:endParaRPr lang="tr-T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'Gelişmiş Grafikler I.Bölüm'!$B$1:$E$1</c:f>
              <c:strCache>
                <c:ptCount val="4"/>
                <c:pt idx="0">
                  <c:v>Marmara Bölge</c:v>
                </c:pt>
                <c:pt idx="1">
                  <c:v>Ege Bölge</c:v>
                </c:pt>
                <c:pt idx="2">
                  <c:v>Akdeniz Bölge</c:v>
                </c:pt>
                <c:pt idx="3">
                  <c:v>Doğu Anadolu Bölge</c:v>
                </c:pt>
              </c:strCache>
            </c:strRef>
          </c:cat>
          <c:val>
            <c:numRef>
              <c:f>'Gelişmiş Grafikler I.Bölüm'!$B$2:$E$2</c:f>
              <c:numCache>
                <c:formatCode>0%</c:formatCode>
                <c:ptCount val="4"/>
                <c:pt idx="0">
                  <c:v>0.74</c:v>
                </c:pt>
                <c:pt idx="1">
                  <c:v>0.93</c:v>
                </c:pt>
                <c:pt idx="2">
                  <c:v>0.7</c:v>
                </c:pt>
                <c:pt idx="3">
                  <c:v>0.76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4A2-514C-832D-765BDFB29D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36"/>
        <c:axId val="1031838928"/>
        <c:axId val="1032497904"/>
      </c:barChart>
      <c:lineChart>
        <c:grouping val="standard"/>
        <c:varyColors val="0"/>
        <c:ser>
          <c:idx val="1"/>
          <c:order val="1"/>
          <c:tx>
            <c:strRef>
              <c:f>'Gelişmiş Grafikler I.Bölüm'!$A$3</c:f>
              <c:strCache>
                <c:ptCount val="1"/>
                <c:pt idx="0">
                  <c:v>Hedef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picture"/>
            <c:spPr>
              <a:blipFill>
                <a:blip xmlns:r="http://schemas.openxmlformats.org/officeDocument/2006/relationships" r:embed="rId1"/>
                <a:stretch>
                  <a:fillRect/>
                </a:stretch>
              </a:blipFill>
              <a:ln w="25400"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rgbClr val="EF2D73"/>
                    </a:solidFill>
                    <a:latin typeface="Bahnschrift" panose="020B0502040204020203" pitchFamily="34" charset="0"/>
                    <a:ea typeface="+mn-ea"/>
                    <a:cs typeface="+mn-cs"/>
                  </a:defRPr>
                </a:pPr>
                <a:endParaRPr lang="tr-TR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'Gelişmiş Grafikler I.Bölüm'!$B$1:$E$1</c:f>
              <c:strCache>
                <c:ptCount val="4"/>
                <c:pt idx="0">
                  <c:v>Marmara Bölge</c:v>
                </c:pt>
                <c:pt idx="1">
                  <c:v>Ege Bölge</c:v>
                </c:pt>
                <c:pt idx="2">
                  <c:v>Akdeniz Bölge</c:v>
                </c:pt>
                <c:pt idx="3">
                  <c:v>Doğu Anadolu Bölge</c:v>
                </c:pt>
              </c:strCache>
            </c:strRef>
          </c:cat>
          <c:val>
            <c:numRef>
              <c:f>'Gelişmiş Grafikler I.Bölüm'!$B$3:$E$3</c:f>
              <c:numCache>
                <c:formatCode>0%</c:formatCode>
                <c:ptCount val="4"/>
                <c:pt idx="0">
                  <c:v>0.75</c:v>
                </c:pt>
                <c:pt idx="1">
                  <c:v>0.95</c:v>
                </c:pt>
                <c:pt idx="2">
                  <c:v>0.6</c:v>
                </c:pt>
                <c:pt idx="3">
                  <c:v>0.8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4A2-514C-832D-765BDFB29D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31838928"/>
        <c:axId val="1032497904"/>
      </c:lineChart>
      <c:catAx>
        <c:axId val="904080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rgbClr val="002060"/>
                </a:solidFill>
                <a:latin typeface="Bahnschrift" panose="020B0502040204020203" pitchFamily="34" charset="0"/>
                <a:ea typeface="+mn-ea"/>
                <a:cs typeface="+mn-cs"/>
              </a:defRPr>
            </a:pPr>
            <a:endParaRPr lang="tr-TR"/>
          </a:p>
        </c:txPr>
        <c:crossAx val="904082608"/>
        <c:crosses val="autoZero"/>
        <c:auto val="1"/>
        <c:lblAlgn val="ctr"/>
        <c:lblOffset val="100"/>
        <c:noMultiLvlLbl val="0"/>
      </c:catAx>
      <c:valAx>
        <c:axId val="90408260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904080880"/>
        <c:crosses val="autoZero"/>
        <c:crossBetween val="between"/>
      </c:valAx>
      <c:valAx>
        <c:axId val="1032497904"/>
        <c:scaling>
          <c:orientation val="minMax"/>
        </c:scaling>
        <c:delete val="1"/>
        <c:axPos val="r"/>
        <c:numFmt formatCode="0%" sourceLinked="1"/>
        <c:majorTickMark val="out"/>
        <c:minorTickMark val="none"/>
        <c:tickLblPos val="nextTo"/>
        <c:crossAx val="1031838928"/>
        <c:crosses val="max"/>
        <c:crossBetween val="between"/>
      </c:valAx>
      <c:catAx>
        <c:axId val="10318389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3249790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500" b="0" i="0">
          <a:solidFill>
            <a:schemeClr val="bg1">
              <a:lumMod val="75000"/>
            </a:schemeClr>
          </a:solidFill>
          <a:latin typeface="Bahnschrift Light" panose="020B0502040204020203" pitchFamily="34" charset="0"/>
        </a:defRPr>
      </a:pPr>
      <a:endParaRPr lang="tr-TR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4000" b="1" i="0" u="none" strike="noStrike" kern="1200" spc="0" baseline="0">
                <a:solidFill>
                  <a:srgbClr val="001749"/>
                </a:solidFill>
                <a:latin typeface="Bahnschrift" panose="020B0502040204020203" pitchFamily="34" charset="0"/>
                <a:ea typeface="+mn-ea"/>
                <a:cs typeface="+mn-cs"/>
              </a:defRPr>
            </a:pPr>
            <a:r>
              <a:rPr lang="en-US" sz="4000" b="1" i="0" dirty="0" err="1">
                <a:solidFill>
                  <a:srgbClr val="001749"/>
                </a:solidFill>
                <a:latin typeface="Bahnschrift" panose="020B0502040204020203" pitchFamily="34" charset="0"/>
              </a:rPr>
              <a:t>Şube</a:t>
            </a:r>
            <a:r>
              <a:rPr lang="en-US" sz="4000" b="1" i="0" dirty="0">
                <a:solidFill>
                  <a:srgbClr val="001749"/>
                </a:solidFill>
                <a:latin typeface="Bahnschrift" panose="020B0502040204020203" pitchFamily="34" charset="0"/>
              </a:rPr>
              <a:t> </a:t>
            </a:r>
            <a:r>
              <a:rPr lang="en-US" sz="4000" b="1" i="0" dirty="0" err="1">
                <a:solidFill>
                  <a:srgbClr val="001749"/>
                </a:solidFill>
                <a:latin typeface="Bahnschrift" panose="020B0502040204020203" pitchFamily="34" charset="0"/>
              </a:rPr>
              <a:t>Sayısı</a:t>
            </a:r>
            <a:r>
              <a:rPr lang="en-US" sz="4000" b="0" i="0" dirty="0">
                <a:solidFill>
                  <a:srgbClr val="001749"/>
                </a:solidFill>
                <a:latin typeface="Bahnschrift Light" panose="020B0502040204020203" pitchFamily="34" charset="0"/>
              </a:rPr>
              <a:t> (</a:t>
            </a:r>
            <a:r>
              <a:rPr lang="en-US" sz="4000" b="0" i="0" dirty="0" err="1">
                <a:solidFill>
                  <a:srgbClr val="001749"/>
                </a:solidFill>
                <a:latin typeface="Bahnschrift Light" panose="020B0502040204020203" pitchFamily="34" charset="0"/>
              </a:rPr>
              <a:t>Adet</a:t>
            </a:r>
            <a:r>
              <a:rPr lang="en-US" sz="4000" b="0" i="0" dirty="0">
                <a:solidFill>
                  <a:srgbClr val="001749"/>
                </a:solidFill>
                <a:latin typeface="Bahnschrift Light" panose="020B0502040204020203" pitchFamily="34" charset="0"/>
              </a:rPr>
              <a:t>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000" b="1" i="0" u="none" strike="noStrike" kern="1200" spc="0" baseline="0">
              <a:solidFill>
                <a:srgbClr val="001749"/>
              </a:solidFill>
              <a:latin typeface="Bahnschrift" panose="020B0502040204020203" pitchFamily="34" charset="0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Şube Sayısı</c:v>
                </c:pt>
              </c:strCache>
            </c:strRef>
          </c:tx>
          <c:spPr>
            <a:solidFill>
              <a:srgbClr val="EF2D7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001749"/>
                    </a:solidFill>
                    <a:latin typeface="Bahnschrift" panose="020B0502040204020203" pitchFamily="34" charset="0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Sayfa1!$A$2:$A$9</c:f>
              <c:strCache>
                <c:ptCount val="8"/>
                <c:pt idx="0">
                  <c:v>Marmara</c:v>
                </c:pt>
                <c:pt idx="1">
                  <c:v>İç Anadolu</c:v>
                </c:pt>
                <c:pt idx="2">
                  <c:v>Ege</c:v>
                </c:pt>
                <c:pt idx="3">
                  <c:v>Akdeniz</c:v>
                </c:pt>
                <c:pt idx="4">
                  <c:v>Güneydoğu Anadolu</c:v>
                </c:pt>
                <c:pt idx="5">
                  <c:v>Karadeniz</c:v>
                </c:pt>
                <c:pt idx="6">
                  <c:v>Doğu Anadolu</c:v>
                </c:pt>
                <c:pt idx="7">
                  <c:v>Batı Anadolu</c:v>
                </c:pt>
              </c:strCache>
            </c:strRef>
          </c:cat>
          <c:val>
            <c:numRef>
              <c:f>Sayfa1!$B$2:$B$9</c:f>
              <c:numCache>
                <c:formatCode>General</c:formatCode>
                <c:ptCount val="8"/>
                <c:pt idx="0" formatCode="#,##0">
                  <c:v>1400</c:v>
                </c:pt>
                <c:pt idx="1">
                  <c:v>730</c:v>
                </c:pt>
                <c:pt idx="2">
                  <c:v>580</c:v>
                </c:pt>
                <c:pt idx="3">
                  <c:v>500</c:v>
                </c:pt>
                <c:pt idx="4">
                  <c:v>340</c:v>
                </c:pt>
                <c:pt idx="5">
                  <c:v>290</c:v>
                </c:pt>
                <c:pt idx="6">
                  <c:v>220</c:v>
                </c:pt>
                <c:pt idx="7">
                  <c:v>190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51-1540-9E44-85E5CA7E57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0"/>
        <c:overlap val="-27"/>
        <c:axId val="1551385264"/>
        <c:axId val="1551202544"/>
      </c:barChart>
      <c:catAx>
        <c:axId val="1551385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 Light" panose="020B0502040204020203" pitchFamily="34" charset="0"/>
                <a:ea typeface="+mn-ea"/>
                <a:cs typeface="+mn-cs"/>
              </a:defRPr>
            </a:pPr>
            <a:endParaRPr lang="tr-TR"/>
          </a:p>
        </c:txPr>
        <c:crossAx val="1551202544"/>
        <c:crosses val="autoZero"/>
        <c:auto val="1"/>
        <c:lblAlgn val="ctr"/>
        <c:lblOffset val="100"/>
        <c:noMultiLvlLbl val="0"/>
      </c:catAx>
      <c:valAx>
        <c:axId val="1551202544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551385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500" b="0" i="0">
          <a:latin typeface="Bahnschrift Light" panose="020B0502040204020203" pitchFamily="34" charset="0"/>
        </a:defRPr>
      </a:pPr>
      <a:endParaRPr lang="tr-TR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4000" b="1" i="0" u="none" strike="noStrike" kern="1200" spc="0" baseline="0">
                <a:solidFill>
                  <a:srgbClr val="001749"/>
                </a:solidFill>
                <a:latin typeface="Bahnschrift" panose="020B0502040204020203" pitchFamily="34" charset="0"/>
                <a:ea typeface="+mn-ea"/>
                <a:cs typeface="+mn-cs"/>
              </a:defRPr>
            </a:pPr>
            <a:r>
              <a:rPr lang="en-US" sz="4000" b="1" i="0" dirty="0" err="1">
                <a:solidFill>
                  <a:srgbClr val="001749"/>
                </a:solidFill>
                <a:latin typeface="Bahnschrift" panose="020B0502040204020203" pitchFamily="34" charset="0"/>
              </a:rPr>
              <a:t>Şube</a:t>
            </a:r>
            <a:r>
              <a:rPr lang="en-US" sz="4000" b="1" i="0" dirty="0">
                <a:solidFill>
                  <a:srgbClr val="001749"/>
                </a:solidFill>
                <a:latin typeface="Bahnschrift" panose="020B0502040204020203" pitchFamily="34" charset="0"/>
              </a:rPr>
              <a:t> </a:t>
            </a:r>
            <a:r>
              <a:rPr lang="en-US" sz="4000" b="1" i="0" dirty="0" err="1">
                <a:solidFill>
                  <a:srgbClr val="001749"/>
                </a:solidFill>
                <a:latin typeface="Bahnschrift" panose="020B0502040204020203" pitchFamily="34" charset="0"/>
              </a:rPr>
              <a:t>Sayısı</a:t>
            </a:r>
            <a:r>
              <a:rPr lang="en-US" sz="4000" b="0" i="0" dirty="0">
                <a:solidFill>
                  <a:srgbClr val="001749"/>
                </a:solidFill>
                <a:latin typeface="Bahnschrift Light" panose="020B0502040204020203" pitchFamily="34" charset="0"/>
              </a:rPr>
              <a:t> (</a:t>
            </a:r>
            <a:r>
              <a:rPr lang="en-US" sz="4000" b="0" i="0" dirty="0" err="1">
                <a:solidFill>
                  <a:srgbClr val="001749"/>
                </a:solidFill>
                <a:latin typeface="Bahnschrift Light" panose="020B0502040204020203" pitchFamily="34" charset="0"/>
              </a:rPr>
              <a:t>Adet</a:t>
            </a:r>
            <a:r>
              <a:rPr lang="en-US" sz="4000" b="0" i="0" dirty="0">
                <a:solidFill>
                  <a:srgbClr val="001749"/>
                </a:solidFill>
                <a:latin typeface="Bahnschrift Light" panose="020B0502040204020203" pitchFamily="34" charset="0"/>
              </a:rPr>
              <a:t>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000" b="1" i="0" u="none" strike="noStrike" kern="1200" spc="0" baseline="0">
              <a:solidFill>
                <a:srgbClr val="001749"/>
              </a:solidFill>
              <a:latin typeface="Bahnschrift" panose="020B0502040204020203" pitchFamily="34" charset="0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Şube Sayısı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5"/>
            <c:spPr>
              <a:solidFill>
                <a:srgbClr val="F02D72"/>
              </a:solidFill>
              <a:ln w="9525"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001749"/>
                    </a:solidFill>
                    <a:latin typeface="Bahnschrift" panose="020B0502040204020203" pitchFamily="34" charset="0"/>
                    <a:ea typeface="+mn-ea"/>
                    <a:cs typeface="+mn-cs"/>
                  </a:defRPr>
                </a:pPr>
                <a:endParaRPr lang="tr-T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Sayfa1!$A$2:$A$9</c:f>
              <c:strCache>
                <c:ptCount val="8"/>
                <c:pt idx="0">
                  <c:v>Marmara</c:v>
                </c:pt>
                <c:pt idx="1">
                  <c:v>İç Anadolu</c:v>
                </c:pt>
                <c:pt idx="2">
                  <c:v>Ege</c:v>
                </c:pt>
                <c:pt idx="3">
                  <c:v>Akdeniz</c:v>
                </c:pt>
                <c:pt idx="4">
                  <c:v>Güneydoğu Anadolu</c:v>
                </c:pt>
                <c:pt idx="5">
                  <c:v>Karadeniz</c:v>
                </c:pt>
                <c:pt idx="6">
                  <c:v>Doğu Anadolu</c:v>
                </c:pt>
                <c:pt idx="7">
                  <c:v>Batı Anadolu</c:v>
                </c:pt>
              </c:strCache>
            </c:strRef>
          </c:cat>
          <c:val>
            <c:numRef>
              <c:f>Sayfa1!$B$2:$B$9</c:f>
              <c:numCache>
                <c:formatCode>General</c:formatCode>
                <c:ptCount val="8"/>
                <c:pt idx="0" formatCode="#,##0">
                  <c:v>1400</c:v>
                </c:pt>
                <c:pt idx="1">
                  <c:v>730</c:v>
                </c:pt>
                <c:pt idx="2">
                  <c:v>580</c:v>
                </c:pt>
                <c:pt idx="3">
                  <c:v>500</c:v>
                </c:pt>
                <c:pt idx="4">
                  <c:v>340</c:v>
                </c:pt>
                <c:pt idx="5">
                  <c:v>290</c:v>
                </c:pt>
                <c:pt idx="6">
                  <c:v>220</c:v>
                </c:pt>
                <c:pt idx="7">
                  <c:v>190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C69-FA4C-8CCB-86CD96CFC6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51385264"/>
        <c:axId val="1551202544"/>
      </c:lineChart>
      <c:catAx>
        <c:axId val="1551385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 Light" panose="020B0502040204020203" pitchFamily="34" charset="0"/>
                <a:ea typeface="+mn-ea"/>
                <a:cs typeface="+mn-cs"/>
              </a:defRPr>
            </a:pPr>
            <a:endParaRPr lang="tr-TR"/>
          </a:p>
        </c:txPr>
        <c:crossAx val="1551202544"/>
        <c:crosses val="autoZero"/>
        <c:auto val="1"/>
        <c:lblAlgn val="ctr"/>
        <c:lblOffset val="100"/>
        <c:noMultiLvlLbl val="0"/>
      </c:catAx>
      <c:valAx>
        <c:axId val="1551202544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551385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500" b="0" i="0">
          <a:latin typeface="Bahnschrift Light" panose="020B0502040204020203" pitchFamily="34" charset="0"/>
        </a:defRPr>
      </a:pPr>
      <a:endParaRPr lang="tr-TR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4000" b="1" i="0" u="none" strike="noStrike" kern="1200" spc="0" baseline="0">
                <a:solidFill>
                  <a:srgbClr val="001749"/>
                </a:solidFill>
                <a:latin typeface="Bahnschrift" panose="020B0502040204020203" pitchFamily="34" charset="0"/>
                <a:ea typeface="+mn-ea"/>
                <a:cs typeface="+mn-cs"/>
              </a:defRPr>
            </a:pPr>
            <a:r>
              <a:rPr lang="en-US" sz="4000" b="1" i="0" dirty="0" err="1">
                <a:solidFill>
                  <a:srgbClr val="001749"/>
                </a:solidFill>
                <a:latin typeface="Bahnschrift" panose="020B0502040204020203" pitchFamily="34" charset="0"/>
              </a:rPr>
              <a:t>Şube</a:t>
            </a:r>
            <a:r>
              <a:rPr lang="en-US" sz="4000" b="1" i="0" dirty="0">
                <a:solidFill>
                  <a:srgbClr val="001749"/>
                </a:solidFill>
                <a:latin typeface="Bahnschrift" panose="020B0502040204020203" pitchFamily="34" charset="0"/>
              </a:rPr>
              <a:t> </a:t>
            </a:r>
            <a:r>
              <a:rPr lang="en-US" sz="4000" b="1" i="0" dirty="0" err="1">
                <a:solidFill>
                  <a:srgbClr val="001749"/>
                </a:solidFill>
                <a:latin typeface="Bahnschrift" panose="020B0502040204020203" pitchFamily="34" charset="0"/>
              </a:rPr>
              <a:t>Sayısı</a:t>
            </a:r>
            <a:r>
              <a:rPr lang="en-US" sz="4000" b="0" i="0" dirty="0">
                <a:solidFill>
                  <a:srgbClr val="001749"/>
                </a:solidFill>
                <a:latin typeface="Bahnschrift Light" panose="020B0502040204020203" pitchFamily="34" charset="0"/>
              </a:rPr>
              <a:t> (</a:t>
            </a:r>
            <a:r>
              <a:rPr lang="en-US" sz="4000" b="0" i="0" dirty="0" err="1">
                <a:solidFill>
                  <a:srgbClr val="001749"/>
                </a:solidFill>
                <a:latin typeface="Bahnschrift Light" panose="020B0502040204020203" pitchFamily="34" charset="0"/>
              </a:rPr>
              <a:t>Adet</a:t>
            </a:r>
            <a:r>
              <a:rPr lang="en-US" sz="4000" b="0" i="0" dirty="0">
                <a:solidFill>
                  <a:srgbClr val="001749"/>
                </a:solidFill>
                <a:latin typeface="Bahnschrift Light" panose="020B0502040204020203" pitchFamily="34" charset="0"/>
              </a:rPr>
              <a:t>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000" b="1" i="0" u="none" strike="noStrike" kern="1200" spc="0" baseline="0">
              <a:solidFill>
                <a:srgbClr val="001749"/>
              </a:solidFill>
              <a:latin typeface="Bahnschrift" panose="020B0502040204020203" pitchFamily="34" charset="0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Şube Sayısı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5"/>
            <c:spPr>
              <a:solidFill>
                <a:srgbClr val="F02D72"/>
              </a:solidFill>
              <a:ln w="9525"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001749"/>
                    </a:solidFill>
                    <a:latin typeface="Bahnschrift" panose="020B0502040204020203" pitchFamily="34" charset="0"/>
                    <a:ea typeface="+mn-ea"/>
                    <a:cs typeface="+mn-cs"/>
                  </a:defRPr>
                </a:pPr>
                <a:endParaRPr lang="tr-T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Sayfa1!$A$2:$A$9</c:f>
              <c:strCache>
                <c:ptCount val="8"/>
                <c:pt idx="0">
                  <c:v>Marmara</c:v>
                </c:pt>
                <c:pt idx="1">
                  <c:v>İç Anadolu</c:v>
                </c:pt>
                <c:pt idx="2">
                  <c:v>Ege</c:v>
                </c:pt>
                <c:pt idx="3">
                  <c:v>Akdeniz</c:v>
                </c:pt>
                <c:pt idx="4">
                  <c:v>Güneydoğu Anadolu</c:v>
                </c:pt>
                <c:pt idx="5">
                  <c:v>Karadeniz</c:v>
                </c:pt>
                <c:pt idx="6">
                  <c:v>Doğu Anadolu</c:v>
                </c:pt>
                <c:pt idx="7">
                  <c:v>Batı Anadolu</c:v>
                </c:pt>
              </c:strCache>
            </c:strRef>
          </c:cat>
          <c:val>
            <c:numRef>
              <c:f>Sayfa1!$B$2:$B$9</c:f>
              <c:numCache>
                <c:formatCode>General</c:formatCode>
                <c:ptCount val="8"/>
                <c:pt idx="0" formatCode="#,##0">
                  <c:v>1400</c:v>
                </c:pt>
                <c:pt idx="1">
                  <c:v>730</c:v>
                </c:pt>
                <c:pt idx="2">
                  <c:v>580</c:v>
                </c:pt>
                <c:pt idx="3">
                  <c:v>500</c:v>
                </c:pt>
                <c:pt idx="4">
                  <c:v>340</c:v>
                </c:pt>
                <c:pt idx="5">
                  <c:v>290</c:v>
                </c:pt>
                <c:pt idx="6">
                  <c:v>220</c:v>
                </c:pt>
                <c:pt idx="7">
                  <c:v>190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C69-FA4C-8CCB-86CD96CFC6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25400" cap="flat" cmpd="sng" algn="ctr">
              <a:solidFill>
                <a:srgbClr val="EF2D73"/>
              </a:solidFill>
              <a:round/>
            </a:ln>
            <a:effectLst/>
          </c:spPr>
        </c:dropLines>
        <c:marker val="1"/>
        <c:smooth val="0"/>
        <c:axId val="1551385264"/>
        <c:axId val="1551202544"/>
      </c:lineChart>
      <c:catAx>
        <c:axId val="1551385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 Light" panose="020B0502040204020203" pitchFamily="34" charset="0"/>
                <a:ea typeface="+mn-ea"/>
                <a:cs typeface="+mn-cs"/>
              </a:defRPr>
            </a:pPr>
            <a:endParaRPr lang="tr-TR"/>
          </a:p>
        </c:txPr>
        <c:crossAx val="1551202544"/>
        <c:crosses val="autoZero"/>
        <c:auto val="1"/>
        <c:lblAlgn val="ctr"/>
        <c:lblOffset val="100"/>
        <c:noMultiLvlLbl val="0"/>
      </c:catAx>
      <c:valAx>
        <c:axId val="1551202544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551385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500" b="0" i="0">
          <a:latin typeface="Bahnschrift Light" panose="020B0502040204020203" pitchFamily="34" charset="0"/>
        </a:defRPr>
      </a:pPr>
      <a:endParaRPr lang="tr-TR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rgbClr val="001749"/>
                </a:solidFill>
                <a:latin typeface="Bahnschrift Light" panose="020B0502040204020203" pitchFamily="34" charset="0"/>
                <a:ea typeface="+mn-ea"/>
                <a:cs typeface="+mn-cs"/>
              </a:defRPr>
            </a:pPr>
            <a:r>
              <a:rPr lang="tr-TR" sz="3000" b="1" i="0" noProof="0">
                <a:solidFill>
                  <a:srgbClr val="001749"/>
                </a:solidFill>
                <a:latin typeface="Bahnschrift" panose="020B0502040204020203" pitchFamily="34" charset="0"/>
              </a:rPr>
              <a:t>Bölge</a:t>
            </a:r>
            <a:r>
              <a:rPr lang="tr-TR" sz="3000" b="1" i="0" baseline="0" noProof="0">
                <a:solidFill>
                  <a:srgbClr val="001749"/>
                </a:solidFill>
                <a:latin typeface="Bahnschrift" panose="020B0502040204020203" pitchFamily="34" charset="0"/>
              </a:rPr>
              <a:t> ve İllere</a:t>
            </a:r>
            <a:r>
              <a:rPr lang="tr-TR" sz="3000" b="1" i="0" noProof="0">
                <a:solidFill>
                  <a:srgbClr val="001749"/>
                </a:solidFill>
                <a:latin typeface="Bahnschrift" panose="020B0502040204020203" pitchFamily="34" charset="0"/>
              </a:rPr>
              <a:t> Göre Şube Sayıları </a:t>
            </a:r>
            <a:r>
              <a:rPr lang="tr-TR" sz="3000" b="0" i="0" noProof="0">
                <a:solidFill>
                  <a:srgbClr val="001749"/>
                </a:solidFill>
                <a:latin typeface="Bahnschrift Light" panose="020B0502040204020203" pitchFamily="34" charset="0"/>
              </a:rPr>
              <a:t>(Adet)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rgbClr val="001749"/>
              </a:solidFill>
              <a:latin typeface="Bahnschrift Light" panose="020B0502040204020203" pitchFamily="34" charset="0"/>
              <a:ea typeface="+mn-ea"/>
              <a:cs typeface="+mn-cs"/>
            </a:defRPr>
          </a:pPr>
          <a:endParaRPr lang="tr-TR"/>
        </a:p>
      </c:txPr>
    </c:title>
    <c:autoTitleDeleted val="0"/>
    <c:plotArea>
      <c:layout>
        <c:manualLayout>
          <c:layoutTarget val="inner"/>
          <c:xMode val="edge"/>
          <c:yMode val="edge"/>
          <c:x val="0.24359282295595408"/>
          <c:y val="0.10954157046158702"/>
          <c:w val="0.63110264335429778"/>
          <c:h val="0.8832560403633756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Sayfa1!$C$1</c:f>
              <c:strCache>
                <c:ptCount val="1"/>
                <c:pt idx="0">
                  <c:v>Şube Sayısı</c:v>
                </c:pt>
              </c:strCache>
            </c:strRef>
          </c:tx>
          <c:spPr>
            <a:solidFill>
              <a:srgbClr val="EF2D7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0F255A"/>
                    </a:solidFill>
                    <a:latin typeface="Bahnschrift" panose="020B0502040204020203" pitchFamily="34" charset="0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Sayfa1!$A$2:$B$19</c:f>
              <c:multiLvlStrCache>
                <c:ptCount val="18"/>
                <c:lvl>
                  <c:pt idx="0">
                    <c:v>Antalya</c:v>
                  </c:pt>
                  <c:pt idx="1">
                    <c:v>Adana</c:v>
                  </c:pt>
                  <c:pt idx="2">
                    <c:v>Mersin</c:v>
                  </c:pt>
                  <c:pt idx="3">
                    <c:v>Hatay</c:v>
                  </c:pt>
                  <c:pt idx="4">
                    <c:v>İzmir</c:v>
                  </c:pt>
                  <c:pt idx="5">
                    <c:v>Denizli</c:v>
                  </c:pt>
                  <c:pt idx="6">
                    <c:v>Gaziantep</c:v>
                  </c:pt>
                  <c:pt idx="7">
                    <c:v>Şanlıurfa</c:v>
                  </c:pt>
                  <c:pt idx="8">
                    <c:v>Diyarbakır</c:v>
                  </c:pt>
                  <c:pt idx="9">
                    <c:v>Ankara</c:v>
                  </c:pt>
                  <c:pt idx="10">
                    <c:v>Konya</c:v>
                  </c:pt>
                  <c:pt idx="11">
                    <c:v>Kayseri</c:v>
                  </c:pt>
                  <c:pt idx="12">
                    <c:v>Eskişehir</c:v>
                  </c:pt>
                  <c:pt idx="13">
                    <c:v>İstanbul</c:v>
                  </c:pt>
                  <c:pt idx="14">
                    <c:v>Bursa</c:v>
                  </c:pt>
                  <c:pt idx="15">
                    <c:v>Kocaeli</c:v>
                  </c:pt>
                  <c:pt idx="16">
                    <c:v>Balıkesir</c:v>
                  </c:pt>
                  <c:pt idx="17">
                    <c:v>Tekirdağ</c:v>
                  </c:pt>
                </c:lvl>
                <c:lvl>
                  <c:pt idx="0">
                    <c:v>Akdeniz</c:v>
                  </c:pt>
                  <c:pt idx="4">
                    <c:v>Ege</c:v>
                  </c:pt>
                  <c:pt idx="6">
                    <c:v>Güneydoğu Anadolu</c:v>
                  </c:pt>
                  <c:pt idx="9">
                    <c:v>İç Anadolu</c:v>
                  </c:pt>
                  <c:pt idx="13">
                    <c:v>Marmara</c:v>
                  </c:pt>
                </c:lvl>
              </c:multiLvlStrCache>
            </c:multiLvlStrRef>
          </c:cat>
          <c:val>
            <c:numRef>
              <c:f>Sayfa1!$C$2:$C$19</c:f>
              <c:numCache>
                <c:formatCode>General</c:formatCode>
                <c:ptCount val="18"/>
                <c:pt idx="0">
                  <c:v>180</c:v>
                </c:pt>
                <c:pt idx="1">
                  <c:v>160</c:v>
                </c:pt>
                <c:pt idx="2">
                  <c:v>105</c:v>
                </c:pt>
                <c:pt idx="3">
                  <c:v>55</c:v>
                </c:pt>
                <c:pt idx="4">
                  <c:v>320</c:v>
                </c:pt>
                <c:pt idx="5">
                  <c:v>85</c:v>
                </c:pt>
                <c:pt idx="6">
                  <c:v>140</c:v>
                </c:pt>
                <c:pt idx="7">
                  <c:v>80</c:v>
                </c:pt>
                <c:pt idx="8">
                  <c:v>60</c:v>
                </c:pt>
                <c:pt idx="9">
                  <c:v>400</c:v>
                </c:pt>
                <c:pt idx="10">
                  <c:v>150</c:v>
                </c:pt>
                <c:pt idx="11">
                  <c:v>110</c:v>
                </c:pt>
                <c:pt idx="12">
                  <c:v>70</c:v>
                </c:pt>
                <c:pt idx="13">
                  <c:v>750</c:v>
                </c:pt>
                <c:pt idx="14">
                  <c:v>210</c:v>
                </c:pt>
                <c:pt idx="15">
                  <c:v>130</c:v>
                </c:pt>
                <c:pt idx="16">
                  <c:v>90</c:v>
                </c:pt>
                <c:pt idx="17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5F-294E-8A57-C328C46FB4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0"/>
        <c:axId val="1843086768"/>
        <c:axId val="1521891952"/>
      </c:barChart>
      <c:catAx>
        <c:axId val="184308676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 Light" panose="020B0502040204020203" pitchFamily="34" charset="0"/>
                <a:ea typeface="+mn-ea"/>
                <a:cs typeface="+mn-cs"/>
              </a:defRPr>
            </a:pPr>
            <a:endParaRPr lang="tr-TR"/>
          </a:p>
        </c:txPr>
        <c:crossAx val="1521891952"/>
        <c:crosses val="autoZero"/>
        <c:auto val="1"/>
        <c:lblAlgn val="ctr"/>
        <c:lblOffset val="100"/>
        <c:noMultiLvlLbl val="0"/>
      </c:catAx>
      <c:valAx>
        <c:axId val="1521891952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1843086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500" b="0" i="0">
          <a:latin typeface="Bahnschrift Light" panose="020B0502040204020203" pitchFamily="34" charset="0"/>
        </a:defRPr>
      </a:pPr>
      <a:endParaRPr lang="tr-TR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000" b="1" i="0" u="none" strike="noStrike" kern="1200" spc="0" baseline="0">
              <a:solidFill>
                <a:srgbClr val="0F255A"/>
              </a:solidFill>
              <a:latin typeface="Bahnschrift" panose="020B0502040204020203" pitchFamily="34" charset="0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Toplam Şube Sayısı</c:v>
                </c:pt>
              </c:strCache>
            </c:strRef>
          </c:tx>
          <c:spPr>
            <a:solidFill>
              <a:srgbClr val="EF2D73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bg1"/>
              </a:solidFill>
              <a:ln w="25400">
                <a:solidFill>
                  <a:srgbClr val="0F255A"/>
                </a:solidFill>
                <a:prstDash val="dash"/>
              </a:ln>
              <a:effectLst/>
            </c:spPr>
            <c:extLst>
              <c:ext xmlns:c16="http://schemas.microsoft.com/office/drawing/2014/chart" uri="{C3380CC4-5D6E-409C-BE32-E72D297353CC}">
                <c16:uniqueId val="{00000003-184B-6F44-8F9A-D866004C831F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/>
              </a:solidFill>
              <a:ln w="25400">
                <a:solidFill>
                  <a:srgbClr val="0F255A"/>
                </a:solidFill>
                <a:prstDash val="dash"/>
              </a:ln>
              <a:effectLst/>
            </c:spPr>
            <c:extLst>
              <c:ext xmlns:c16="http://schemas.microsoft.com/office/drawing/2014/chart" uri="{C3380CC4-5D6E-409C-BE32-E72D297353CC}">
                <c16:uniqueId val="{00000004-184B-6F44-8F9A-D866004C831F}"/>
              </c:ext>
            </c:extLst>
          </c:dPt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rgbClr val="0F255A">
                          <a:alpha val="30000"/>
                        </a:srgbClr>
                      </a:solidFill>
                      <a:latin typeface="Bahnschrift" panose="020B0502040204020203" pitchFamily="34" charset="0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184B-6F44-8F9A-D866004C831F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rgbClr val="0F255A">
                          <a:alpha val="30000"/>
                        </a:srgbClr>
                      </a:solidFill>
                      <a:latin typeface="Bahnschrift" panose="020B0502040204020203" pitchFamily="34" charset="0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184B-6F44-8F9A-D866004C83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0F255A"/>
                    </a:solidFill>
                    <a:latin typeface="Bahnschrift" panose="020B0502040204020203" pitchFamily="34" charset="0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Sayfa1!$A$2:$A$7</c:f>
              <c:numCache>
                <c:formatCode>General</c:formatCode>
                <c:ptCount val="6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</c:numCache>
            </c:numRef>
          </c:cat>
          <c:val>
            <c:numRef>
              <c:f>Sayfa1!$B$2:$B$7</c:f>
              <c:numCache>
                <c:formatCode>General</c:formatCode>
                <c:ptCount val="6"/>
                <c:pt idx="0">
                  <c:v>1432</c:v>
                </c:pt>
                <c:pt idx="1">
                  <c:v>1543</c:v>
                </c:pt>
                <c:pt idx="2">
                  <c:v>1550</c:v>
                </c:pt>
                <c:pt idx="3">
                  <c:v>1574</c:v>
                </c:pt>
                <c:pt idx="4">
                  <c:v>1649</c:v>
                </c:pt>
                <c:pt idx="5">
                  <c:v>1742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4B-6F44-8F9A-D866004C83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0"/>
        <c:overlap val="-27"/>
        <c:axId val="1524550912"/>
        <c:axId val="1524552624"/>
      </c:barChart>
      <c:catAx>
        <c:axId val="1524550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 Light" panose="020B0502040204020203" pitchFamily="34" charset="0"/>
                <a:ea typeface="+mn-ea"/>
                <a:cs typeface="+mn-cs"/>
              </a:defRPr>
            </a:pPr>
            <a:endParaRPr lang="tr-TR"/>
          </a:p>
        </c:txPr>
        <c:crossAx val="1524552624"/>
        <c:crosses val="autoZero"/>
        <c:auto val="1"/>
        <c:lblAlgn val="ctr"/>
        <c:lblOffset val="100"/>
        <c:noMultiLvlLbl val="0"/>
      </c:catAx>
      <c:valAx>
        <c:axId val="152455262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24550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500" b="0" i="0">
          <a:latin typeface="Bahnschrift Light" panose="020B0502040204020203" pitchFamily="34" charset="0"/>
        </a:defRPr>
      </a:pPr>
      <a:endParaRPr lang="tr-TR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4000" b="1" i="0" u="none" strike="noStrike" kern="1200" spc="0" baseline="0">
                <a:solidFill>
                  <a:srgbClr val="001749"/>
                </a:solidFill>
                <a:latin typeface="Bahnschrift" panose="020B0502040204020203" pitchFamily="34" charset="0"/>
                <a:ea typeface="+mn-ea"/>
                <a:cs typeface="+mn-cs"/>
              </a:defRPr>
            </a:pPr>
            <a:r>
              <a:rPr lang="tr-TR" sz="4000" b="1" i="0" dirty="0">
                <a:solidFill>
                  <a:srgbClr val="001749"/>
                </a:solidFill>
                <a:latin typeface="Bahnschrift" panose="020B0502040204020203" pitchFamily="34" charset="0"/>
              </a:rPr>
              <a:t>Şube Sayısı</a:t>
            </a:r>
            <a:r>
              <a:rPr lang="tr-TR" sz="4000" b="1" i="0" baseline="0" dirty="0">
                <a:solidFill>
                  <a:srgbClr val="001749"/>
                </a:solidFill>
                <a:latin typeface="Bahnschrift" panose="020B0502040204020203" pitchFamily="34" charset="0"/>
              </a:rPr>
              <a:t> ve Hedefleri</a:t>
            </a:r>
            <a:endParaRPr lang="tr-TR" sz="4000" b="1" i="0" dirty="0">
              <a:solidFill>
                <a:srgbClr val="001749"/>
              </a:solidFill>
              <a:latin typeface="Bahnschrift" panose="020B0502040204020203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000" b="1" i="0" u="none" strike="noStrike" kern="1200" spc="0" baseline="0">
              <a:solidFill>
                <a:srgbClr val="001749"/>
              </a:solidFill>
              <a:latin typeface="Bahnschrift" panose="020B0502040204020203" pitchFamily="34" charset="0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barChart>
        <c:barDir val="bar"/>
        <c:grouping val="clustered"/>
        <c:varyColors val="0"/>
        <c:ser>
          <c:idx val="1"/>
          <c:order val="1"/>
          <c:tx>
            <c:strRef>
              <c:f>'Temel Grafikler I.Bölüm'!$D$3</c:f>
              <c:strCache>
                <c:ptCount val="1"/>
                <c:pt idx="0">
                  <c:v>Şube Sayısı Hedefi</c:v>
                </c:pt>
              </c:strCache>
            </c:strRef>
          </c:tx>
          <c:spPr>
            <a:solidFill>
              <a:srgbClr val="EF2D73">
                <a:alpha val="10000"/>
              </a:srgb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'Temel Grafikler I.Bölüm'!$B$4:$B$15</c:f>
              <c:strCache>
                <c:ptCount val="12"/>
                <c:pt idx="0">
                  <c:v>Adana</c:v>
                </c:pt>
                <c:pt idx="1">
                  <c:v>Ankara</c:v>
                </c:pt>
                <c:pt idx="2">
                  <c:v>Antalya</c:v>
                </c:pt>
                <c:pt idx="3">
                  <c:v>Aydın</c:v>
                </c:pt>
                <c:pt idx="4">
                  <c:v>Balıkesir</c:v>
                </c:pt>
                <c:pt idx="5">
                  <c:v>Bursa</c:v>
                </c:pt>
                <c:pt idx="6">
                  <c:v>İstanbul</c:v>
                </c:pt>
                <c:pt idx="7">
                  <c:v>İzmir</c:v>
                </c:pt>
                <c:pt idx="8">
                  <c:v>Kayseri</c:v>
                </c:pt>
                <c:pt idx="9">
                  <c:v>Kocaeli</c:v>
                </c:pt>
                <c:pt idx="10">
                  <c:v>Konya</c:v>
                </c:pt>
                <c:pt idx="11">
                  <c:v>Mersin</c:v>
                </c:pt>
              </c:strCache>
            </c:strRef>
          </c:cat>
          <c:val>
            <c:numRef>
              <c:f>'Temel Grafikler I.Bölüm'!$D$4:$D$15</c:f>
              <c:numCache>
                <c:formatCode>General</c:formatCode>
                <c:ptCount val="12"/>
                <c:pt idx="0">
                  <c:v>77</c:v>
                </c:pt>
                <c:pt idx="1">
                  <c:v>215</c:v>
                </c:pt>
                <c:pt idx="2">
                  <c:v>105</c:v>
                </c:pt>
                <c:pt idx="3">
                  <c:v>75</c:v>
                </c:pt>
                <c:pt idx="4">
                  <c:v>46</c:v>
                </c:pt>
                <c:pt idx="5">
                  <c:v>111</c:v>
                </c:pt>
                <c:pt idx="6">
                  <c:v>375</c:v>
                </c:pt>
                <c:pt idx="7">
                  <c:v>175</c:v>
                </c:pt>
                <c:pt idx="8">
                  <c:v>100</c:v>
                </c:pt>
                <c:pt idx="9">
                  <c:v>70</c:v>
                </c:pt>
                <c:pt idx="10">
                  <c:v>100</c:v>
                </c:pt>
                <c:pt idx="11">
                  <c:v>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57-474D-8653-47156F8C58C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3"/>
        <c:axId val="518284352"/>
        <c:axId val="518286064"/>
      </c:barChart>
      <c:barChart>
        <c:barDir val="bar"/>
        <c:grouping val="clustered"/>
        <c:varyColors val="0"/>
        <c:ser>
          <c:idx val="0"/>
          <c:order val="0"/>
          <c:tx>
            <c:strRef>
              <c:f>'Temel Grafikler I.Bölüm'!$C$3</c:f>
              <c:strCache>
                <c:ptCount val="1"/>
                <c:pt idx="0">
                  <c:v>Şube Sayısı</c:v>
                </c:pt>
              </c:strCache>
            </c:strRef>
          </c:tx>
          <c:spPr>
            <a:solidFill>
              <a:srgbClr val="EF2D7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001749"/>
                    </a:solidFill>
                    <a:latin typeface="Bahnschrift" panose="020B0502040204020203" pitchFamily="34" charset="0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'Temel Grafikler I.Bölüm'!$B$4:$B$15</c:f>
              <c:strCache>
                <c:ptCount val="12"/>
                <c:pt idx="0">
                  <c:v>Adana</c:v>
                </c:pt>
                <c:pt idx="1">
                  <c:v>Ankara</c:v>
                </c:pt>
                <c:pt idx="2">
                  <c:v>Antalya</c:v>
                </c:pt>
                <c:pt idx="3">
                  <c:v>Aydın</c:v>
                </c:pt>
                <c:pt idx="4">
                  <c:v>Balıkesir</c:v>
                </c:pt>
                <c:pt idx="5">
                  <c:v>Bursa</c:v>
                </c:pt>
                <c:pt idx="6">
                  <c:v>İstanbul</c:v>
                </c:pt>
                <c:pt idx="7">
                  <c:v>İzmir</c:v>
                </c:pt>
                <c:pt idx="8">
                  <c:v>Kayseri</c:v>
                </c:pt>
                <c:pt idx="9">
                  <c:v>Kocaeli</c:v>
                </c:pt>
                <c:pt idx="10">
                  <c:v>Konya</c:v>
                </c:pt>
                <c:pt idx="11">
                  <c:v>Mersin</c:v>
                </c:pt>
              </c:strCache>
            </c:strRef>
          </c:cat>
          <c:val>
            <c:numRef>
              <c:f>'Temel Grafikler I.Bölüm'!$C$4:$C$15</c:f>
              <c:numCache>
                <c:formatCode>General</c:formatCode>
                <c:ptCount val="12"/>
                <c:pt idx="0">
                  <c:v>80</c:v>
                </c:pt>
                <c:pt idx="1">
                  <c:v>200</c:v>
                </c:pt>
                <c:pt idx="2">
                  <c:v>90</c:v>
                </c:pt>
                <c:pt idx="3">
                  <c:v>70</c:v>
                </c:pt>
                <c:pt idx="4">
                  <c:v>45</c:v>
                </c:pt>
                <c:pt idx="5">
                  <c:v>105</c:v>
                </c:pt>
                <c:pt idx="6">
                  <c:v>300</c:v>
                </c:pt>
                <c:pt idx="7">
                  <c:v>160</c:v>
                </c:pt>
                <c:pt idx="8">
                  <c:v>115</c:v>
                </c:pt>
                <c:pt idx="9">
                  <c:v>65</c:v>
                </c:pt>
                <c:pt idx="10">
                  <c:v>75</c:v>
                </c:pt>
                <c:pt idx="11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F57-474D-8653-47156F8C58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0"/>
        <c:axId val="1685186271"/>
        <c:axId val="1459757631"/>
      </c:barChart>
      <c:catAx>
        <c:axId val="5182843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 Light" panose="020B0502040204020203" pitchFamily="34" charset="0"/>
                <a:ea typeface="+mn-ea"/>
                <a:cs typeface="+mn-cs"/>
              </a:defRPr>
            </a:pPr>
            <a:endParaRPr lang="tr-TR"/>
          </a:p>
        </c:txPr>
        <c:crossAx val="518286064"/>
        <c:crosses val="autoZero"/>
        <c:auto val="1"/>
        <c:lblAlgn val="ctr"/>
        <c:lblOffset val="100"/>
        <c:noMultiLvlLbl val="0"/>
      </c:catAx>
      <c:valAx>
        <c:axId val="518286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 Light" panose="020B0502040204020203" pitchFamily="34" charset="0"/>
                <a:ea typeface="+mn-ea"/>
                <a:cs typeface="+mn-cs"/>
              </a:defRPr>
            </a:pPr>
            <a:endParaRPr lang="tr-TR"/>
          </a:p>
        </c:txPr>
        <c:crossAx val="518284352"/>
        <c:crosses val="autoZero"/>
        <c:crossBetween val="between"/>
      </c:valAx>
      <c:valAx>
        <c:axId val="1459757631"/>
        <c:scaling>
          <c:orientation val="minMax"/>
          <c:max val="400"/>
        </c:scaling>
        <c:delete val="1"/>
        <c:axPos val="t"/>
        <c:numFmt formatCode="General" sourceLinked="1"/>
        <c:majorTickMark val="out"/>
        <c:minorTickMark val="none"/>
        <c:tickLblPos val="nextTo"/>
        <c:crossAx val="1685186271"/>
        <c:crosses val="max"/>
        <c:crossBetween val="between"/>
      </c:valAx>
      <c:catAx>
        <c:axId val="1685186271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459757631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800" b="0" i="0">
          <a:latin typeface="Bahnschrift Light" panose="020B0502040204020203" pitchFamily="34" charset="0"/>
        </a:defRPr>
      </a:pPr>
      <a:endParaRPr lang="tr-TR"/>
    </a:p>
  </c:txPr>
  <c:externalData r:id="rId4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4000" b="1" i="0" u="none" strike="noStrike" kern="1200" spc="0" baseline="0">
                <a:solidFill>
                  <a:srgbClr val="001749"/>
                </a:solidFill>
                <a:latin typeface="Bahnschrift" panose="020B0502040204020203" pitchFamily="34" charset="0"/>
                <a:ea typeface="+mn-ea"/>
                <a:cs typeface="+mn-cs"/>
              </a:defRPr>
            </a:pPr>
            <a:r>
              <a:rPr lang="tr-TR" sz="4000" b="1" i="0" dirty="0">
                <a:solidFill>
                  <a:srgbClr val="001749"/>
                </a:solidFill>
                <a:latin typeface="Bahnschrift" panose="020B0502040204020203" pitchFamily="34" charset="0"/>
              </a:rPr>
              <a:t>Şube</a:t>
            </a:r>
            <a:r>
              <a:rPr lang="tr-TR" sz="4000" b="1" i="0" baseline="0" dirty="0">
                <a:solidFill>
                  <a:srgbClr val="001749"/>
                </a:solidFill>
                <a:latin typeface="Bahnschrift" panose="020B0502040204020203" pitchFamily="34" charset="0"/>
              </a:rPr>
              <a:t> Sayısı ve Hedefleri</a:t>
            </a:r>
            <a:endParaRPr lang="tr-TR" sz="4000" b="1" i="0" dirty="0">
              <a:solidFill>
                <a:srgbClr val="001749"/>
              </a:solidFill>
              <a:latin typeface="Bahnschrift" panose="020B0502040204020203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000" b="1" i="0" u="none" strike="noStrike" kern="1200" spc="0" baseline="0">
              <a:solidFill>
                <a:srgbClr val="001749"/>
              </a:solidFill>
              <a:latin typeface="Bahnschrift" panose="020B0502040204020203" pitchFamily="34" charset="0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'Temel Grafikler I.Bölüm'!$D$3</c:f>
              <c:strCache>
                <c:ptCount val="1"/>
                <c:pt idx="0">
                  <c:v>Şube Sayısı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5"/>
            <c:spPr>
              <a:solidFill>
                <a:srgbClr val="EF2D73"/>
              </a:solidFill>
              <a:ln w="9525"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rgbClr val="EF2D73"/>
                    </a:solidFill>
                    <a:latin typeface="Bahnschrift Light" panose="020B0502040204020203" pitchFamily="34" charset="0"/>
                    <a:ea typeface="+mn-ea"/>
                    <a:cs typeface="+mn-cs"/>
                  </a:defRPr>
                </a:pPr>
                <a:endParaRPr lang="tr-T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'Temel Grafikler I.Bölüm'!$B$4:$B$15</c:f>
              <c:strCache>
                <c:ptCount val="12"/>
                <c:pt idx="0">
                  <c:v>Adana</c:v>
                </c:pt>
                <c:pt idx="1">
                  <c:v>Ankara</c:v>
                </c:pt>
                <c:pt idx="2">
                  <c:v>Antalya</c:v>
                </c:pt>
                <c:pt idx="3">
                  <c:v>Aydın</c:v>
                </c:pt>
                <c:pt idx="4">
                  <c:v>Balıkesir</c:v>
                </c:pt>
                <c:pt idx="5">
                  <c:v>Bursa</c:v>
                </c:pt>
                <c:pt idx="6">
                  <c:v>İstanbul</c:v>
                </c:pt>
                <c:pt idx="7">
                  <c:v>İzmir</c:v>
                </c:pt>
                <c:pt idx="8">
                  <c:v>Kayseri</c:v>
                </c:pt>
                <c:pt idx="9">
                  <c:v>Kocaeli</c:v>
                </c:pt>
                <c:pt idx="10">
                  <c:v>Konya</c:v>
                </c:pt>
                <c:pt idx="11">
                  <c:v>Mersin</c:v>
                </c:pt>
              </c:strCache>
            </c:strRef>
          </c:cat>
          <c:val>
            <c:numRef>
              <c:f>'Temel Grafikler I.Bölüm'!$D$4:$D$15</c:f>
              <c:numCache>
                <c:formatCode>General</c:formatCode>
                <c:ptCount val="12"/>
                <c:pt idx="0">
                  <c:v>80</c:v>
                </c:pt>
                <c:pt idx="1">
                  <c:v>200</c:v>
                </c:pt>
                <c:pt idx="2">
                  <c:v>90</c:v>
                </c:pt>
                <c:pt idx="3">
                  <c:v>70</c:v>
                </c:pt>
                <c:pt idx="4">
                  <c:v>45</c:v>
                </c:pt>
                <c:pt idx="5">
                  <c:v>105</c:v>
                </c:pt>
                <c:pt idx="6">
                  <c:v>300</c:v>
                </c:pt>
                <c:pt idx="7">
                  <c:v>160</c:v>
                </c:pt>
                <c:pt idx="8">
                  <c:v>115</c:v>
                </c:pt>
                <c:pt idx="9">
                  <c:v>65</c:v>
                </c:pt>
                <c:pt idx="10">
                  <c:v>75</c:v>
                </c:pt>
                <c:pt idx="11">
                  <c:v>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D98-F540-9B60-685DE5AF8ABB}"/>
            </c:ext>
          </c:extLst>
        </c:ser>
        <c:ser>
          <c:idx val="1"/>
          <c:order val="1"/>
          <c:tx>
            <c:strRef>
              <c:f>'Temel Grafikler I.Bölüm'!$C$3</c:f>
              <c:strCache>
                <c:ptCount val="1"/>
                <c:pt idx="0">
                  <c:v>Şube Sayısı Hedefi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5"/>
            <c:spPr>
              <a:solidFill>
                <a:srgbClr val="EF2D73">
                  <a:alpha val="20000"/>
                </a:srgbClr>
              </a:solidFill>
              <a:ln w="25400">
                <a:noFill/>
              </a:ln>
              <a:effectLst/>
            </c:spPr>
          </c:marker>
          <c:cat>
            <c:strRef>
              <c:f>'Temel Grafikler I.Bölüm'!$B$4:$B$15</c:f>
              <c:strCache>
                <c:ptCount val="12"/>
                <c:pt idx="0">
                  <c:v>Adana</c:v>
                </c:pt>
                <c:pt idx="1">
                  <c:v>Ankara</c:v>
                </c:pt>
                <c:pt idx="2">
                  <c:v>Antalya</c:v>
                </c:pt>
                <c:pt idx="3">
                  <c:v>Aydın</c:v>
                </c:pt>
                <c:pt idx="4">
                  <c:v>Balıkesir</c:v>
                </c:pt>
                <c:pt idx="5">
                  <c:v>Bursa</c:v>
                </c:pt>
                <c:pt idx="6">
                  <c:v>İstanbul</c:v>
                </c:pt>
                <c:pt idx="7">
                  <c:v>İzmir</c:v>
                </c:pt>
                <c:pt idx="8">
                  <c:v>Kayseri</c:v>
                </c:pt>
                <c:pt idx="9">
                  <c:v>Kocaeli</c:v>
                </c:pt>
                <c:pt idx="10">
                  <c:v>Konya</c:v>
                </c:pt>
                <c:pt idx="11">
                  <c:v>Mersin</c:v>
                </c:pt>
              </c:strCache>
            </c:strRef>
          </c:cat>
          <c:val>
            <c:numRef>
              <c:f>'Temel Grafikler I.Bölüm'!$C$4:$C$15</c:f>
              <c:numCache>
                <c:formatCode>General</c:formatCode>
                <c:ptCount val="12"/>
                <c:pt idx="0">
                  <c:v>77</c:v>
                </c:pt>
                <c:pt idx="1">
                  <c:v>215</c:v>
                </c:pt>
                <c:pt idx="2">
                  <c:v>105</c:v>
                </c:pt>
                <c:pt idx="3">
                  <c:v>75</c:v>
                </c:pt>
                <c:pt idx="4">
                  <c:v>46</c:v>
                </c:pt>
                <c:pt idx="5">
                  <c:v>111</c:v>
                </c:pt>
                <c:pt idx="6">
                  <c:v>375</c:v>
                </c:pt>
                <c:pt idx="7">
                  <c:v>175</c:v>
                </c:pt>
                <c:pt idx="8">
                  <c:v>100</c:v>
                </c:pt>
                <c:pt idx="9">
                  <c:v>70</c:v>
                </c:pt>
                <c:pt idx="10">
                  <c:v>100</c:v>
                </c:pt>
                <c:pt idx="11">
                  <c:v>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D98-F540-9B60-685DE5AF8A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25400" cap="flat" cmpd="sng" algn="ctr">
              <a:solidFill>
                <a:srgbClr val="EF2D73">
                  <a:alpha val="20000"/>
                </a:srgbClr>
              </a:solidFill>
              <a:round/>
            </a:ln>
            <a:effectLst/>
          </c:spPr>
        </c:hiLowLines>
        <c:marker val="1"/>
        <c:smooth val="0"/>
        <c:axId val="515454944"/>
        <c:axId val="515456656"/>
      </c:lineChart>
      <c:catAx>
        <c:axId val="5154549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 Light" panose="020B0502040204020203" pitchFamily="34" charset="0"/>
                <a:ea typeface="+mn-ea"/>
                <a:cs typeface="+mn-cs"/>
              </a:defRPr>
            </a:pPr>
            <a:endParaRPr lang="tr-TR"/>
          </a:p>
        </c:txPr>
        <c:crossAx val="515456656"/>
        <c:crosses val="autoZero"/>
        <c:auto val="1"/>
        <c:lblAlgn val="ctr"/>
        <c:lblOffset val="100"/>
        <c:noMultiLvlLbl val="0"/>
      </c:catAx>
      <c:valAx>
        <c:axId val="51545665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15454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500" b="0" i="0">
          <a:latin typeface="Bahnschrift Light" panose="020B0502040204020203" pitchFamily="34" charset="0"/>
        </a:defRPr>
      </a:pPr>
      <a:endParaRPr lang="tr-T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000" b="0" i="0" u="none" strike="noStrike" kern="1200" spc="0" baseline="0">
                <a:solidFill>
                  <a:srgbClr val="001749"/>
                </a:solidFill>
                <a:latin typeface="Bahnschrift" panose="020B0502040204020203" pitchFamily="34" charset="0"/>
                <a:ea typeface="+mn-ea"/>
                <a:cs typeface="+mn-cs"/>
              </a:defRPr>
            </a:pPr>
            <a:r>
              <a:rPr lang="tr-TR" sz="3000">
                <a:solidFill>
                  <a:srgbClr val="001749"/>
                </a:solidFill>
                <a:latin typeface="Bahnschrift" panose="020B0502040204020203" pitchFamily="34" charset="0"/>
              </a:rPr>
              <a:t>Şube Sayısı</a:t>
            </a:r>
          </a:p>
        </c:rich>
      </c:tx>
      <c:layout>
        <c:manualLayout>
          <c:xMode val="edge"/>
          <c:yMode val="edge"/>
          <c:x val="7.3754638348715886E-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000" b="0" i="0" u="none" strike="noStrike" kern="1200" spc="0" baseline="0">
              <a:solidFill>
                <a:srgbClr val="001749"/>
              </a:solidFill>
              <a:latin typeface="Bahnschrift" panose="020B0502040204020203" pitchFamily="34" charset="0"/>
              <a:ea typeface="+mn-ea"/>
              <a:cs typeface="+mn-cs"/>
            </a:defRPr>
          </a:pPr>
          <a:endParaRPr lang="tr-TR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0.17230552562364407"/>
          <c:w val="0.85121774590617716"/>
          <c:h val="0.67442145205574522"/>
        </c:manualLayout>
      </c:layout>
      <c:lineChart>
        <c:grouping val="standard"/>
        <c:varyColors val="0"/>
        <c:ser>
          <c:idx val="0"/>
          <c:order val="0"/>
          <c:tx>
            <c:strRef>
              <c:f>'Temel Grafikler II.Bölüm'!$B$6</c:f>
              <c:strCache>
                <c:ptCount val="1"/>
                <c:pt idx="0">
                  <c:v>Adana</c:v>
                </c:pt>
              </c:strCache>
            </c:strRef>
          </c:tx>
          <c:spPr>
            <a:ln w="38100" cap="rnd">
              <a:solidFill>
                <a:srgbClr val="EF2D73"/>
              </a:solidFill>
              <a:prstDash val="solid"/>
              <a:round/>
            </a:ln>
            <a:effectLst/>
          </c:spPr>
          <c:marker>
            <c:symbol val="none"/>
          </c:marker>
          <c:dPt>
            <c:idx val="4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96F6-9A49-87D0-4DD07282F55F}"/>
              </c:ext>
            </c:extLst>
          </c:dPt>
          <c:dPt>
            <c:idx val="5"/>
            <c:marker>
              <c:symbol val="none"/>
            </c:marker>
            <c:bubble3D val="0"/>
            <c:spPr>
              <a:ln w="38100" cap="rnd">
                <a:solidFill>
                  <a:srgbClr val="EF2D73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96F6-9A49-87D0-4DD07282F55F}"/>
              </c:ext>
            </c:extLst>
          </c:dPt>
          <c:dPt>
            <c:idx val="6"/>
            <c:marker>
              <c:symbol val="none"/>
            </c:marker>
            <c:bubble3D val="0"/>
            <c:spPr>
              <a:ln w="38100" cap="rnd">
                <a:solidFill>
                  <a:srgbClr val="EF2D73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96F6-9A49-87D0-4DD07282F55F}"/>
              </c:ext>
            </c:extLst>
          </c:dPt>
          <c:dPt>
            <c:idx val="7"/>
            <c:marker>
              <c:symbol val="none"/>
            </c:marker>
            <c:bubble3D val="0"/>
            <c:spPr>
              <a:ln w="38100" cap="rnd">
                <a:solidFill>
                  <a:srgbClr val="EF2D73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6-96F6-9A49-87D0-4DD07282F55F}"/>
              </c:ext>
            </c:extLst>
          </c:dPt>
          <c:dPt>
            <c:idx val="8"/>
            <c:marker>
              <c:symbol val="none"/>
            </c:marker>
            <c:bubble3D val="0"/>
            <c:spPr>
              <a:ln w="38100" cap="rnd">
                <a:solidFill>
                  <a:srgbClr val="EF2D73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8-96F6-9A49-87D0-4DD07282F55F}"/>
              </c:ext>
            </c:extLst>
          </c:dPt>
          <c:dPt>
            <c:idx val="9"/>
            <c:marker>
              <c:symbol val="none"/>
            </c:marker>
            <c:bubble3D val="0"/>
            <c:spPr>
              <a:ln w="38100" cap="rnd">
                <a:solidFill>
                  <a:srgbClr val="EF2D73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A-96F6-9A49-87D0-4DD07282F55F}"/>
              </c:ext>
            </c:extLst>
          </c:dPt>
          <c:dPt>
            <c:idx val="10"/>
            <c:marker>
              <c:symbol val="none"/>
            </c:marker>
            <c:bubble3D val="0"/>
            <c:spPr>
              <a:ln w="38100" cap="rnd">
                <a:solidFill>
                  <a:srgbClr val="EF2D73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C-96F6-9A49-87D0-4DD07282F55F}"/>
              </c:ext>
            </c:extLst>
          </c:dPt>
          <c:cat>
            <c:numRef>
              <c:f>'Temel Grafikler II.Bölüm'!$C$4:$M$4</c:f>
              <c:numCache>
                <c:formatCode>General</c:formatCode>
                <c:ptCount val="1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</c:numCache>
            </c:numRef>
          </c:cat>
          <c:val>
            <c:numRef>
              <c:f>'Temel Grafikler II.Bölüm'!$C$6:$M$6</c:f>
              <c:numCache>
                <c:formatCode>0</c:formatCode>
                <c:ptCount val="11"/>
                <c:pt idx="0">
                  <c:v>100</c:v>
                </c:pt>
                <c:pt idx="1">
                  <c:v>110</c:v>
                </c:pt>
                <c:pt idx="2">
                  <c:v>140</c:v>
                </c:pt>
                <c:pt idx="3">
                  <c:v>165</c:v>
                </c:pt>
                <c:pt idx="4">
                  <c:v>160</c:v>
                </c:pt>
                <c:pt idx="5">
                  <c:v>165</c:v>
                </c:pt>
                <c:pt idx="6">
                  <c:v>200</c:v>
                </c:pt>
                <c:pt idx="7">
                  <c:v>230</c:v>
                </c:pt>
                <c:pt idx="8">
                  <c:v>240</c:v>
                </c:pt>
                <c:pt idx="9">
                  <c:v>245</c:v>
                </c:pt>
                <c:pt idx="10">
                  <c:v>250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D-96F6-9A49-87D0-4DD07282F5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28570336"/>
        <c:axId val="949194496"/>
      </c:lineChart>
      <c:catAx>
        <c:axId val="428570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Bahnschrift Light" panose="020B0502040204020203" pitchFamily="34" charset="0"/>
                <a:ea typeface="+mn-ea"/>
                <a:cs typeface="+mn-cs"/>
              </a:defRPr>
            </a:pPr>
            <a:endParaRPr lang="tr-TR"/>
          </a:p>
        </c:txPr>
        <c:crossAx val="949194496"/>
        <c:crosses val="autoZero"/>
        <c:auto val="1"/>
        <c:lblAlgn val="ctr"/>
        <c:lblOffset val="100"/>
        <c:noMultiLvlLbl val="0"/>
      </c:catAx>
      <c:valAx>
        <c:axId val="949194496"/>
        <c:scaling>
          <c:orientation val="minMax"/>
        </c:scaling>
        <c:delete val="0"/>
        <c:axPos val="l"/>
        <c:numFmt formatCode="0" sourceLinked="1"/>
        <c:majorTickMark val="in"/>
        <c:minorTickMark val="none"/>
        <c:tickLblPos val="nextTo"/>
        <c:spPr>
          <a:noFill/>
          <a:ln>
            <a:solidFill>
              <a:schemeClr val="bg1">
                <a:lumMod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Bahnschrift Light" panose="020B0502040204020203" pitchFamily="34" charset="0"/>
                <a:ea typeface="+mn-ea"/>
                <a:cs typeface="+mn-cs"/>
              </a:defRPr>
            </a:pPr>
            <a:endParaRPr lang="tr-TR"/>
          </a:p>
        </c:txPr>
        <c:crossAx val="428570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500" b="0" i="0">
          <a:latin typeface="Bahnschrift Light" panose="020B0502040204020203" pitchFamily="34" charset="0"/>
        </a:defRPr>
      </a:pPr>
      <a:endParaRPr lang="tr-TR"/>
    </a:p>
  </c:txPr>
  <c:externalData r:id="rId3">
    <c:autoUpdate val="0"/>
  </c:externalData>
  <c:userShapes r:id="rId4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1" i="0" u="none" strike="noStrike" kern="1200" spc="0" baseline="0">
                <a:solidFill>
                  <a:srgbClr val="001749"/>
                </a:solidFill>
                <a:latin typeface="Bahnschrift" panose="020B0502040204020203" pitchFamily="34" charset="0"/>
                <a:ea typeface="+mn-ea"/>
                <a:cs typeface="+mn-cs"/>
              </a:defRPr>
            </a:pPr>
            <a:r>
              <a:rPr lang="tr-TR" b="1" i="0" dirty="0">
                <a:solidFill>
                  <a:srgbClr val="001749"/>
                </a:solidFill>
                <a:latin typeface="Bahnschrift" panose="020B0502040204020203" pitchFamily="34" charset="0"/>
              </a:rPr>
              <a:t>Şube Sayısı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1" i="0" u="none" strike="noStrike" kern="1200" spc="0" baseline="0">
              <a:solidFill>
                <a:srgbClr val="001749"/>
              </a:solidFill>
              <a:latin typeface="Bahnschrift" panose="020B0502040204020203" pitchFamily="34" charset="0"/>
              <a:ea typeface="+mn-ea"/>
              <a:cs typeface="+mn-cs"/>
            </a:defRPr>
          </a:pPr>
          <a:endParaRPr lang="tr-TR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4.954954954954955E-2"/>
          <c:w val="0.85121774590617716"/>
          <c:h val="0.79717741363410655"/>
        </c:manualLayout>
      </c:layout>
      <c:lineChart>
        <c:grouping val="standard"/>
        <c:varyColors val="0"/>
        <c:ser>
          <c:idx val="0"/>
          <c:order val="0"/>
          <c:tx>
            <c:strRef>
              <c:f>'Temel Grafikler II.Bölüm'!$B$6</c:f>
              <c:strCache>
                <c:ptCount val="1"/>
                <c:pt idx="0">
                  <c:v>Adana</c:v>
                </c:pt>
              </c:strCache>
            </c:strRef>
          </c:tx>
          <c:spPr>
            <a:ln w="38100" cap="rnd">
              <a:solidFill>
                <a:srgbClr val="EF2D73"/>
              </a:solidFill>
              <a:round/>
            </a:ln>
            <a:effectLst/>
          </c:spPr>
          <c:marker>
            <c:symbol val="none"/>
          </c:marker>
          <c:dPt>
            <c:idx val="4"/>
            <c:marker>
              <c:symbol val="circle"/>
              <c:size val="15"/>
              <c:spPr>
                <a:solidFill>
                  <a:schemeClr val="bg1"/>
                </a:solidFill>
                <a:ln w="38100">
                  <a:solidFill>
                    <a:srgbClr val="EF2D73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F758-2E49-A687-D93E3ED2E760}"/>
              </c:ext>
            </c:extLst>
          </c:dPt>
          <c:dPt>
            <c:idx val="5"/>
            <c:marker>
              <c:symbol val="none"/>
            </c:marker>
            <c:bubble3D val="0"/>
            <c:spPr>
              <a:ln w="38100" cap="rnd">
                <a:solidFill>
                  <a:srgbClr val="EF2D73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6-F758-2E49-A687-D93E3ED2E760}"/>
              </c:ext>
            </c:extLst>
          </c:dPt>
          <c:dPt>
            <c:idx val="6"/>
            <c:marker>
              <c:symbol val="none"/>
            </c:marker>
            <c:bubble3D val="0"/>
            <c:spPr>
              <a:ln w="38100" cap="rnd">
                <a:solidFill>
                  <a:srgbClr val="EF2D73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F758-2E49-A687-D93E3ED2E760}"/>
              </c:ext>
            </c:extLst>
          </c:dPt>
          <c:dPt>
            <c:idx val="7"/>
            <c:marker>
              <c:symbol val="none"/>
            </c:marker>
            <c:bubble3D val="0"/>
            <c:spPr>
              <a:ln w="38100" cap="rnd">
                <a:solidFill>
                  <a:srgbClr val="EF2D73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8-F758-2E49-A687-D93E3ED2E760}"/>
              </c:ext>
            </c:extLst>
          </c:dPt>
          <c:dPt>
            <c:idx val="8"/>
            <c:marker>
              <c:symbol val="none"/>
            </c:marker>
            <c:bubble3D val="0"/>
            <c:spPr>
              <a:ln w="38100" cap="rnd">
                <a:solidFill>
                  <a:srgbClr val="EF2D73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F758-2E49-A687-D93E3ED2E760}"/>
              </c:ext>
            </c:extLst>
          </c:dPt>
          <c:dPt>
            <c:idx val="9"/>
            <c:marker>
              <c:symbol val="none"/>
            </c:marker>
            <c:bubble3D val="0"/>
            <c:spPr>
              <a:ln w="38100" cap="rnd">
                <a:solidFill>
                  <a:srgbClr val="EF2D73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A-F758-2E49-A687-D93E3ED2E760}"/>
              </c:ext>
            </c:extLst>
          </c:dPt>
          <c:dPt>
            <c:idx val="10"/>
            <c:marker>
              <c:symbol val="none"/>
            </c:marker>
            <c:bubble3D val="0"/>
            <c:spPr>
              <a:ln w="38100" cap="rnd">
                <a:solidFill>
                  <a:srgbClr val="EF2D73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82C7-7045-8C3A-55F6A09C0ECD}"/>
              </c:ext>
            </c:extLst>
          </c:dPt>
          <c:dLbls>
            <c:dLbl>
              <c:idx val="4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rgbClr val="EF2D73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defRPr>
                    </a:pPr>
                    <a:fld id="{96431CC2-935B-DC4A-A00C-77824BD890A8}" type="SERIESNAME">
                      <a:rPr lang="en-US" b="0" i="0">
                        <a:solidFill>
                          <a:srgbClr val="EF2D73"/>
                        </a:solidFill>
                        <a:latin typeface="Bahnschrift Light" panose="020B0502040204020203" pitchFamily="34" charset="0"/>
                      </a:rPr>
                      <a:pPr>
                        <a:defRPr b="1">
                          <a:solidFill>
                            <a:srgbClr val="EF2D73"/>
                          </a:solidFill>
                          <a:latin typeface="Bahnschrift" panose="020B0502040204020203" pitchFamily="34" charset="0"/>
                        </a:defRPr>
                      </a:pPr>
                      <a:t>[SERİ ADI]</a:t>
                    </a:fld>
                    <a:r>
                      <a:rPr lang="en-US" b="1" i="0" baseline="0" dirty="0">
                        <a:solidFill>
                          <a:srgbClr val="EF2D73"/>
                        </a:solidFill>
                        <a:latin typeface="Bahnschrift" panose="020B0502040204020203" pitchFamily="34" charset="0"/>
                      </a:rPr>
                      <a:t> </a:t>
                    </a:r>
                  </a:p>
                  <a:p>
                    <a:pPr>
                      <a:defRPr b="1">
                        <a:solidFill>
                          <a:srgbClr val="EF2D73"/>
                        </a:solidFill>
                        <a:latin typeface="Bahnschrift" panose="020B0502040204020203" pitchFamily="34" charset="0"/>
                      </a:defRPr>
                    </a:pPr>
                    <a:fld id="{9EBBBC4F-5C61-0940-A924-AD70E449A181}" type="VALUE">
                      <a:rPr lang="en-US" b="1" i="0" baseline="0" smtClean="0">
                        <a:solidFill>
                          <a:srgbClr val="EF2D73"/>
                        </a:solidFill>
                        <a:latin typeface="Bahnschrift" panose="020B0502040204020203" pitchFamily="34" charset="0"/>
                      </a:rPr>
                      <a:pPr>
                        <a:defRPr b="1">
                          <a:solidFill>
                            <a:srgbClr val="EF2D73"/>
                          </a:solidFill>
                          <a:latin typeface="Bahnschrift" panose="020B0502040204020203" pitchFamily="34" charset="0"/>
                        </a:defRPr>
                      </a:pPr>
                      <a:t>[DEĞER]</a:t>
                    </a:fld>
                    <a:endParaRPr lang="tr-TR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EF2D73"/>
                      </a:solidFill>
                      <a:latin typeface="Bahnschrift" panose="020B0502040204020203" pitchFamily="34" charset="0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t"/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758-2E49-A687-D93E3ED2E76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hnschrift" panose="020B0502040204020203" pitchFamily="34" charset="0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eparator>
</c:separator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'Temel Grafikler II.Bölüm'!$C$4:$M$4</c:f>
              <c:numCache>
                <c:formatCode>General</c:formatCode>
                <c:ptCount val="1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</c:numCache>
            </c:numRef>
          </c:cat>
          <c:val>
            <c:numRef>
              <c:f>'Temel Grafikler II.Bölüm'!$C$6:$M$6</c:f>
              <c:numCache>
                <c:formatCode>0</c:formatCode>
                <c:ptCount val="11"/>
                <c:pt idx="0">
                  <c:v>100</c:v>
                </c:pt>
                <c:pt idx="1">
                  <c:v>110</c:v>
                </c:pt>
                <c:pt idx="2">
                  <c:v>140</c:v>
                </c:pt>
                <c:pt idx="3">
                  <c:v>165</c:v>
                </c:pt>
                <c:pt idx="4">
                  <c:v>160</c:v>
                </c:pt>
                <c:pt idx="5">
                  <c:v>165</c:v>
                </c:pt>
                <c:pt idx="6">
                  <c:v>200</c:v>
                </c:pt>
                <c:pt idx="7">
                  <c:v>230</c:v>
                </c:pt>
                <c:pt idx="8">
                  <c:v>240</c:v>
                </c:pt>
                <c:pt idx="9">
                  <c:v>245</c:v>
                </c:pt>
                <c:pt idx="10">
                  <c:v>250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82C7-7045-8C3A-55F6A09C0E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28570336"/>
        <c:axId val="949194496"/>
      </c:lineChart>
      <c:catAx>
        <c:axId val="428570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 Light" panose="020B0502040204020203" pitchFamily="34" charset="0"/>
                <a:ea typeface="+mn-ea"/>
                <a:cs typeface="+mn-cs"/>
              </a:defRPr>
            </a:pPr>
            <a:endParaRPr lang="tr-TR"/>
          </a:p>
        </c:txPr>
        <c:crossAx val="949194496"/>
        <c:crosses val="autoZero"/>
        <c:auto val="1"/>
        <c:lblAlgn val="ctr"/>
        <c:lblOffset val="100"/>
        <c:noMultiLvlLbl val="0"/>
      </c:catAx>
      <c:valAx>
        <c:axId val="949194496"/>
        <c:scaling>
          <c:orientation val="minMax"/>
        </c:scaling>
        <c:delete val="0"/>
        <c:axPos val="l"/>
        <c:numFmt formatCode="0" sourceLinked="1"/>
        <c:majorTickMark val="in"/>
        <c:minorTickMark val="none"/>
        <c:tickLblPos val="nextTo"/>
        <c:spPr>
          <a:noFill/>
          <a:ln>
            <a:solidFill>
              <a:schemeClr val="bg1">
                <a:lumMod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 Light" panose="020B0502040204020203" pitchFamily="34" charset="0"/>
                <a:ea typeface="+mn-ea"/>
                <a:cs typeface="+mn-cs"/>
              </a:defRPr>
            </a:pPr>
            <a:endParaRPr lang="tr-TR"/>
          </a:p>
        </c:txPr>
        <c:crossAx val="428570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800" b="0" i="0">
          <a:latin typeface="Bahnschrift Light" panose="020B0502040204020203" pitchFamily="34" charset="0"/>
        </a:defRPr>
      </a:pPr>
      <a:endParaRPr lang="tr-TR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1" i="0" u="none" strike="noStrike" kern="1200" spc="0" baseline="0">
                <a:solidFill>
                  <a:srgbClr val="001749"/>
                </a:solidFill>
                <a:latin typeface="Bahnschrift" panose="020B0502040204020203" pitchFamily="34" charset="0"/>
                <a:ea typeface="+mn-ea"/>
                <a:cs typeface="+mn-cs"/>
              </a:defRPr>
            </a:pPr>
            <a:r>
              <a:rPr lang="tr-TR" b="1" i="0" dirty="0">
                <a:solidFill>
                  <a:srgbClr val="001749"/>
                </a:solidFill>
                <a:latin typeface="Bahnschrift" panose="020B0502040204020203" pitchFamily="34" charset="0"/>
              </a:rPr>
              <a:t>Şube Sayısı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1" i="0" u="none" strike="noStrike" kern="1200" spc="0" baseline="0">
              <a:solidFill>
                <a:srgbClr val="001749"/>
              </a:solidFill>
              <a:latin typeface="Bahnschrift" panose="020B0502040204020203" pitchFamily="34" charset="0"/>
              <a:ea typeface="+mn-ea"/>
              <a:cs typeface="+mn-cs"/>
            </a:defRPr>
          </a:pPr>
          <a:endParaRPr lang="tr-TR"/>
        </a:p>
      </c:txPr>
    </c:title>
    <c:autoTitleDeleted val="0"/>
    <c:plotArea>
      <c:layout>
        <c:manualLayout>
          <c:layoutTarget val="inner"/>
          <c:xMode val="edge"/>
          <c:yMode val="edge"/>
          <c:x val="4.356284498010508E-3"/>
          <c:y val="5.0925925925925923E-2"/>
          <c:w val="0.85442655855032379"/>
          <c:h val="0.79154345290172057"/>
        </c:manualLayout>
      </c:layout>
      <c:lineChart>
        <c:grouping val="standard"/>
        <c:varyColors val="0"/>
        <c:ser>
          <c:idx val="0"/>
          <c:order val="0"/>
          <c:tx>
            <c:strRef>
              <c:f>'Temel Grafikler II.Bölüm'!$B$5</c:f>
              <c:strCache>
                <c:ptCount val="1"/>
                <c:pt idx="0">
                  <c:v>Antalya</c:v>
                </c:pt>
              </c:strCache>
            </c:strRef>
          </c:tx>
          <c:spPr>
            <a:ln w="38100" cap="rnd">
              <a:solidFill>
                <a:schemeClr val="bg1">
                  <a:lumMod val="85000"/>
                </a:schemeClr>
              </a:solidFill>
              <a:round/>
            </a:ln>
            <a:effectLst/>
          </c:spPr>
          <c:marker>
            <c:symbol val="none"/>
          </c:marker>
          <c:dPt>
            <c:idx val="4"/>
            <c:marker>
              <c:symbol val="circle"/>
              <c:size val="10"/>
              <c:spPr>
                <a:solidFill>
                  <a:schemeClr val="bg1"/>
                </a:solidFill>
                <a:ln w="38100">
                  <a:solidFill>
                    <a:schemeClr val="bg1">
                      <a:lumMod val="8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8E7F-7445-9662-0A70B4C725BE}"/>
              </c:ext>
            </c:extLst>
          </c:dPt>
          <c:dPt>
            <c:idx val="5"/>
            <c:marker>
              <c:symbol val="none"/>
            </c:marker>
            <c:bubble3D val="0"/>
            <c:spPr>
              <a:ln w="38100" cap="rnd">
                <a:solidFill>
                  <a:schemeClr val="bg1">
                    <a:lumMod val="85000"/>
                  </a:schemeClr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A-BE13-4B7D-AD7E-2B63CDA631B8}"/>
              </c:ext>
            </c:extLst>
          </c:dPt>
          <c:dPt>
            <c:idx val="6"/>
            <c:marker>
              <c:symbol val="none"/>
            </c:marker>
            <c:bubble3D val="0"/>
            <c:spPr>
              <a:ln w="38100" cap="rnd">
                <a:solidFill>
                  <a:schemeClr val="bg1">
                    <a:lumMod val="85000"/>
                  </a:schemeClr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9-BE13-4B7D-AD7E-2B63CDA631B8}"/>
              </c:ext>
            </c:extLst>
          </c:dPt>
          <c:dPt>
            <c:idx val="7"/>
            <c:marker>
              <c:symbol val="none"/>
            </c:marker>
            <c:bubble3D val="0"/>
            <c:spPr>
              <a:ln w="38100" cap="rnd">
                <a:solidFill>
                  <a:schemeClr val="bg1">
                    <a:lumMod val="85000"/>
                  </a:schemeClr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8-BE13-4B7D-AD7E-2B63CDA631B8}"/>
              </c:ext>
            </c:extLst>
          </c:dPt>
          <c:dPt>
            <c:idx val="8"/>
            <c:marker>
              <c:symbol val="none"/>
            </c:marker>
            <c:bubble3D val="0"/>
            <c:spPr>
              <a:ln w="38100" cap="rnd">
                <a:solidFill>
                  <a:schemeClr val="bg1">
                    <a:lumMod val="85000"/>
                  </a:schemeClr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7-BE13-4B7D-AD7E-2B63CDA631B8}"/>
              </c:ext>
            </c:extLst>
          </c:dPt>
          <c:dPt>
            <c:idx val="9"/>
            <c:marker>
              <c:symbol val="none"/>
            </c:marker>
            <c:bubble3D val="0"/>
            <c:spPr>
              <a:ln w="38100" cap="rnd">
                <a:solidFill>
                  <a:schemeClr val="bg1">
                    <a:lumMod val="85000"/>
                  </a:schemeClr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6-BE13-4B7D-AD7E-2B63CDA631B8}"/>
              </c:ext>
            </c:extLst>
          </c:dPt>
          <c:dPt>
            <c:idx val="10"/>
            <c:marker>
              <c:symbol val="none"/>
            </c:marker>
            <c:bubble3D val="0"/>
            <c:spPr>
              <a:ln w="38100" cap="rnd">
                <a:solidFill>
                  <a:schemeClr val="bg1">
                    <a:lumMod val="85000"/>
                  </a:schemeClr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8FDF-9643-810B-7BC016010945}"/>
              </c:ext>
            </c:extLst>
          </c:dPt>
          <c:dLbls>
            <c:dLbl>
              <c:idx val="10"/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FDF-9643-810B-7BC01601094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hnschrift Light" panose="020B0502040204020203" pitchFamily="34" charset="0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'Temel Grafikler II.Bölüm'!$C$4:$M$4</c:f>
              <c:numCache>
                <c:formatCode>General</c:formatCode>
                <c:ptCount val="1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</c:numCache>
            </c:numRef>
          </c:cat>
          <c:val>
            <c:numRef>
              <c:f>'Temel Grafikler II.Bölüm'!$C$5:$M$5</c:f>
              <c:numCache>
                <c:formatCode>0</c:formatCode>
                <c:ptCount val="11"/>
                <c:pt idx="0">
                  <c:v>170</c:v>
                </c:pt>
                <c:pt idx="1">
                  <c:v>175</c:v>
                </c:pt>
                <c:pt idx="2">
                  <c:v>180</c:v>
                </c:pt>
                <c:pt idx="3">
                  <c:v>185</c:v>
                </c:pt>
                <c:pt idx="4">
                  <c:v>180</c:v>
                </c:pt>
                <c:pt idx="5">
                  <c:v>185</c:v>
                </c:pt>
                <c:pt idx="6">
                  <c:v>190</c:v>
                </c:pt>
                <c:pt idx="7">
                  <c:v>195</c:v>
                </c:pt>
                <c:pt idx="8">
                  <c:v>200</c:v>
                </c:pt>
                <c:pt idx="9">
                  <c:v>205</c:v>
                </c:pt>
                <c:pt idx="10">
                  <c:v>210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8FDF-9643-810B-7BC016010945}"/>
            </c:ext>
          </c:extLst>
        </c:ser>
        <c:ser>
          <c:idx val="1"/>
          <c:order val="1"/>
          <c:tx>
            <c:strRef>
              <c:f>'Temel Grafikler II.Bölüm'!$B$6</c:f>
              <c:strCache>
                <c:ptCount val="1"/>
                <c:pt idx="0">
                  <c:v>Adana</c:v>
                </c:pt>
              </c:strCache>
            </c:strRef>
          </c:tx>
          <c:spPr>
            <a:ln w="38100" cap="rnd">
              <a:solidFill>
                <a:srgbClr val="EF2D73"/>
              </a:solidFill>
              <a:round/>
            </a:ln>
            <a:effectLst/>
          </c:spPr>
          <c:marker>
            <c:symbol val="none"/>
          </c:marker>
          <c:dPt>
            <c:idx val="4"/>
            <c:marker>
              <c:symbol val="circle"/>
              <c:size val="15"/>
              <c:spPr>
                <a:solidFill>
                  <a:schemeClr val="bg1"/>
                </a:solidFill>
                <a:ln w="38100">
                  <a:solidFill>
                    <a:srgbClr val="EF2D73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8E7F-7445-9662-0A70B4C725BE}"/>
              </c:ext>
            </c:extLst>
          </c:dPt>
          <c:dPt>
            <c:idx val="5"/>
            <c:marker>
              <c:symbol val="none"/>
            </c:marker>
            <c:bubble3D val="0"/>
            <c:spPr>
              <a:ln w="38100" cap="rnd">
                <a:solidFill>
                  <a:srgbClr val="EF2D73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6-8E7F-7445-9662-0A70B4C725BE}"/>
              </c:ext>
            </c:extLst>
          </c:dPt>
          <c:dPt>
            <c:idx val="6"/>
            <c:marker>
              <c:symbol val="none"/>
            </c:marker>
            <c:bubble3D val="0"/>
            <c:spPr>
              <a:ln w="38100" cap="rnd">
                <a:solidFill>
                  <a:srgbClr val="EF2D73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8E7F-7445-9662-0A70B4C725BE}"/>
              </c:ext>
            </c:extLst>
          </c:dPt>
          <c:dPt>
            <c:idx val="7"/>
            <c:marker>
              <c:symbol val="none"/>
            </c:marker>
            <c:bubble3D val="0"/>
            <c:spPr>
              <a:ln w="38100" cap="rnd">
                <a:solidFill>
                  <a:srgbClr val="EF2D73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8-8E7F-7445-9662-0A70B4C725BE}"/>
              </c:ext>
            </c:extLst>
          </c:dPt>
          <c:dPt>
            <c:idx val="8"/>
            <c:marker>
              <c:symbol val="none"/>
            </c:marker>
            <c:bubble3D val="0"/>
            <c:spPr>
              <a:ln w="38100" cap="rnd">
                <a:solidFill>
                  <a:srgbClr val="EF2D73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8E7F-7445-9662-0A70B4C725BE}"/>
              </c:ext>
            </c:extLst>
          </c:dPt>
          <c:dPt>
            <c:idx val="9"/>
            <c:marker>
              <c:symbol val="none"/>
            </c:marker>
            <c:bubble3D val="0"/>
            <c:spPr>
              <a:ln w="38100" cap="rnd">
                <a:solidFill>
                  <a:srgbClr val="EF2D73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A-8E7F-7445-9662-0A70B4C725BE}"/>
              </c:ext>
            </c:extLst>
          </c:dPt>
          <c:dPt>
            <c:idx val="10"/>
            <c:marker>
              <c:symbol val="none"/>
            </c:marker>
            <c:bubble3D val="0"/>
            <c:spPr>
              <a:ln w="38100" cap="rnd">
                <a:solidFill>
                  <a:srgbClr val="EF2D73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8FDF-9643-810B-7BC016010945}"/>
              </c:ext>
            </c:extLst>
          </c:dPt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EF2D73"/>
                      </a:solidFill>
                      <a:latin typeface="Bahnschrift" panose="020B0502040204020203" pitchFamily="34" charset="0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E7F-7445-9662-0A70B4C725BE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EF2D73"/>
                      </a:solidFill>
                      <a:latin typeface="Bahnschrift" panose="020B0502040204020203" pitchFamily="34" charset="0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FDF-9643-810B-7BC01601094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hnschrift Light" panose="020B0502040204020203" pitchFamily="34" charset="0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'Temel Grafikler II.Bölüm'!$C$4:$M$4</c:f>
              <c:numCache>
                <c:formatCode>General</c:formatCode>
                <c:ptCount val="1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</c:numCache>
            </c:numRef>
          </c:cat>
          <c:val>
            <c:numRef>
              <c:f>'Temel Grafikler II.Bölüm'!$C$6:$M$6</c:f>
              <c:numCache>
                <c:formatCode>0</c:formatCode>
                <c:ptCount val="11"/>
                <c:pt idx="0">
                  <c:v>100</c:v>
                </c:pt>
                <c:pt idx="1">
                  <c:v>110</c:v>
                </c:pt>
                <c:pt idx="2">
                  <c:v>140</c:v>
                </c:pt>
                <c:pt idx="3">
                  <c:v>165</c:v>
                </c:pt>
                <c:pt idx="4">
                  <c:v>160</c:v>
                </c:pt>
                <c:pt idx="5">
                  <c:v>165</c:v>
                </c:pt>
                <c:pt idx="6">
                  <c:v>200</c:v>
                </c:pt>
                <c:pt idx="7">
                  <c:v>230</c:v>
                </c:pt>
                <c:pt idx="8">
                  <c:v>240</c:v>
                </c:pt>
                <c:pt idx="9">
                  <c:v>245</c:v>
                </c:pt>
                <c:pt idx="10">
                  <c:v>250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8FDF-9643-810B-7BC016010945}"/>
            </c:ext>
          </c:extLst>
        </c:ser>
        <c:ser>
          <c:idx val="2"/>
          <c:order val="2"/>
          <c:tx>
            <c:strRef>
              <c:f>'Temel Grafikler II.Bölüm'!$B$7</c:f>
              <c:strCache>
                <c:ptCount val="1"/>
                <c:pt idx="0">
                  <c:v>Mersin</c:v>
                </c:pt>
              </c:strCache>
            </c:strRef>
          </c:tx>
          <c:spPr>
            <a:ln w="38100" cap="rnd">
              <a:solidFill>
                <a:schemeClr val="bg1">
                  <a:lumMod val="85000"/>
                </a:schemeClr>
              </a:solidFill>
              <a:round/>
            </a:ln>
            <a:effectLst/>
          </c:spPr>
          <c:marker>
            <c:symbol val="none"/>
          </c:marker>
          <c:dPt>
            <c:idx val="4"/>
            <c:marker>
              <c:symbol val="circle"/>
              <c:size val="10"/>
              <c:spPr>
                <a:solidFill>
                  <a:schemeClr val="bg1"/>
                </a:solidFill>
                <a:ln w="38100">
                  <a:solidFill>
                    <a:schemeClr val="bg1">
                      <a:lumMod val="8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8E7F-7445-9662-0A70B4C725BE}"/>
              </c:ext>
            </c:extLst>
          </c:dPt>
          <c:dPt>
            <c:idx val="5"/>
            <c:marker>
              <c:symbol val="none"/>
            </c:marker>
            <c:bubble3D val="0"/>
            <c:spPr>
              <a:ln w="38100" cap="rnd">
                <a:solidFill>
                  <a:schemeClr val="bg1">
                    <a:lumMod val="85000"/>
                  </a:schemeClr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1-BE13-4B7D-AD7E-2B63CDA631B8}"/>
              </c:ext>
            </c:extLst>
          </c:dPt>
          <c:dPt>
            <c:idx val="6"/>
            <c:marker>
              <c:symbol val="none"/>
            </c:marker>
            <c:bubble3D val="0"/>
            <c:spPr>
              <a:ln w="38100" cap="rnd">
                <a:solidFill>
                  <a:schemeClr val="bg1">
                    <a:lumMod val="85000"/>
                  </a:schemeClr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2-BE13-4B7D-AD7E-2B63CDA631B8}"/>
              </c:ext>
            </c:extLst>
          </c:dPt>
          <c:dPt>
            <c:idx val="7"/>
            <c:marker>
              <c:symbol val="none"/>
            </c:marker>
            <c:bubble3D val="0"/>
            <c:spPr>
              <a:ln w="38100" cap="rnd">
                <a:solidFill>
                  <a:schemeClr val="bg1">
                    <a:lumMod val="85000"/>
                  </a:schemeClr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3-BE13-4B7D-AD7E-2B63CDA631B8}"/>
              </c:ext>
            </c:extLst>
          </c:dPt>
          <c:dPt>
            <c:idx val="8"/>
            <c:marker>
              <c:symbol val="none"/>
            </c:marker>
            <c:bubble3D val="0"/>
            <c:spPr>
              <a:ln w="38100" cap="rnd">
                <a:solidFill>
                  <a:schemeClr val="bg1">
                    <a:lumMod val="85000"/>
                  </a:schemeClr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4-BE13-4B7D-AD7E-2B63CDA631B8}"/>
              </c:ext>
            </c:extLst>
          </c:dPt>
          <c:dPt>
            <c:idx val="9"/>
            <c:marker>
              <c:symbol val="none"/>
            </c:marker>
            <c:bubble3D val="0"/>
            <c:spPr>
              <a:ln w="38100" cap="rnd">
                <a:solidFill>
                  <a:schemeClr val="bg1">
                    <a:lumMod val="85000"/>
                  </a:schemeClr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5-BE13-4B7D-AD7E-2B63CDA631B8}"/>
              </c:ext>
            </c:extLst>
          </c:dPt>
          <c:dPt>
            <c:idx val="10"/>
            <c:marker>
              <c:symbol val="none"/>
            </c:marker>
            <c:bubble3D val="0"/>
            <c:spPr>
              <a:ln w="38100" cap="rnd">
                <a:solidFill>
                  <a:schemeClr val="bg1">
                    <a:lumMod val="85000"/>
                  </a:schemeClr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8FDF-9643-810B-7BC016010945}"/>
              </c:ext>
            </c:extLst>
          </c:dPt>
          <c:dLbls>
            <c:dLbl>
              <c:idx val="10"/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FDF-9643-810B-7BC01601094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hnschrift Light" panose="020B0502040204020203" pitchFamily="34" charset="0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'Temel Grafikler II.Bölüm'!$C$4:$M$4</c:f>
              <c:numCache>
                <c:formatCode>General</c:formatCode>
                <c:ptCount val="1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</c:numCache>
            </c:numRef>
          </c:cat>
          <c:val>
            <c:numRef>
              <c:f>'Temel Grafikler II.Bölüm'!$C$7:$M$7</c:f>
              <c:numCache>
                <c:formatCode>0</c:formatCode>
                <c:ptCount val="11"/>
                <c:pt idx="0">
                  <c:v>95</c:v>
                </c:pt>
                <c:pt idx="1">
                  <c:v>100</c:v>
                </c:pt>
                <c:pt idx="2">
                  <c:v>105</c:v>
                </c:pt>
                <c:pt idx="3">
                  <c:v>110</c:v>
                </c:pt>
                <c:pt idx="4">
                  <c:v>105</c:v>
                </c:pt>
                <c:pt idx="5">
                  <c:v>110</c:v>
                </c:pt>
                <c:pt idx="6">
                  <c:v>115</c:v>
                </c:pt>
                <c:pt idx="7">
                  <c:v>120</c:v>
                </c:pt>
                <c:pt idx="8">
                  <c:v>125</c:v>
                </c:pt>
                <c:pt idx="9">
                  <c:v>130</c:v>
                </c:pt>
                <c:pt idx="10">
                  <c:v>135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8FDF-9643-810B-7BC0160109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28570336"/>
        <c:axId val="949194496"/>
      </c:lineChart>
      <c:catAx>
        <c:axId val="428570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 Light" panose="020B0502040204020203" pitchFamily="34" charset="0"/>
                <a:ea typeface="+mn-ea"/>
                <a:cs typeface="+mn-cs"/>
              </a:defRPr>
            </a:pPr>
            <a:endParaRPr lang="tr-TR"/>
          </a:p>
        </c:txPr>
        <c:crossAx val="949194496"/>
        <c:crosses val="autoZero"/>
        <c:auto val="1"/>
        <c:lblAlgn val="ctr"/>
        <c:lblOffset val="100"/>
        <c:noMultiLvlLbl val="0"/>
      </c:catAx>
      <c:valAx>
        <c:axId val="949194496"/>
        <c:scaling>
          <c:orientation val="minMax"/>
        </c:scaling>
        <c:delete val="0"/>
        <c:axPos val="l"/>
        <c:numFmt formatCode="0" sourceLinked="1"/>
        <c:majorTickMark val="in"/>
        <c:minorTickMark val="none"/>
        <c:tickLblPos val="nextTo"/>
        <c:spPr>
          <a:noFill/>
          <a:ln>
            <a:solidFill>
              <a:schemeClr val="bg1">
                <a:lumMod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 Light" panose="020B0502040204020203" pitchFamily="34" charset="0"/>
                <a:ea typeface="+mn-ea"/>
                <a:cs typeface="+mn-cs"/>
              </a:defRPr>
            </a:pPr>
            <a:endParaRPr lang="tr-TR"/>
          </a:p>
        </c:txPr>
        <c:crossAx val="428570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800" b="0" i="0">
          <a:latin typeface="Bahnschrift Light" panose="020B0502040204020203" pitchFamily="34" charset="0"/>
        </a:defRPr>
      </a:pPr>
      <a:endParaRPr lang="tr-T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000" b="0" i="0" u="none" strike="noStrike" kern="1200" spc="0" baseline="0">
                <a:solidFill>
                  <a:srgbClr val="001749"/>
                </a:solidFill>
                <a:latin typeface="Bahnschrift" panose="020B0502040204020203" pitchFamily="34" charset="0"/>
                <a:ea typeface="+mn-ea"/>
                <a:cs typeface="+mn-cs"/>
              </a:defRPr>
            </a:pPr>
            <a:r>
              <a:rPr lang="tr-TR" sz="3000">
                <a:solidFill>
                  <a:srgbClr val="001749"/>
                </a:solidFill>
                <a:latin typeface="Bahnschrift" panose="020B0502040204020203" pitchFamily="34" charset="0"/>
              </a:rPr>
              <a:t>2024 Gerçekleşen ve Tahmini Büyüme</a:t>
            </a:r>
          </a:p>
        </c:rich>
      </c:tx>
      <c:layout>
        <c:manualLayout>
          <c:xMode val="edge"/>
          <c:yMode val="edge"/>
          <c:x val="7.3754638348715886E-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000" b="0" i="0" u="none" strike="noStrike" kern="1200" spc="0" baseline="0">
              <a:solidFill>
                <a:srgbClr val="001749"/>
              </a:solidFill>
              <a:latin typeface="Bahnschrift" panose="020B0502040204020203" pitchFamily="34" charset="0"/>
              <a:ea typeface="+mn-ea"/>
              <a:cs typeface="+mn-cs"/>
            </a:defRPr>
          </a:pPr>
          <a:endParaRPr lang="tr-TR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0.17230552562364407"/>
          <c:w val="0.85121774590617716"/>
          <c:h val="0.67442145205574522"/>
        </c:manualLayout>
      </c:layout>
      <c:lineChart>
        <c:grouping val="standard"/>
        <c:varyColors val="0"/>
        <c:ser>
          <c:idx val="0"/>
          <c:order val="0"/>
          <c:tx>
            <c:strRef>
              <c:f>'Temel Grafikler II.Bölüm'!$B$6</c:f>
              <c:strCache>
                <c:ptCount val="1"/>
                <c:pt idx="0">
                  <c:v>Adana</c:v>
                </c:pt>
              </c:strCache>
            </c:strRef>
          </c:tx>
          <c:spPr>
            <a:ln w="38100" cap="rnd">
              <a:solidFill>
                <a:srgbClr val="001749"/>
              </a:solidFill>
              <a:prstDash val="solid"/>
              <a:round/>
            </a:ln>
            <a:effectLst/>
          </c:spPr>
          <c:marker>
            <c:symbol val="none"/>
          </c:marker>
          <c:dPt>
            <c:idx val="4"/>
            <c:marker>
              <c:symbol val="circle"/>
              <c:size val="12"/>
              <c:spPr>
                <a:solidFill>
                  <a:srgbClr val="001749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96F6-9A49-87D0-4DD07282F55F}"/>
              </c:ext>
            </c:extLst>
          </c:dPt>
          <c:dPt>
            <c:idx val="5"/>
            <c:marker>
              <c:symbol val="none"/>
            </c:marker>
            <c:bubble3D val="0"/>
            <c:spPr>
              <a:ln w="38100" cap="rnd">
                <a:solidFill>
                  <a:srgbClr val="001749">
                    <a:alpha val="30000"/>
                  </a:srgb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96F6-9A49-87D0-4DD07282F55F}"/>
              </c:ext>
            </c:extLst>
          </c:dPt>
          <c:dPt>
            <c:idx val="6"/>
            <c:marker>
              <c:symbol val="none"/>
            </c:marker>
            <c:bubble3D val="0"/>
            <c:spPr>
              <a:ln w="38100" cap="rnd">
                <a:solidFill>
                  <a:srgbClr val="001749">
                    <a:alpha val="30000"/>
                  </a:srgb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96F6-9A49-87D0-4DD07282F55F}"/>
              </c:ext>
            </c:extLst>
          </c:dPt>
          <c:dPt>
            <c:idx val="7"/>
            <c:marker>
              <c:symbol val="none"/>
            </c:marker>
            <c:bubble3D val="0"/>
            <c:spPr>
              <a:ln w="38100" cap="rnd">
                <a:solidFill>
                  <a:srgbClr val="001749">
                    <a:alpha val="30000"/>
                  </a:srgb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6-96F6-9A49-87D0-4DD07282F55F}"/>
              </c:ext>
            </c:extLst>
          </c:dPt>
          <c:dPt>
            <c:idx val="8"/>
            <c:marker>
              <c:symbol val="none"/>
            </c:marker>
            <c:bubble3D val="0"/>
            <c:spPr>
              <a:ln w="38100" cap="rnd">
                <a:solidFill>
                  <a:srgbClr val="001749">
                    <a:alpha val="30000"/>
                  </a:srgb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8-96F6-9A49-87D0-4DD07282F55F}"/>
              </c:ext>
            </c:extLst>
          </c:dPt>
          <c:dPt>
            <c:idx val="9"/>
            <c:marker>
              <c:symbol val="none"/>
            </c:marker>
            <c:bubble3D val="0"/>
            <c:spPr>
              <a:ln w="38100" cap="rnd">
                <a:solidFill>
                  <a:srgbClr val="001749">
                    <a:alpha val="30000"/>
                  </a:srgb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A-96F6-9A49-87D0-4DD07282F55F}"/>
              </c:ext>
            </c:extLst>
          </c:dPt>
          <c:dPt>
            <c:idx val="10"/>
            <c:marker>
              <c:symbol val="none"/>
            </c:marker>
            <c:bubble3D val="0"/>
            <c:spPr>
              <a:ln w="38100" cap="rnd">
                <a:solidFill>
                  <a:srgbClr val="001749">
                    <a:alpha val="30000"/>
                  </a:srgb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C-96F6-9A49-87D0-4DD07282F55F}"/>
              </c:ext>
            </c:extLst>
          </c:dPt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00" b="1" i="0" u="none" strike="noStrike" kern="1200" baseline="0">
                      <a:solidFill>
                        <a:schemeClr val="tx1">
                          <a:lumMod val="75000"/>
                          <a:lumOff val="25000"/>
                          <a:alpha val="50000"/>
                        </a:schemeClr>
                      </a:solidFill>
                      <a:latin typeface="Bahnschrift Light" panose="020B0502040204020203" pitchFamily="34" charset="0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96F6-9A49-87D0-4DD07282F55F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00" b="1" i="0" u="none" strike="noStrike" kern="1200" baseline="0">
                      <a:solidFill>
                        <a:schemeClr val="tx1">
                          <a:lumMod val="75000"/>
                          <a:lumOff val="25000"/>
                          <a:alpha val="50000"/>
                        </a:schemeClr>
                      </a:solidFill>
                      <a:latin typeface="Bahnschrift Light" panose="020B0502040204020203" pitchFamily="34" charset="0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96F6-9A49-87D0-4DD07282F55F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00" b="1" i="0" u="none" strike="noStrike" kern="1200" baseline="0">
                      <a:solidFill>
                        <a:schemeClr val="tx1">
                          <a:lumMod val="75000"/>
                          <a:lumOff val="25000"/>
                          <a:alpha val="50000"/>
                        </a:schemeClr>
                      </a:solidFill>
                      <a:latin typeface="Bahnschrift Light" panose="020B0502040204020203" pitchFamily="34" charset="0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96F6-9A49-87D0-4DD07282F55F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00" b="1" i="0" u="none" strike="noStrike" kern="1200" baseline="0">
                      <a:solidFill>
                        <a:schemeClr val="tx1">
                          <a:lumMod val="75000"/>
                          <a:lumOff val="25000"/>
                          <a:alpha val="50000"/>
                        </a:schemeClr>
                      </a:solidFill>
                      <a:latin typeface="Bahnschrift Light" panose="020B0502040204020203" pitchFamily="34" charset="0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96F6-9A49-87D0-4DD07282F55F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00" b="1" i="0" u="none" strike="noStrike" kern="1200" baseline="0">
                      <a:solidFill>
                        <a:schemeClr val="tx1">
                          <a:lumMod val="75000"/>
                          <a:lumOff val="25000"/>
                          <a:alpha val="50000"/>
                        </a:schemeClr>
                      </a:solidFill>
                      <a:latin typeface="Bahnschrift Light" panose="020B0502040204020203" pitchFamily="34" charset="0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96F6-9A49-87D0-4DD07282F55F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00" b="1" i="0" u="none" strike="noStrike" kern="1200" baseline="0">
                      <a:solidFill>
                        <a:schemeClr val="tx1">
                          <a:lumMod val="75000"/>
                          <a:lumOff val="25000"/>
                          <a:alpha val="50000"/>
                        </a:schemeClr>
                      </a:solidFill>
                      <a:latin typeface="Bahnschrift Light" panose="020B0502040204020203" pitchFamily="34" charset="0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96F6-9A49-87D0-4DD07282F5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hnschrift Light" panose="020B0502040204020203" pitchFamily="34" charset="0"/>
                    <a:ea typeface="+mn-ea"/>
                    <a:cs typeface="+mn-cs"/>
                  </a:defRPr>
                </a:pPr>
                <a:endParaRPr lang="tr-T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'Temel Grafikler II.Bölüm'!$C$4:$M$4</c:f>
              <c:numCache>
                <c:formatCode>General</c:formatCode>
                <c:ptCount val="1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</c:numCache>
            </c:numRef>
          </c:cat>
          <c:val>
            <c:numRef>
              <c:f>'Temel Grafikler II.Bölüm'!$C$6:$M$6</c:f>
              <c:numCache>
                <c:formatCode>0</c:formatCode>
                <c:ptCount val="11"/>
                <c:pt idx="0">
                  <c:v>100</c:v>
                </c:pt>
                <c:pt idx="1">
                  <c:v>110</c:v>
                </c:pt>
                <c:pt idx="2">
                  <c:v>140</c:v>
                </c:pt>
                <c:pt idx="3">
                  <c:v>165</c:v>
                </c:pt>
                <c:pt idx="4">
                  <c:v>160</c:v>
                </c:pt>
                <c:pt idx="5">
                  <c:v>165</c:v>
                </c:pt>
                <c:pt idx="6">
                  <c:v>200</c:v>
                </c:pt>
                <c:pt idx="7">
                  <c:v>230</c:v>
                </c:pt>
                <c:pt idx="8">
                  <c:v>240</c:v>
                </c:pt>
                <c:pt idx="9">
                  <c:v>245</c:v>
                </c:pt>
                <c:pt idx="10">
                  <c:v>250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D-96F6-9A49-87D0-4DD07282F5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28570336"/>
        <c:axId val="949194496"/>
      </c:lineChart>
      <c:catAx>
        <c:axId val="428570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Bahnschrift Light" panose="020B0502040204020203" pitchFamily="34" charset="0"/>
                <a:ea typeface="+mn-ea"/>
                <a:cs typeface="+mn-cs"/>
              </a:defRPr>
            </a:pPr>
            <a:endParaRPr lang="tr-TR"/>
          </a:p>
        </c:txPr>
        <c:crossAx val="949194496"/>
        <c:crosses val="autoZero"/>
        <c:auto val="1"/>
        <c:lblAlgn val="ctr"/>
        <c:lblOffset val="100"/>
        <c:noMultiLvlLbl val="0"/>
      </c:catAx>
      <c:valAx>
        <c:axId val="949194496"/>
        <c:scaling>
          <c:orientation val="minMax"/>
        </c:scaling>
        <c:delete val="0"/>
        <c:axPos val="l"/>
        <c:numFmt formatCode="0" sourceLinked="1"/>
        <c:majorTickMark val="in"/>
        <c:minorTickMark val="none"/>
        <c:tickLblPos val="nextTo"/>
        <c:spPr>
          <a:noFill/>
          <a:ln>
            <a:solidFill>
              <a:schemeClr val="bg1">
                <a:lumMod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Bahnschrift Light" panose="020B0502040204020203" pitchFamily="34" charset="0"/>
                <a:ea typeface="+mn-ea"/>
                <a:cs typeface="+mn-cs"/>
              </a:defRPr>
            </a:pPr>
            <a:endParaRPr lang="tr-TR"/>
          </a:p>
        </c:txPr>
        <c:crossAx val="428570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500" b="0" i="0">
          <a:latin typeface="Bahnschrift Light" panose="020B0502040204020203" pitchFamily="34" charset="0"/>
        </a:defRPr>
      </a:pPr>
      <a:endParaRPr lang="tr-TR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000" b="0" i="0" u="none" strike="noStrike" kern="1200" spc="0" baseline="0">
                <a:solidFill>
                  <a:srgbClr val="001749"/>
                </a:solidFill>
                <a:latin typeface="Bahnschrift" panose="020B0502040204020203" pitchFamily="34" charset="0"/>
                <a:ea typeface="+mn-ea"/>
                <a:cs typeface="+mn-cs"/>
              </a:defRPr>
            </a:pPr>
            <a:r>
              <a:rPr lang="tr-TR" sz="3000">
                <a:solidFill>
                  <a:srgbClr val="001749"/>
                </a:solidFill>
                <a:latin typeface="Bahnschrift" panose="020B0502040204020203" pitchFamily="34" charset="0"/>
              </a:rPr>
              <a:t>2024 – 2028</a:t>
            </a:r>
            <a:r>
              <a:rPr lang="tr-TR" sz="3000" baseline="0">
                <a:solidFill>
                  <a:srgbClr val="001749"/>
                </a:solidFill>
                <a:latin typeface="Bahnschrift" panose="020B0502040204020203" pitchFamily="34" charset="0"/>
              </a:rPr>
              <a:t> Yılları Arasındaki Büyüme Proje</a:t>
            </a:r>
            <a:endParaRPr lang="tr-TR" sz="3000">
              <a:solidFill>
                <a:srgbClr val="001749"/>
              </a:solidFill>
              <a:latin typeface="Bahnschrift" panose="020B0502040204020203" pitchFamily="34" charset="0"/>
            </a:endParaRPr>
          </a:p>
        </c:rich>
      </c:tx>
      <c:layout>
        <c:manualLayout>
          <c:xMode val="edge"/>
          <c:yMode val="edge"/>
          <c:x val="7.3755944435114826E-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000" b="0" i="0" u="none" strike="noStrike" kern="1200" spc="0" baseline="0">
              <a:solidFill>
                <a:srgbClr val="001749"/>
              </a:solidFill>
              <a:latin typeface="Bahnschrift" panose="020B0502040204020203" pitchFamily="34" charset="0"/>
              <a:ea typeface="+mn-ea"/>
              <a:cs typeface="+mn-cs"/>
            </a:defRPr>
          </a:pPr>
          <a:endParaRPr lang="tr-TR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0.17230552562364407"/>
          <c:w val="0.85121774590617716"/>
          <c:h val="0.67442145205574522"/>
        </c:manualLayout>
      </c:layout>
      <c:lineChart>
        <c:grouping val="standard"/>
        <c:varyColors val="0"/>
        <c:ser>
          <c:idx val="0"/>
          <c:order val="0"/>
          <c:tx>
            <c:strRef>
              <c:f>'Temel Grafikler II.Bölüm'!$B$6</c:f>
              <c:strCache>
                <c:ptCount val="1"/>
                <c:pt idx="0">
                  <c:v>Adana</c:v>
                </c:pt>
              </c:strCache>
            </c:strRef>
          </c:tx>
          <c:spPr>
            <a:ln w="38100" cap="rnd">
              <a:solidFill>
                <a:schemeClr val="bg1">
                  <a:lumMod val="85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dPt>
            <c:idx val="4"/>
            <c:marker>
              <c:symbol val="circle"/>
              <c:size val="12"/>
              <c:spPr>
                <a:solidFill>
                  <a:srgbClr val="EF2D73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96F6-9A49-87D0-4DD07282F55F}"/>
              </c:ext>
            </c:extLst>
          </c:dPt>
          <c:dPt>
            <c:idx val="5"/>
            <c:marker>
              <c:symbol val="none"/>
            </c:marker>
            <c:bubble3D val="0"/>
            <c:spPr>
              <a:ln w="38100" cap="rnd">
                <a:solidFill>
                  <a:srgbClr val="EF2D73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96F6-9A49-87D0-4DD07282F55F}"/>
              </c:ext>
            </c:extLst>
          </c:dPt>
          <c:dPt>
            <c:idx val="6"/>
            <c:marker>
              <c:symbol val="none"/>
            </c:marker>
            <c:bubble3D val="0"/>
            <c:spPr>
              <a:ln w="38100" cap="rnd">
                <a:solidFill>
                  <a:srgbClr val="EF2D73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96F6-9A49-87D0-4DD07282F55F}"/>
              </c:ext>
            </c:extLst>
          </c:dPt>
          <c:dPt>
            <c:idx val="7"/>
            <c:marker>
              <c:symbol val="none"/>
            </c:marker>
            <c:bubble3D val="0"/>
            <c:spPr>
              <a:ln w="38100" cap="rnd">
                <a:solidFill>
                  <a:srgbClr val="EF2D73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6-96F6-9A49-87D0-4DD07282F55F}"/>
              </c:ext>
            </c:extLst>
          </c:dPt>
          <c:dPt>
            <c:idx val="8"/>
            <c:marker>
              <c:symbol val="circle"/>
              <c:size val="12"/>
              <c:spPr>
                <a:solidFill>
                  <a:srgbClr val="EF2D73"/>
                </a:solidFill>
                <a:ln w="9525">
                  <a:noFill/>
                </a:ln>
                <a:effectLst/>
              </c:spPr>
            </c:marker>
            <c:bubble3D val="0"/>
            <c:spPr>
              <a:ln w="38100" cap="rnd">
                <a:solidFill>
                  <a:srgbClr val="EF2D73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8-96F6-9A49-87D0-4DD07282F55F}"/>
              </c:ext>
            </c:extLst>
          </c:dPt>
          <c:dPt>
            <c:idx val="9"/>
            <c:marker>
              <c:symbol val="none"/>
            </c:marker>
            <c:bubble3D val="0"/>
            <c:spPr>
              <a:ln w="38100" cap="rnd">
                <a:solidFill>
                  <a:schemeClr val="bg1">
                    <a:lumMod val="85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A-96F6-9A49-87D0-4DD07282F55F}"/>
              </c:ext>
            </c:extLst>
          </c:dPt>
          <c:dPt>
            <c:idx val="10"/>
            <c:marker>
              <c:symbol val="none"/>
            </c:marker>
            <c:bubble3D val="0"/>
            <c:spPr>
              <a:ln w="38100" cap="rnd">
                <a:solidFill>
                  <a:schemeClr val="bg1">
                    <a:lumMod val="85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C-96F6-9A49-87D0-4DD07282F55F}"/>
              </c:ext>
            </c:extLst>
          </c:dPt>
          <c:dLbls>
            <c:dLbl>
              <c:idx val="4"/>
              <c:layout>
                <c:manualLayout>
                  <c:x val="-3.6251486413022324E-2"/>
                  <c:y val="0.10439418981315567"/>
                </c:manualLayout>
              </c:layout>
              <c:tx>
                <c:rich>
                  <a:bodyPr/>
                  <a:lstStyle/>
                  <a:p>
                    <a:r>
                      <a:rPr lang="en-US" b="1" i="0" dirty="0">
                        <a:solidFill>
                          <a:srgbClr val="EF2D73"/>
                        </a:solidFill>
                        <a:latin typeface="Bahnschrift" panose="020B0502040204020203" pitchFamily="34" charset="0"/>
                      </a:rPr>
                      <a:t>2024</a:t>
                    </a:r>
                    <a:r>
                      <a:rPr lang="en-US" dirty="0"/>
                      <a:t> Yılında </a:t>
                    </a:r>
                    <a:r>
                      <a:rPr lang="en-US" b="1" i="0" dirty="0">
                        <a:latin typeface="Bahnschrift" panose="020B0502040204020203" pitchFamily="34" charset="0"/>
                      </a:rPr>
                      <a:t>160</a:t>
                    </a:r>
                    <a:r>
                      <a:rPr lang="en-US" dirty="0"/>
                      <a:t> </a:t>
                    </a:r>
                    <a:r>
                      <a:rPr lang="en-US" b="1" i="0" dirty="0">
                        <a:latin typeface="Bahnschrift" panose="020B0502040204020203" pitchFamily="34" charset="0"/>
                      </a:rPr>
                      <a:t>adet</a:t>
                    </a:r>
                    <a:r>
                      <a:rPr lang="en-US" dirty="0"/>
                      <a:t> şube bulunmakdatır. Bu yıl, b</a:t>
                    </a:r>
                    <a:r>
                      <a:rPr lang="en-US" dirty="0" err="1"/>
                      <a:t>üyüme</a:t>
                    </a:r>
                    <a:r>
                      <a:rPr lang="en-US" dirty="0"/>
                      <a:t> </a:t>
                    </a:r>
                    <a:r>
                      <a:rPr lang="en-US" dirty="0" err="1"/>
                      <a:t>projesi</a:t>
                    </a:r>
                    <a:r>
                      <a:rPr lang="en-US" baseline="0" dirty="0"/>
                      <a:t> </a:t>
                    </a:r>
                    <a:r>
                      <a:rPr lang="en-US" baseline="0" dirty="0" err="1"/>
                      <a:t>başlangıcıdır.</a:t>
                    </a:r>
                    <a:endParaRPr lang="en-US" b="1" i="0" dirty="0">
                      <a:solidFill>
                        <a:srgbClr val="EF2D73"/>
                      </a:solidFill>
                      <a:latin typeface="Bahnschrift" panose="020B0502040204020203" pitchFamily="34" charset="0"/>
                    </a:endParaRP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697949487925951"/>
                      <c:h val="0.23968301183909593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0-96F6-9A49-87D0-4DD07282F55F}"/>
                </c:ext>
              </c:extLst>
            </c:dLbl>
            <c:dLbl>
              <c:idx val="8"/>
              <c:layout>
                <c:manualLayout>
                  <c:x val="-2.8859162623415962E-2"/>
                  <c:y val="8.3927884390271143E-2"/>
                </c:manualLayout>
              </c:layout>
              <c:tx>
                <c:rich>
                  <a:bodyPr/>
                  <a:lstStyle/>
                  <a:p>
                    <a:r>
                      <a:rPr lang="en-US" b="1" i="0">
                        <a:solidFill>
                          <a:srgbClr val="EF2D73"/>
                        </a:solidFill>
                        <a:latin typeface="Bahnschrift" panose="020B0502040204020203" pitchFamily="34" charset="0"/>
                      </a:rPr>
                      <a:t>2028</a:t>
                    </a:r>
                    <a:r>
                      <a:rPr lang="en-US"/>
                      <a:t> yılına kadar </a:t>
                    </a:r>
                    <a:r>
                      <a:rPr lang="en-US" b="1" i="0">
                        <a:latin typeface="Bahnschrift" panose="020B0502040204020203" pitchFamily="34" charset="0"/>
                      </a:rPr>
                      <a:t>240 adet</a:t>
                    </a:r>
                    <a:r>
                      <a:rPr lang="en-US"/>
                      <a:t> şubeye ulaşılması hedeflenmektedir.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02566855851416"/>
                      <c:h val="0.18438737690432999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8-96F6-9A49-87D0-4DD07282F5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l">
                  <a:defRPr sz="1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hnschrift Light" panose="020B0502040204020203" pitchFamily="34" charset="0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'Temel Grafikler II.Bölüm'!$C$4:$M$4</c:f>
              <c:numCache>
                <c:formatCode>General</c:formatCode>
                <c:ptCount val="1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</c:numCache>
            </c:numRef>
          </c:cat>
          <c:val>
            <c:numRef>
              <c:f>'Temel Grafikler II.Bölüm'!$C$6:$M$6</c:f>
              <c:numCache>
                <c:formatCode>0</c:formatCode>
                <c:ptCount val="11"/>
                <c:pt idx="0">
                  <c:v>100</c:v>
                </c:pt>
                <c:pt idx="1">
                  <c:v>110</c:v>
                </c:pt>
                <c:pt idx="2">
                  <c:v>140</c:v>
                </c:pt>
                <c:pt idx="3">
                  <c:v>165</c:v>
                </c:pt>
                <c:pt idx="4">
                  <c:v>160</c:v>
                </c:pt>
                <c:pt idx="5">
                  <c:v>165</c:v>
                </c:pt>
                <c:pt idx="6">
                  <c:v>200</c:v>
                </c:pt>
                <c:pt idx="7">
                  <c:v>230</c:v>
                </c:pt>
                <c:pt idx="8">
                  <c:v>240</c:v>
                </c:pt>
                <c:pt idx="9">
                  <c:v>245</c:v>
                </c:pt>
                <c:pt idx="10">
                  <c:v>250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D-96F6-9A49-87D0-4DD07282F5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28570336"/>
        <c:axId val="949194496"/>
      </c:lineChart>
      <c:catAx>
        <c:axId val="428570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Bahnschrift Light" panose="020B0502040204020203" pitchFamily="34" charset="0"/>
                <a:ea typeface="+mn-ea"/>
                <a:cs typeface="+mn-cs"/>
              </a:defRPr>
            </a:pPr>
            <a:endParaRPr lang="tr-TR"/>
          </a:p>
        </c:txPr>
        <c:crossAx val="949194496"/>
        <c:crosses val="autoZero"/>
        <c:auto val="1"/>
        <c:lblAlgn val="ctr"/>
        <c:lblOffset val="100"/>
        <c:noMultiLvlLbl val="0"/>
      </c:catAx>
      <c:valAx>
        <c:axId val="949194496"/>
        <c:scaling>
          <c:orientation val="minMax"/>
        </c:scaling>
        <c:delete val="0"/>
        <c:axPos val="l"/>
        <c:numFmt formatCode="0" sourceLinked="1"/>
        <c:majorTickMark val="in"/>
        <c:minorTickMark val="none"/>
        <c:tickLblPos val="nextTo"/>
        <c:spPr>
          <a:noFill/>
          <a:ln>
            <a:solidFill>
              <a:schemeClr val="bg1">
                <a:lumMod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Bahnschrift Light" panose="020B0502040204020203" pitchFamily="34" charset="0"/>
                <a:ea typeface="+mn-ea"/>
                <a:cs typeface="+mn-cs"/>
              </a:defRPr>
            </a:pPr>
            <a:endParaRPr lang="tr-TR"/>
          </a:p>
        </c:txPr>
        <c:crossAx val="428570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500" b="0" i="0">
          <a:latin typeface="Bahnschrift Light" panose="020B0502040204020203" pitchFamily="34" charset="0"/>
        </a:defRPr>
      </a:pPr>
      <a:endParaRPr lang="tr-TR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000" b="0" i="0" u="none" strike="noStrike" kern="1200" spc="0" baseline="0">
                <a:solidFill>
                  <a:srgbClr val="001749"/>
                </a:solidFill>
                <a:latin typeface="Bahnschrift" panose="020B0502040204020203" pitchFamily="34" charset="0"/>
                <a:ea typeface="+mn-ea"/>
                <a:cs typeface="+mn-cs"/>
              </a:defRPr>
            </a:pPr>
            <a:r>
              <a:rPr lang="tr-TR" sz="3000">
                <a:solidFill>
                  <a:srgbClr val="001749"/>
                </a:solidFill>
                <a:latin typeface="Bahnschrift" panose="020B0502040204020203" pitchFamily="34" charset="0"/>
              </a:rPr>
              <a:t>2024 – 2028</a:t>
            </a:r>
            <a:r>
              <a:rPr lang="tr-TR" sz="3000" baseline="0">
                <a:solidFill>
                  <a:srgbClr val="001749"/>
                </a:solidFill>
                <a:latin typeface="Bahnschrift" panose="020B0502040204020203" pitchFamily="34" charset="0"/>
              </a:rPr>
              <a:t> Yılları Arasındaki Büyüme Proje</a:t>
            </a:r>
            <a:endParaRPr lang="tr-TR" sz="3000">
              <a:solidFill>
                <a:srgbClr val="001749"/>
              </a:solidFill>
              <a:latin typeface="Bahnschrift" panose="020B0502040204020203" pitchFamily="34" charset="0"/>
            </a:endParaRPr>
          </a:p>
        </c:rich>
      </c:tx>
      <c:layout>
        <c:manualLayout>
          <c:xMode val="edge"/>
          <c:yMode val="edge"/>
          <c:x val="7.3755944435114826E-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000" b="0" i="0" u="none" strike="noStrike" kern="1200" spc="0" baseline="0">
              <a:solidFill>
                <a:srgbClr val="001749"/>
              </a:solidFill>
              <a:latin typeface="Bahnschrift" panose="020B0502040204020203" pitchFamily="34" charset="0"/>
              <a:ea typeface="+mn-ea"/>
              <a:cs typeface="+mn-cs"/>
            </a:defRPr>
          </a:pPr>
          <a:endParaRPr lang="tr-TR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0.17230552562364407"/>
          <c:w val="0.85121774590617716"/>
          <c:h val="0.67442145205574522"/>
        </c:manualLayout>
      </c:layout>
      <c:lineChart>
        <c:grouping val="standard"/>
        <c:varyColors val="0"/>
        <c:ser>
          <c:idx val="0"/>
          <c:order val="0"/>
          <c:tx>
            <c:strRef>
              <c:f>'Temel Grafikler II.Bölüm'!$B$6</c:f>
              <c:strCache>
                <c:ptCount val="1"/>
                <c:pt idx="0">
                  <c:v>Adana</c:v>
                </c:pt>
              </c:strCache>
            </c:strRef>
          </c:tx>
          <c:spPr>
            <a:ln w="38100" cap="rnd">
              <a:solidFill>
                <a:schemeClr val="bg1">
                  <a:lumMod val="85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dPt>
            <c:idx val="0"/>
            <c:marker>
              <c:symbol val="none"/>
            </c:marker>
            <c:bubble3D val="0"/>
            <c:spPr>
              <a:ln w="38100" cap="rnd">
                <a:solidFill>
                  <a:srgbClr val="D7963B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6802-F24D-8903-77684572670B}"/>
              </c:ext>
            </c:extLst>
          </c:dPt>
          <c:dPt>
            <c:idx val="1"/>
            <c:marker>
              <c:symbol val="none"/>
            </c:marker>
            <c:bubble3D val="0"/>
            <c:spPr>
              <a:ln w="38100" cap="rnd">
                <a:solidFill>
                  <a:srgbClr val="D7963B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0-6802-F24D-8903-77684572670B}"/>
              </c:ext>
            </c:extLst>
          </c:dPt>
          <c:dPt>
            <c:idx val="2"/>
            <c:marker>
              <c:symbol val="none"/>
            </c:marker>
            <c:bubble3D val="0"/>
            <c:spPr>
              <a:ln w="38100" cap="rnd">
                <a:solidFill>
                  <a:srgbClr val="D7963B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6802-F24D-8903-77684572670B}"/>
              </c:ext>
            </c:extLst>
          </c:dPt>
          <c:dPt>
            <c:idx val="3"/>
            <c:marker>
              <c:symbol val="none"/>
            </c:marker>
            <c:bubble3D val="0"/>
            <c:spPr>
              <a:ln w="38100" cap="rnd">
                <a:solidFill>
                  <a:srgbClr val="D7963B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6802-F24D-8903-77684572670B}"/>
              </c:ext>
            </c:extLst>
          </c:dPt>
          <c:dPt>
            <c:idx val="4"/>
            <c:marker>
              <c:symbol val="circle"/>
              <c:size val="12"/>
              <c:spPr>
                <a:solidFill>
                  <a:srgbClr val="D7963B"/>
                </a:solidFill>
                <a:ln w="9525">
                  <a:noFill/>
                </a:ln>
                <a:effectLst/>
              </c:spPr>
            </c:marker>
            <c:bubble3D val="0"/>
            <c:spPr>
              <a:ln w="38100" cap="rnd">
                <a:solidFill>
                  <a:srgbClr val="D7963B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0-96F6-9A49-87D0-4DD07282F55F}"/>
              </c:ext>
            </c:extLst>
          </c:dPt>
          <c:dPt>
            <c:idx val="5"/>
            <c:marker>
              <c:symbol val="none"/>
            </c:marker>
            <c:bubble3D val="0"/>
            <c:spPr>
              <a:ln w="38100" cap="rnd">
                <a:solidFill>
                  <a:srgbClr val="EF2D73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96F6-9A49-87D0-4DD07282F55F}"/>
              </c:ext>
            </c:extLst>
          </c:dPt>
          <c:dPt>
            <c:idx val="6"/>
            <c:marker>
              <c:symbol val="none"/>
            </c:marker>
            <c:bubble3D val="0"/>
            <c:spPr>
              <a:ln w="38100" cap="rnd">
                <a:solidFill>
                  <a:srgbClr val="EF2D73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96F6-9A49-87D0-4DD07282F55F}"/>
              </c:ext>
            </c:extLst>
          </c:dPt>
          <c:dPt>
            <c:idx val="7"/>
            <c:marker>
              <c:symbol val="none"/>
            </c:marker>
            <c:bubble3D val="0"/>
            <c:spPr>
              <a:ln w="38100" cap="rnd">
                <a:solidFill>
                  <a:srgbClr val="EF2D73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6-96F6-9A49-87D0-4DD07282F55F}"/>
              </c:ext>
            </c:extLst>
          </c:dPt>
          <c:dPt>
            <c:idx val="8"/>
            <c:marker>
              <c:symbol val="circle"/>
              <c:size val="12"/>
              <c:spPr>
                <a:solidFill>
                  <a:srgbClr val="EF2D73"/>
                </a:solidFill>
                <a:ln w="9525">
                  <a:noFill/>
                </a:ln>
                <a:effectLst/>
              </c:spPr>
            </c:marker>
            <c:bubble3D val="0"/>
            <c:spPr>
              <a:ln w="38100" cap="rnd">
                <a:solidFill>
                  <a:srgbClr val="EF2D73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8-96F6-9A49-87D0-4DD07282F55F}"/>
              </c:ext>
            </c:extLst>
          </c:dPt>
          <c:dPt>
            <c:idx val="9"/>
            <c:marker>
              <c:symbol val="none"/>
            </c:marker>
            <c:bubble3D val="0"/>
            <c:spPr>
              <a:ln w="38100" cap="rnd">
                <a:solidFill>
                  <a:schemeClr val="bg1">
                    <a:lumMod val="85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A-96F6-9A49-87D0-4DD07282F55F}"/>
              </c:ext>
            </c:extLst>
          </c:dPt>
          <c:dPt>
            <c:idx val="10"/>
            <c:marker>
              <c:symbol val="none"/>
            </c:marker>
            <c:bubble3D val="0"/>
            <c:spPr>
              <a:ln w="38100" cap="rnd">
                <a:solidFill>
                  <a:schemeClr val="bg1">
                    <a:lumMod val="85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C-96F6-9A49-87D0-4DD07282F55F}"/>
              </c:ext>
            </c:extLst>
          </c:dPt>
          <c:dLbls>
            <c:dLbl>
              <c:idx val="4"/>
              <c:layout>
                <c:manualLayout>
                  <c:x val="-3.6251486413022324E-2"/>
                  <c:y val="0.10439418981315567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 algn="l">
                      <a:defRPr sz="1500" b="0" i="0" u="none" strike="noStrike" kern="1200" baseline="0">
                        <a:solidFill>
                          <a:srgbClr val="D7963B"/>
                        </a:solidFill>
                        <a:latin typeface="Bahnschrift Light" panose="020B0502040204020203" pitchFamily="34" charset="0"/>
                        <a:ea typeface="+mn-ea"/>
                        <a:cs typeface="+mn-cs"/>
                      </a:defRPr>
                    </a:pPr>
                    <a:r>
                      <a:rPr lang="en-US" b="1" i="0" dirty="0">
                        <a:solidFill>
                          <a:srgbClr val="D7963B"/>
                        </a:solidFill>
                        <a:latin typeface="Bahnschrift" panose="020B0502040204020203" pitchFamily="34" charset="0"/>
                      </a:rPr>
                      <a:t>2024</a:t>
                    </a:r>
                    <a:r>
                      <a:rPr lang="en-US" dirty="0">
                        <a:solidFill>
                          <a:srgbClr val="D7963B"/>
                        </a:solidFill>
                      </a:rPr>
                      <a:t> </a:t>
                    </a:r>
                    <a:r>
                      <a:rPr lang="en-US" b="0" i="0" dirty="0">
                        <a:solidFill>
                          <a:srgbClr val="001749"/>
                        </a:solidFill>
                        <a:latin typeface="Bahnschrift Light" panose="020B0502040204020203" pitchFamily="34" charset="0"/>
                      </a:rPr>
                      <a:t>Yılında 160 adet şube bulunmakdatır. Bu yıl, b</a:t>
                    </a:r>
                    <a:r>
                      <a:rPr lang="en-US" b="0" i="0" dirty="0" err="1">
                        <a:solidFill>
                          <a:srgbClr val="001749"/>
                        </a:solidFill>
                        <a:latin typeface="Bahnschrift Light" panose="020B0502040204020203" pitchFamily="34" charset="0"/>
                      </a:rPr>
                      <a:t>üyüme</a:t>
                    </a:r>
                    <a:r>
                      <a:rPr lang="en-US" b="0" i="0" dirty="0">
                        <a:solidFill>
                          <a:srgbClr val="001749"/>
                        </a:solidFill>
                        <a:latin typeface="Bahnschrift Light" panose="020B0502040204020203" pitchFamily="34" charset="0"/>
                      </a:rPr>
                      <a:t> </a:t>
                    </a:r>
                    <a:r>
                      <a:rPr lang="en-US" b="0" i="0" dirty="0" err="1">
                        <a:solidFill>
                          <a:srgbClr val="001749"/>
                        </a:solidFill>
                        <a:latin typeface="Bahnschrift Light" panose="020B0502040204020203" pitchFamily="34" charset="0"/>
                      </a:rPr>
                      <a:t>projesi</a:t>
                    </a:r>
                    <a:r>
                      <a:rPr lang="en-US" b="0" i="0" baseline="0" dirty="0">
                        <a:solidFill>
                          <a:srgbClr val="001749"/>
                        </a:solidFill>
                        <a:latin typeface="Bahnschrift Light" panose="020B0502040204020203" pitchFamily="34" charset="0"/>
                      </a:rPr>
                      <a:t> </a:t>
                    </a:r>
                    <a:r>
                      <a:rPr lang="en-US" b="0" i="0" baseline="0" dirty="0" err="1">
                        <a:solidFill>
                          <a:srgbClr val="001749"/>
                        </a:solidFill>
                        <a:latin typeface="Bahnschrift Light" panose="020B0502040204020203" pitchFamily="34" charset="0"/>
                      </a:rPr>
                      <a:t>başlangıcıdır.</a:t>
                    </a:r>
                    <a:endParaRPr lang="en-US" b="0" i="0" dirty="0">
                      <a:solidFill>
                        <a:srgbClr val="001749"/>
                      </a:solidFill>
                      <a:latin typeface="Bahnschrift Light" panose="020B0502040204020203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l">
                    <a:defRPr sz="1500" b="0" i="0" u="none" strike="noStrike" kern="1200" baseline="0">
                      <a:solidFill>
                        <a:srgbClr val="D7963B"/>
                      </a:solidFill>
                      <a:latin typeface="Bahnschrift Light" panose="020B0502040204020203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697949487925951"/>
                      <c:h val="0.23968301183909593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0-96F6-9A49-87D0-4DD07282F55F}"/>
                </c:ext>
              </c:extLst>
            </c:dLbl>
            <c:dLbl>
              <c:idx val="8"/>
              <c:layout>
                <c:manualLayout>
                  <c:x val="-2.8859162623415962E-2"/>
                  <c:y val="8.3927884390271143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 algn="l">
                      <a:defRPr sz="1500" b="0" i="0" u="none" strike="noStrike" kern="1200" baseline="0">
                        <a:solidFill>
                          <a:srgbClr val="EF2D73"/>
                        </a:solidFill>
                        <a:latin typeface="Bahnschrift Light" panose="020B0502040204020203" pitchFamily="34" charset="0"/>
                        <a:ea typeface="+mn-ea"/>
                        <a:cs typeface="+mn-cs"/>
                      </a:defRPr>
                    </a:pPr>
                    <a:r>
                      <a:rPr lang="en-US" b="1" i="0">
                        <a:solidFill>
                          <a:srgbClr val="EF2D73"/>
                        </a:solidFill>
                        <a:latin typeface="Bahnschrift" panose="020B0502040204020203" pitchFamily="34" charset="0"/>
                      </a:rPr>
                      <a:t>2028</a:t>
                    </a:r>
                    <a:r>
                      <a:rPr lang="en-US">
                        <a:solidFill>
                          <a:srgbClr val="EF2D73"/>
                        </a:solidFill>
                      </a:rPr>
                      <a:t> </a:t>
                    </a:r>
                    <a:r>
                      <a:rPr lang="en-US" b="0" i="0">
                        <a:solidFill>
                          <a:srgbClr val="001749"/>
                        </a:solidFill>
                        <a:latin typeface="Bahnschrift Light" panose="020B0502040204020203" pitchFamily="34" charset="0"/>
                      </a:rPr>
                      <a:t>yılına kadar 240 adet şubeye ulaşılması hedeflenmektedir.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l">
                    <a:defRPr sz="1500" b="0" i="0" u="none" strike="noStrike" kern="1200" baseline="0">
                      <a:solidFill>
                        <a:srgbClr val="EF2D73"/>
                      </a:solidFill>
                      <a:latin typeface="Bahnschrift Light" panose="020B0502040204020203" pitchFamily="34" charset="0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02566855851416"/>
                      <c:h val="0.18438737690432999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8-96F6-9A49-87D0-4DD07282F5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l">
                  <a:defRPr sz="1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hnschrift Light" panose="020B0502040204020203" pitchFamily="34" charset="0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'Temel Grafikler II.Bölüm'!$C$4:$M$4</c:f>
              <c:numCache>
                <c:formatCode>General</c:formatCode>
                <c:ptCount val="1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</c:numCache>
            </c:numRef>
          </c:cat>
          <c:val>
            <c:numRef>
              <c:f>'Temel Grafikler II.Bölüm'!$C$6:$M$6</c:f>
              <c:numCache>
                <c:formatCode>0</c:formatCode>
                <c:ptCount val="11"/>
                <c:pt idx="0">
                  <c:v>100</c:v>
                </c:pt>
                <c:pt idx="1">
                  <c:v>110</c:v>
                </c:pt>
                <c:pt idx="2">
                  <c:v>140</c:v>
                </c:pt>
                <c:pt idx="3">
                  <c:v>165</c:v>
                </c:pt>
                <c:pt idx="4">
                  <c:v>160</c:v>
                </c:pt>
                <c:pt idx="5">
                  <c:v>165</c:v>
                </c:pt>
                <c:pt idx="6">
                  <c:v>200</c:v>
                </c:pt>
                <c:pt idx="7">
                  <c:v>230</c:v>
                </c:pt>
                <c:pt idx="8">
                  <c:v>240</c:v>
                </c:pt>
                <c:pt idx="9">
                  <c:v>245</c:v>
                </c:pt>
                <c:pt idx="10">
                  <c:v>250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D-96F6-9A49-87D0-4DD07282F5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28570336"/>
        <c:axId val="949194496"/>
      </c:lineChart>
      <c:catAx>
        <c:axId val="428570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Bahnschrift Light" panose="020B0502040204020203" pitchFamily="34" charset="0"/>
                <a:ea typeface="+mn-ea"/>
                <a:cs typeface="+mn-cs"/>
              </a:defRPr>
            </a:pPr>
            <a:endParaRPr lang="tr-TR"/>
          </a:p>
        </c:txPr>
        <c:crossAx val="949194496"/>
        <c:crosses val="autoZero"/>
        <c:auto val="1"/>
        <c:lblAlgn val="ctr"/>
        <c:lblOffset val="100"/>
        <c:noMultiLvlLbl val="0"/>
      </c:catAx>
      <c:valAx>
        <c:axId val="949194496"/>
        <c:scaling>
          <c:orientation val="minMax"/>
        </c:scaling>
        <c:delete val="0"/>
        <c:axPos val="l"/>
        <c:numFmt formatCode="0" sourceLinked="1"/>
        <c:majorTickMark val="in"/>
        <c:minorTickMark val="none"/>
        <c:tickLblPos val="nextTo"/>
        <c:spPr>
          <a:noFill/>
          <a:ln>
            <a:solidFill>
              <a:schemeClr val="bg1">
                <a:lumMod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Bahnschrift Light" panose="020B0502040204020203" pitchFamily="34" charset="0"/>
                <a:ea typeface="+mn-ea"/>
                <a:cs typeface="+mn-cs"/>
              </a:defRPr>
            </a:pPr>
            <a:endParaRPr lang="tr-TR"/>
          </a:p>
        </c:txPr>
        <c:crossAx val="428570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500" b="0" i="0">
          <a:latin typeface="Bahnschrift Light" panose="020B0502040204020203" pitchFamily="34" charset="0"/>
        </a:defRPr>
      </a:pPr>
      <a:endParaRPr lang="tr-TR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Seri 1</c:v>
                </c:pt>
              </c:strCache>
            </c:strRef>
          </c:tx>
          <c:spPr>
            <a:solidFill>
              <a:srgbClr val="011849">
                <a:alpha val="10000"/>
              </a:srgbClr>
            </a:solidFill>
            <a:ln>
              <a:noFill/>
            </a:ln>
            <a:effectLst/>
          </c:spPr>
          <c:invertIfNegative val="0"/>
          <c:cat>
            <c:strRef>
              <c:f>Sayfa1!$A$2:$A$5</c:f>
              <c:strCache>
                <c:ptCount val="4"/>
                <c:pt idx="0">
                  <c:v>Kategori 1</c:v>
                </c:pt>
                <c:pt idx="1">
                  <c:v>Kategori 2</c:v>
                </c:pt>
                <c:pt idx="2">
                  <c:v>Kategori 3</c:v>
                </c:pt>
                <c:pt idx="3">
                  <c:v>Kategori 4</c:v>
                </c:pt>
              </c:strCache>
            </c:strRef>
          </c:cat>
          <c:val>
            <c:numRef>
              <c:f>Sayfa1!$B$2:$B$5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97-864C-891D-01954211D6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45802000"/>
        <c:axId val="211494911"/>
      </c:barChart>
      <c:barChart>
        <c:barDir val="col"/>
        <c:grouping val="clustered"/>
        <c:varyColors val="0"/>
        <c:ser>
          <c:idx val="1"/>
          <c:order val="1"/>
          <c:tx>
            <c:strRef>
              <c:f>Sayfa1!$C$1</c:f>
              <c:strCache>
                <c:ptCount val="1"/>
                <c:pt idx="0">
                  <c:v>Seri 2</c:v>
                </c:pt>
              </c:strCache>
            </c:strRef>
          </c:tx>
          <c:spPr>
            <a:solidFill>
              <a:srgbClr val="011849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011849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4A01-E745-B7EF-CF607E90F1C2}"/>
              </c:ext>
            </c:extLst>
          </c:dPt>
          <c:cat>
            <c:strRef>
              <c:f>Sayfa1!$A$2:$A$5</c:f>
              <c:strCache>
                <c:ptCount val="4"/>
                <c:pt idx="0">
                  <c:v>Kategori 1</c:v>
                </c:pt>
                <c:pt idx="1">
                  <c:v>Kategori 2</c:v>
                </c:pt>
                <c:pt idx="2">
                  <c:v>Kategori 3</c:v>
                </c:pt>
                <c:pt idx="3">
                  <c:v>Kategori 4</c:v>
                </c:pt>
              </c:strCache>
            </c:strRef>
          </c:cat>
          <c:val>
            <c:numRef>
              <c:f>Sayfa1!$C$2:$C$5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197-864C-891D-01954211D6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98"/>
        <c:overlap val="100"/>
        <c:axId val="107579007"/>
        <c:axId val="115594031"/>
      </c:barChart>
      <c:catAx>
        <c:axId val="845802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>
                    <a:lumMod val="75000"/>
                  </a:schemeClr>
                </a:solidFill>
                <a:latin typeface="Bahnschrift Light Condensed" panose="020B0502040204020203" pitchFamily="34" charset="0"/>
                <a:ea typeface="+mn-ea"/>
                <a:cs typeface="+mn-cs"/>
              </a:defRPr>
            </a:pPr>
            <a:endParaRPr lang="tr-TR"/>
          </a:p>
        </c:txPr>
        <c:crossAx val="211494911"/>
        <c:crosses val="autoZero"/>
        <c:auto val="1"/>
        <c:lblAlgn val="ctr"/>
        <c:lblOffset val="100"/>
        <c:noMultiLvlLbl val="0"/>
      </c:catAx>
      <c:valAx>
        <c:axId val="211494911"/>
        <c:scaling>
          <c:orientation val="minMax"/>
        </c:scaling>
        <c:delete val="0"/>
        <c:axPos val="l"/>
        <c:title>
          <c:layout>
            <c:manualLayout>
              <c:xMode val="edge"/>
              <c:yMode val="edge"/>
              <c:x val="7.0754716981132077E-3"/>
              <c:y val="1.8667558598835485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bg1">
                      <a:lumMod val="75000"/>
                    </a:schemeClr>
                  </a:solidFill>
                  <a:latin typeface="Bahnschrift Light Condensed" panose="020B0502040204020203" pitchFamily="34" charset="0"/>
                  <a:ea typeface="+mn-ea"/>
                  <a:cs typeface="+mn-cs"/>
                </a:defRPr>
              </a:pPr>
              <a:endParaRPr lang="tr-TR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>
                    <a:lumMod val="75000"/>
                  </a:schemeClr>
                </a:solidFill>
                <a:latin typeface="Bahnschrift Light Condensed" panose="020B0502040204020203" pitchFamily="34" charset="0"/>
                <a:ea typeface="+mn-ea"/>
                <a:cs typeface="+mn-cs"/>
              </a:defRPr>
            </a:pPr>
            <a:endParaRPr lang="tr-TR"/>
          </a:p>
        </c:txPr>
        <c:crossAx val="845802000"/>
        <c:crosses val="autoZero"/>
        <c:crossBetween val="between"/>
      </c:valAx>
      <c:valAx>
        <c:axId val="115594031"/>
        <c:scaling>
          <c:orientation val="minMax"/>
        </c:scaling>
        <c:delete val="1"/>
        <c:axPos val="r"/>
        <c:numFmt formatCode="General" sourceLinked="1"/>
        <c:majorTickMark val="out"/>
        <c:minorTickMark val="none"/>
        <c:tickLblPos val="nextTo"/>
        <c:crossAx val="107579007"/>
        <c:crosses val="max"/>
        <c:crossBetween val="between"/>
      </c:valAx>
      <c:catAx>
        <c:axId val="107579007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5594031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 b="0" i="0">
          <a:latin typeface="Bahnschrift Light Condensed" panose="020B0502040204020203" pitchFamily="34" charset="0"/>
        </a:defRPr>
      </a:pPr>
      <a:endParaRPr lang="tr-T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Seri 1</c:v>
                </c:pt>
              </c:strCache>
            </c:strRef>
          </c:tx>
          <c:spPr>
            <a:solidFill>
              <a:srgbClr val="011849">
                <a:alpha val="10000"/>
              </a:srgbClr>
            </a:solidFill>
            <a:ln>
              <a:noFill/>
            </a:ln>
            <a:effectLst/>
          </c:spPr>
          <c:invertIfNegative val="0"/>
          <c:cat>
            <c:strRef>
              <c:f>Sayfa1!$A$2:$A$5</c:f>
              <c:strCache>
                <c:ptCount val="4"/>
                <c:pt idx="0">
                  <c:v>Kategori 1</c:v>
                </c:pt>
                <c:pt idx="1">
                  <c:v>Kategori 2</c:v>
                </c:pt>
                <c:pt idx="2">
                  <c:v>Kategori 3</c:v>
                </c:pt>
                <c:pt idx="3">
                  <c:v>Kategori 4</c:v>
                </c:pt>
              </c:strCache>
            </c:strRef>
          </c:cat>
          <c:val>
            <c:numRef>
              <c:f>Sayfa1!$B$2:$B$5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97-864C-891D-01954211D6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45802000"/>
        <c:axId val="211494911"/>
      </c:barChart>
      <c:barChart>
        <c:barDir val="col"/>
        <c:grouping val="clustered"/>
        <c:varyColors val="0"/>
        <c:ser>
          <c:idx val="1"/>
          <c:order val="1"/>
          <c:tx>
            <c:strRef>
              <c:f>Sayfa1!$C$1</c:f>
              <c:strCache>
                <c:ptCount val="1"/>
                <c:pt idx="0">
                  <c:v>Seri 2</c:v>
                </c:pt>
              </c:strCache>
            </c:strRef>
          </c:tx>
          <c:spPr>
            <a:solidFill>
              <a:srgbClr val="011849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Sayfa1!$A$2:$A$5</c:f>
              <c:strCache>
                <c:ptCount val="4"/>
                <c:pt idx="0">
                  <c:v>Kategori 1</c:v>
                </c:pt>
                <c:pt idx="1">
                  <c:v>Kategori 2</c:v>
                </c:pt>
                <c:pt idx="2">
                  <c:v>Kategori 3</c:v>
                </c:pt>
                <c:pt idx="3">
                  <c:v>Kategori 4</c:v>
                </c:pt>
              </c:strCache>
            </c:strRef>
          </c:cat>
          <c:val>
            <c:numRef>
              <c:f>Sayfa1!$C$2:$C$5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197-864C-891D-01954211D6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98"/>
        <c:overlap val="100"/>
        <c:axId val="107579007"/>
        <c:axId val="115594031"/>
      </c:barChart>
      <c:catAx>
        <c:axId val="845802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>
                    <a:lumMod val="75000"/>
                  </a:schemeClr>
                </a:solidFill>
                <a:latin typeface="Bahnschrift Light Condensed" panose="020B0502040204020203" pitchFamily="34" charset="0"/>
                <a:ea typeface="+mn-ea"/>
                <a:cs typeface="+mn-cs"/>
              </a:defRPr>
            </a:pPr>
            <a:endParaRPr lang="tr-TR"/>
          </a:p>
        </c:txPr>
        <c:crossAx val="211494911"/>
        <c:crosses val="autoZero"/>
        <c:auto val="1"/>
        <c:lblAlgn val="ctr"/>
        <c:lblOffset val="100"/>
        <c:noMultiLvlLbl val="0"/>
      </c:catAx>
      <c:valAx>
        <c:axId val="211494911"/>
        <c:scaling>
          <c:orientation val="minMax"/>
        </c:scaling>
        <c:delete val="0"/>
        <c:axPos val="l"/>
        <c:title>
          <c:layout>
            <c:manualLayout>
              <c:xMode val="edge"/>
              <c:yMode val="edge"/>
              <c:x val="7.0754716981132077E-3"/>
              <c:y val="1.8667558598835485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bg1">
                      <a:lumMod val="75000"/>
                    </a:schemeClr>
                  </a:solidFill>
                  <a:latin typeface="Bahnschrift Light Condensed" panose="020B0502040204020203" pitchFamily="34" charset="0"/>
                  <a:ea typeface="+mn-ea"/>
                  <a:cs typeface="+mn-cs"/>
                </a:defRPr>
              </a:pPr>
              <a:endParaRPr lang="tr-TR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>
                    <a:lumMod val="75000"/>
                  </a:schemeClr>
                </a:solidFill>
                <a:latin typeface="Bahnschrift Light Condensed" panose="020B0502040204020203" pitchFamily="34" charset="0"/>
                <a:ea typeface="+mn-ea"/>
                <a:cs typeface="+mn-cs"/>
              </a:defRPr>
            </a:pPr>
            <a:endParaRPr lang="tr-TR"/>
          </a:p>
        </c:txPr>
        <c:crossAx val="845802000"/>
        <c:crosses val="autoZero"/>
        <c:crossBetween val="between"/>
      </c:valAx>
      <c:valAx>
        <c:axId val="115594031"/>
        <c:scaling>
          <c:orientation val="minMax"/>
        </c:scaling>
        <c:delete val="1"/>
        <c:axPos val="r"/>
        <c:numFmt formatCode="General" sourceLinked="1"/>
        <c:majorTickMark val="out"/>
        <c:minorTickMark val="none"/>
        <c:tickLblPos val="nextTo"/>
        <c:crossAx val="107579007"/>
        <c:crosses val="max"/>
        <c:crossBetween val="between"/>
      </c:valAx>
      <c:catAx>
        <c:axId val="107579007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5594031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 b="0" i="0">
          <a:latin typeface="Bahnschrift Light Condensed" panose="020B0502040204020203" pitchFamily="34" charset="0"/>
        </a:defRPr>
      </a:pPr>
      <a:endParaRPr lang="tr-T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Seri 1</c:v>
                </c:pt>
              </c:strCache>
            </c:strRef>
          </c:tx>
          <c:spPr>
            <a:solidFill>
              <a:srgbClr val="011849">
                <a:alpha val="10000"/>
              </a:srgbClr>
            </a:solidFill>
            <a:ln>
              <a:noFill/>
            </a:ln>
            <a:effectLst/>
          </c:spPr>
          <c:invertIfNegative val="0"/>
          <c:cat>
            <c:strRef>
              <c:f>Sayfa1!$A$2:$A$13</c:f>
              <c:strCache>
                <c:ptCount val="12"/>
                <c:pt idx="0">
                  <c:v>Kategori 1</c:v>
                </c:pt>
                <c:pt idx="1">
                  <c:v>Kategori 2</c:v>
                </c:pt>
                <c:pt idx="2">
                  <c:v>Kategori 3</c:v>
                </c:pt>
                <c:pt idx="3">
                  <c:v>Kategori 4</c:v>
                </c:pt>
                <c:pt idx="4">
                  <c:v>Kategori 1</c:v>
                </c:pt>
                <c:pt idx="5">
                  <c:v>Kategori 2</c:v>
                </c:pt>
                <c:pt idx="6">
                  <c:v>Kategori 3</c:v>
                </c:pt>
                <c:pt idx="7">
                  <c:v>Kategori 4</c:v>
                </c:pt>
                <c:pt idx="8">
                  <c:v>Kategori 1</c:v>
                </c:pt>
                <c:pt idx="9">
                  <c:v>Kategori 2</c:v>
                </c:pt>
                <c:pt idx="10">
                  <c:v>Kategori 3</c:v>
                </c:pt>
                <c:pt idx="11">
                  <c:v>Kategori 4</c:v>
                </c:pt>
              </c:strCache>
            </c:strRef>
          </c:cat>
          <c:val>
            <c:numRef>
              <c:f>Sayfa1!$B$2:$B$13</c:f>
              <c:numCache>
                <c:formatCode>General</c:formatCode>
                <c:ptCount val="12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4.3</c:v>
                </c:pt>
                <c:pt idx="5">
                  <c:v>2.5</c:v>
                </c:pt>
                <c:pt idx="6">
                  <c:v>3.5</c:v>
                </c:pt>
                <c:pt idx="7">
                  <c:v>4.5</c:v>
                </c:pt>
                <c:pt idx="8">
                  <c:v>4.3</c:v>
                </c:pt>
                <c:pt idx="9">
                  <c:v>2.5</c:v>
                </c:pt>
                <c:pt idx="10">
                  <c:v>3.5</c:v>
                </c:pt>
                <c:pt idx="11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13-BA4C-AA04-345723F6EE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45802000"/>
        <c:axId val="211494911"/>
      </c:barChart>
      <c:barChart>
        <c:barDir val="col"/>
        <c:grouping val="clustered"/>
        <c:varyColors val="0"/>
        <c:ser>
          <c:idx val="1"/>
          <c:order val="1"/>
          <c:tx>
            <c:strRef>
              <c:f>Sayfa1!$C$1</c:f>
              <c:strCache>
                <c:ptCount val="1"/>
                <c:pt idx="0">
                  <c:v>Seri 2</c:v>
                </c:pt>
              </c:strCache>
            </c:strRef>
          </c:tx>
          <c:spPr>
            <a:solidFill>
              <a:srgbClr val="011849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EF2D7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DF13-BA4C-AA04-345723F6EE85}"/>
              </c:ext>
            </c:extLst>
          </c:dPt>
          <c:cat>
            <c:strRef>
              <c:f>Sayfa1!$A$2:$A$13</c:f>
              <c:strCache>
                <c:ptCount val="12"/>
                <c:pt idx="0">
                  <c:v>Kategori 1</c:v>
                </c:pt>
                <c:pt idx="1">
                  <c:v>Kategori 2</c:v>
                </c:pt>
                <c:pt idx="2">
                  <c:v>Kategori 3</c:v>
                </c:pt>
                <c:pt idx="3">
                  <c:v>Kategori 4</c:v>
                </c:pt>
                <c:pt idx="4">
                  <c:v>Kategori 1</c:v>
                </c:pt>
                <c:pt idx="5">
                  <c:v>Kategori 2</c:v>
                </c:pt>
                <c:pt idx="6">
                  <c:v>Kategori 3</c:v>
                </c:pt>
                <c:pt idx="7">
                  <c:v>Kategori 4</c:v>
                </c:pt>
                <c:pt idx="8">
                  <c:v>Kategori 1</c:v>
                </c:pt>
                <c:pt idx="9">
                  <c:v>Kategori 2</c:v>
                </c:pt>
                <c:pt idx="10">
                  <c:v>Kategori 3</c:v>
                </c:pt>
                <c:pt idx="11">
                  <c:v>Kategori 4</c:v>
                </c:pt>
              </c:strCache>
            </c:strRef>
          </c:cat>
          <c:val>
            <c:numRef>
              <c:f>Sayfa1!$C$2:$C$13</c:f>
              <c:numCache>
                <c:formatCode>General</c:formatCode>
                <c:ptCount val="12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  <c:pt idx="4">
                  <c:v>2.4</c:v>
                </c:pt>
                <c:pt idx="5">
                  <c:v>4.4000000000000004</c:v>
                </c:pt>
                <c:pt idx="6">
                  <c:v>1.8</c:v>
                </c:pt>
                <c:pt idx="7">
                  <c:v>2.8</c:v>
                </c:pt>
                <c:pt idx="8">
                  <c:v>2.4</c:v>
                </c:pt>
                <c:pt idx="9">
                  <c:v>4.4000000000000004</c:v>
                </c:pt>
                <c:pt idx="10">
                  <c:v>1.8</c:v>
                </c:pt>
                <c:pt idx="11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F13-BA4C-AA04-345723F6EE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98"/>
        <c:overlap val="100"/>
        <c:axId val="107579007"/>
        <c:axId val="115594031"/>
      </c:barChart>
      <c:catAx>
        <c:axId val="845802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>
                    <a:lumMod val="75000"/>
                  </a:schemeClr>
                </a:solidFill>
                <a:latin typeface="Bahnschrift Light Condensed" panose="020B0502040204020203" pitchFamily="34" charset="0"/>
                <a:ea typeface="+mn-ea"/>
                <a:cs typeface="+mn-cs"/>
              </a:defRPr>
            </a:pPr>
            <a:endParaRPr lang="tr-TR"/>
          </a:p>
        </c:txPr>
        <c:crossAx val="211494911"/>
        <c:crosses val="autoZero"/>
        <c:auto val="1"/>
        <c:lblAlgn val="ctr"/>
        <c:lblOffset val="100"/>
        <c:noMultiLvlLbl val="0"/>
      </c:catAx>
      <c:valAx>
        <c:axId val="211494911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845802000"/>
        <c:crosses val="autoZero"/>
        <c:crossBetween val="between"/>
      </c:valAx>
      <c:valAx>
        <c:axId val="115594031"/>
        <c:scaling>
          <c:orientation val="minMax"/>
        </c:scaling>
        <c:delete val="1"/>
        <c:axPos val="r"/>
        <c:numFmt formatCode="General" sourceLinked="1"/>
        <c:majorTickMark val="out"/>
        <c:minorTickMark val="none"/>
        <c:tickLblPos val="nextTo"/>
        <c:crossAx val="107579007"/>
        <c:crosses val="max"/>
        <c:crossBetween val="between"/>
      </c:valAx>
      <c:catAx>
        <c:axId val="107579007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5594031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 b="0" i="0">
          <a:latin typeface="Bahnschrift Light Condensed" panose="020B0502040204020203" pitchFamily="34" charset="0"/>
        </a:defRPr>
      </a:pPr>
      <a:endParaRPr lang="tr-T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Seri 1</c:v>
                </c:pt>
              </c:strCache>
            </c:strRef>
          </c:tx>
          <c:spPr>
            <a:solidFill>
              <a:srgbClr val="011849">
                <a:alpha val="10000"/>
              </a:srgbClr>
            </a:solidFill>
            <a:ln>
              <a:noFill/>
            </a:ln>
            <a:effectLst/>
          </c:spPr>
          <c:invertIfNegative val="0"/>
          <c:cat>
            <c:strRef>
              <c:f>Sayfa1!$A$2:$A$13</c:f>
              <c:strCache>
                <c:ptCount val="12"/>
                <c:pt idx="0">
                  <c:v>Kategori 1</c:v>
                </c:pt>
                <c:pt idx="1">
                  <c:v>Kategori 2</c:v>
                </c:pt>
                <c:pt idx="2">
                  <c:v>Kategori 3</c:v>
                </c:pt>
                <c:pt idx="3">
                  <c:v>Kategori 4</c:v>
                </c:pt>
                <c:pt idx="4">
                  <c:v>Kategori 1</c:v>
                </c:pt>
                <c:pt idx="5">
                  <c:v>Kategori 2</c:v>
                </c:pt>
                <c:pt idx="6">
                  <c:v>Kategori 3</c:v>
                </c:pt>
                <c:pt idx="7">
                  <c:v>Kategori 4</c:v>
                </c:pt>
                <c:pt idx="8">
                  <c:v>Kategori 1</c:v>
                </c:pt>
                <c:pt idx="9">
                  <c:v>Kategori 2</c:v>
                </c:pt>
                <c:pt idx="10">
                  <c:v>Kategori 3</c:v>
                </c:pt>
                <c:pt idx="11">
                  <c:v>Kategori 4</c:v>
                </c:pt>
              </c:strCache>
            </c:strRef>
          </c:cat>
          <c:val>
            <c:numRef>
              <c:f>Sayfa1!$B$2:$B$13</c:f>
              <c:numCache>
                <c:formatCode>General</c:formatCode>
                <c:ptCount val="12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4.3</c:v>
                </c:pt>
                <c:pt idx="5">
                  <c:v>2.5</c:v>
                </c:pt>
                <c:pt idx="6">
                  <c:v>3.5</c:v>
                </c:pt>
                <c:pt idx="7">
                  <c:v>4.5</c:v>
                </c:pt>
                <c:pt idx="8">
                  <c:v>4.3</c:v>
                </c:pt>
                <c:pt idx="9">
                  <c:v>2.5</c:v>
                </c:pt>
                <c:pt idx="10">
                  <c:v>3.5</c:v>
                </c:pt>
                <c:pt idx="11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13-BA4C-AA04-345723F6EE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45802000"/>
        <c:axId val="211494911"/>
      </c:barChart>
      <c:barChart>
        <c:barDir val="col"/>
        <c:grouping val="clustered"/>
        <c:varyColors val="0"/>
        <c:ser>
          <c:idx val="1"/>
          <c:order val="1"/>
          <c:tx>
            <c:strRef>
              <c:f>Sayfa1!$C$1</c:f>
              <c:strCache>
                <c:ptCount val="1"/>
                <c:pt idx="0">
                  <c:v>Seri 2</c:v>
                </c:pt>
              </c:strCache>
            </c:strRef>
          </c:tx>
          <c:spPr>
            <a:solidFill>
              <a:srgbClr val="011849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01184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DF13-BA4C-AA04-345723F6EE85}"/>
              </c:ext>
            </c:extLst>
          </c:dPt>
          <c:dPt>
            <c:idx val="4"/>
            <c:invertIfNegative val="0"/>
            <c:bubble3D val="0"/>
            <c:spPr>
              <a:solidFill>
                <a:srgbClr val="EF2D7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5A85-CF46-A2B9-1EEF648802B2}"/>
              </c:ext>
            </c:extLst>
          </c:dPt>
          <c:dPt>
            <c:idx val="5"/>
            <c:invertIfNegative val="0"/>
            <c:bubble3D val="0"/>
            <c:spPr>
              <a:solidFill>
                <a:srgbClr val="01184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015A-C741-BC30-8635E479F56A}"/>
              </c:ext>
            </c:extLst>
          </c:dPt>
          <c:cat>
            <c:strRef>
              <c:f>Sayfa1!$A$2:$A$13</c:f>
              <c:strCache>
                <c:ptCount val="12"/>
                <c:pt idx="0">
                  <c:v>Kategori 1</c:v>
                </c:pt>
                <c:pt idx="1">
                  <c:v>Kategori 2</c:v>
                </c:pt>
                <c:pt idx="2">
                  <c:v>Kategori 3</c:v>
                </c:pt>
                <c:pt idx="3">
                  <c:v>Kategori 4</c:v>
                </c:pt>
                <c:pt idx="4">
                  <c:v>Kategori 1</c:v>
                </c:pt>
                <c:pt idx="5">
                  <c:v>Kategori 2</c:v>
                </c:pt>
                <c:pt idx="6">
                  <c:v>Kategori 3</c:v>
                </c:pt>
                <c:pt idx="7">
                  <c:v>Kategori 4</c:v>
                </c:pt>
                <c:pt idx="8">
                  <c:v>Kategori 1</c:v>
                </c:pt>
                <c:pt idx="9">
                  <c:v>Kategori 2</c:v>
                </c:pt>
                <c:pt idx="10">
                  <c:v>Kategori 3</c:v>
                </c:pt>
                <c:pt idx="11">
                  <c:v>Kategori 4</c:v>
                </c:pt>
              </c:strCache>
            </c:strRef>
          </c:cat>
          <c:val>
            <c:numRef>
              <c:f>Sayfa1!$C$2:$C$13</c:f>
              <c:numCache>
                <c:formatCode>General</c:formatCode>
                <c:ptCount val="12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  <c:pt idx="4">
                  <c:v>2.4</c:v>
                </c:pt>
                <c:pt idx="5">
                  <c:v>4.4000000000000004</c:v>
                </c:pt>
                <c:pt idx="6">
                  <c:v>1.8</c:v>
                </c:pt>
                <c:pt idx="7">
                  <c:v>2.8</c:v>
                </c:pt>
                <c:pt idx="8">
                  <c:v>2.4</c:v>
                </c:pt>
                <c:pt idx="9">
                  <c:v>4.4000000000000004</c:v>
                </c:pt>
                <c:pt idx="10">
                  <c:v>1.8</c:v>
                </c:pt>
                <c:pt idx="11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F13-BA4C-AA04-345723F6EE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98"/>
        <c:overlap val="100"/>
        <c:axId val="107579007"/>
        <c:axId val="115594031"/>
      </c:barChart>
      <c:catAx>
        <c:axId val="845802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>
                    <a:lumMod val="75000"/>
                  </a:schemeClr>
                </a:solidFill>
                <a:latin typeface="Bahnschrift Light Condensed" panose="020B0502040204020203" pitchFamily="34" charset="0"/>
                <a:ea typeface="+mn-ea"/>
                <a:cs typeface="+mn-cs"/>
              </a:defRPr>
            </a:pPr>
            <a:endParaRPr lang="tr-TR"/>
          </a:p>
        </c:txPr>
        <c:crossAx val="211494911"/>
        <c:crosses val="autoZero"/>
        <c:auto val="1"/>
        <c:lblAlgn val="ctr"/>
        <c:lblOffset val="100"/>
        <c:noMultiLvlLbl val="0"/>
      </c:catAx>
      <c:valAx>
        <c:axId val="211494911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845802000"/>
        <c:crosses val="autoZero"/>
        <c:crossBetween val="between"/>
      </c:valAx>
      <c:valAx>
        <c:axId val="115594031"/>
        <c:scaling>
          <c:orientation val="minMax"/>
        </c:scaling>
        <c:delete val="1"/>
        <c:axPos val="r"/>
        <c:numFmt formatCode="General" sourceLinked="1"/>
        <c:majorTickMark val="out"/>
        <c:minorTickMark val="none"/>
        <c:tickLblPos val="nextTo"/>
        <c:crossAx val="107579007"/>
        <c:crosses val="max"/>
        <c:crossBetween val="between"/>
      </c:valAx>
      <c:catAx>
        <c:axId val="107579007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5594031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 b="0" i="0">
          <a:latin typeface="Bahnschrift Light Condensed" panose="020B0502040204020203" pitchFamily="34" charset="0"/>
        </a:defRPr>
      </a:pPr>
      <a:endParaRPr lang="tr-T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42C8C2-BD3A-EE42-901B-D67FA0560013}" type="doc">
      <dgm:prSet loTypeId="urn:microsoft.com/office/officeart/2005/8/layout/process3" loCatId="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tr-TR"/>
        </a:p>
      </dgm:t>
    </dgm:pt>
    <dgm:pt modelId="{4174DA31-3D37-3D45-A505-CD44D8F8CC53}">
      <dgm:prSet phldrT="[Metin]"/>
      <dgm:spPr/>
      <dgm:t>
        <a:bodyPr/>
        <a:lstStyle/>
        <a:p>
          <a:r>
            <a:rPr lang="tr-TR" b="0" i="0" dirty="0">
              <a:latin typeface="Bahnschrift Light Condensed" panose="020B0502040204020203" pitchFamily="34" charset="0"/>
            </a:rPr>
            <a:t>2020</a:t>
          </a:r>
        </a:p>
      </dgm:t>
    </dgm:pt>
    <dgm:pt modelId="{FD059F83-952F-034E-9ED2-F68A0E643670}" type="parTrans" cxnId="{C7FB58F9-C8C8-D242-AEE8-8DD3161EDDF1}">
      <dgm:prSet/>
      <dgm:spPr/>
      <dgm:t>
        <a:bodyPr/>
        <a:lstStyle/>
        <a:p>
          <a:endParaRPr lang="tr-TR" b="0" i="0">
            <a:latin typeface="Bahnschrift Light Condensed" panose="020B0502040204020203" pitchFamily="34" charset="0"/>
          </a:endParaRPr>
        </a:p>
      </dgm:t>
    </dgm:pt>
    <dgm:pt modelId="{AB62FCD4-2FD1-EC41-8031-428EB6D70B16}" type="sibTrans" cxnId="{C7FB58F9-C8C8-D242-AEE8-8DD3161EDDF1}">
      <dgm:prSet/>
      <dgm:spPr/>
      <dgm:t>
        <a:bodyPr/>
        <a:lstStyle/>
        <a:p>
          <a:endParaRPr lang="tr-TR" b="0" i="0">
            <a:latin typeface="Bahnschrift Light Condensed" panose="020B0502040204020203" pitchFamily="34" charset="0"/>
          </a:endParaRPr>
        </a:p>
      </dgm:t>
    </dgm:pt>
    <dgm:pt modelId="{C8F09180-D0E2-0146-B072-F72435AA65CC}">
      <dgm:prSet phldrT="[Metin]"/>
      <dgm:spPr/>
      <dgm:t>
        <a:bodyPr/>
        <a:lstStyle/>
        <a:p>
          <a:r>
            <a:rPr lang="tr-TR" b="0" i="0" dirty="0">
              <a:latin typeface="Bahnschrift Light Condensed" panose="020B0502040204020203" pitchFamily="34" charset="0"/>
            </a:rPr>
            <a:t>Trafik: 5K</a:t>
          </a:r>
        </a:p>
      </dgm:t>
    </dgm:pt>
    <dgm:pt modelId="{0A419EA0-5961-4C46-A912-6E1576A6470E}" type="parTrans" cxnId="{A2D87375-F1CC-5849-9A46-A1C9A9B7EBEC}">
      <dgm:prSet/>
      <dgm:spPr/>
      <dgm:t>
        <a:bodyPr/>
        <a:lstStyle/>
        <a:p>
          <a:endParaRPr lang="tr-TR" b="0" i="0">
            <a:latin typeface="Bahnschrift Light Condensed" panose="020B0502040204020203" pitchFamily="34" charset="0"/>
          </a:endParaRPr>
        </a:p>
      </dgm:t>
    </dgm:pt>
    <dgm:pt modelId="{F62C54B6-51F9-BE45-90E4-11C1AF816D60}" type="sibTrans" cxnId="{A2D87375-F1CC-5849-9A46-A1C9A9B7EBEC}">
      <dgm:prSet/>
      <dgm:spPr/>
      <dgm:t>
        <a:bodyPr/>
        <a:lstStyle/>
        <a:p>
          <a:endParaRPr lang="tr-TR" b="0" i="0">
            <a:latin typeface="Bahnschrift Light Condensed" panose="020B0502040204020203" pitchFamily="34" charset="0"/>
          </a:endParaRPr>
        </a:p>
      </dgm:t>
    </dgm:pt>
    <dgm:pt modelId="{EE2956C3-A10E-2442-AA75-BBBC514DB0A0}">
      <dgm:prSet phldrT="[Metin]"/>
      <dgm:spPr/>
      <dgm:t>
        <a:bodyPr/>
        <a:lstStyle/>
        <a:p>
          <a:r>
            <a:rPr lang="tr-TR" b="0" i="0" dirty="0">
              <a:latin typeface="Bahnschrift Light Condensed" panose="020B0502040204020203" pitchFamily="34" charset="0"/>
            </a:rPr>
            <a:t>2021</a:t>
          </a:r>
        </a:p>
      </dgm:t>
    </dgm:pt>
    <dgm:pt modelId="{D75A8BC9-A920-9741-AFCE-D4EE2F6E1483}" type="parTrans" cxnId="{2DF8398A-01C6-0848-99CC-D1E1E2FF8435}">
      <dgm:prSet/>
      <dgm:spPr/>
      <dgm:t>
        <a:bodyPr/>
        <a:lstStyle/>
        <a:p>
          <a:endParaRPr lang="tr-TR" b="0" i="0">
            <a:latin typeface="Bahnschrift Light Condensed" panose="020B0502040204020203" pitchFamily="34" charset="0"/>
          </a:endParaRPr>
        </a:p>
      </dgm:t>
    </dgm:pt>
    <dgm:pt modelId="{083B7C68-29B7-0E45-9BA1-B1B56030F977}" type="sibTrans" cxnId="{2DF8398A-01C6-0848-99CC-D1E1E2FF8435}">
      <dgm:prSet/>
      <dgm:spPr/>
      <dgm:t>
        <a:bodyPr/>
        <a:lstStyle/>
        <a:p>
          <a:endParaRPr lang="tr-TR" b="0" i="0">
            <a:latin typeface="Bahnschrift Light Condensed" panose="020B0502040204020203" pitchFamily="34" charset="0"/>
          </a:endParaRPr>
        </a:p>
      </dgm:t>
    </dgm:pt>
    <dgm:pt modelId="{AC1ABFEF-C3D8-3742-9C32-A2FE86DFD22F}">
      <dgm:prSet phldrT="[Metin]"/>
      <dgm:spPr/>
      <dgm:t>
        <a:bodyPr/>
        <a:lstStyle/>
        <a:p>
          <a:r>
            <a:rPr lang="tr-TR" b="0" i="0" dirty="0">
              <a:latin typeface="Bahnschrift Light Condensed" panose="020B0502040204020203" pitchFamily="34" charset="0"/>
            </a:rPr>
            <a:t>Trafik: 6K</a:t>
          </a:r>
        </a:p>
      </dgm:t>
    </dgm:pt>
    <dgm:pt modelId="{4D5809A4-394D-CC4C-A95A-40B6B9A0817D}" type="parTrans" cxnId="{AF2D6807-4EE3-FE42-B295-97E0530BE337}">
      <dgm:prSet/>
      <dgm:spPr/>
      <dgm:t>
        <a:bodyPr/>
        <a:lstStyle/>
        <a:p>
          <a:endParaRPr lang="tr-TR" b="0" i="0">
            <a:latin typeface="Bahnschrift Light Condensed" panose="020B0502040204020203" pitchFamily="34" charset="0"/>
          </a:endParaRPr>
        </a:p>
      </dgm:t>
    </dgm:pt>
    <dgm:pt modelId="{D0AF6B38-A866-7C48-AB4D-D6F1C5D925A0}" type="sibTrans" cxnId="{AF2D6807-4EE3-FE42-B295-97E0530BE337}">
      <dgm:prSet/>
      <dgm:spPr/>
      <dgm:t>
        <a:bodyPr/>
        <a:lstStyle/>
        <a:p>
          <a:endParaRPr lang="tr-TR" b="0" i="0">
            <a:latin typeface="Bahnschrift Light Condensed" panose="020B0502040204020203" pitchFamily="34" charset="0"/>
          </a:endParaRPr>
        </a:p>
      </dgm:t>
    </dgm:pt>
    <dgm:pt modelId="{37B8BFF5-311B-1747-9E9F-A5EDEBAE4760}">
      <dgm:prSet phldrT="[Metin]"/>
      <dgm:spPr/>
      <dgm:t>
        <a:bodyPr/>
        <a:lstStyle/>
        <a:p>
          <a:r>
            <a:rPr lang="tr-TR" b="0" i="0" dirty="0">
              <a:latin typeface="Bahnschrift Light Condensed" panose="020B0502040204020203" pitchFamily="34" charset="0"/>
            </a:rPr>
            <a:t>2022</a:t>
          </a:r>
        </a:p>
      </dgm:t>
    </dgm:pt>
    <dgm:pt modelId="{F83740CF-DF6E-F745-AD3D-34C31F592085}" type="parTrans" cxnId="{E06D8BE8-7951-944C-B43B-A5FD716BF17C}">
      <dgm:prSet/>
      <dgm:spPr/>
      <dgm:t>
        <a:bodyPr/>
        <a:lstStyle/>
        <a:p>
          <a:endParaRPr lang="tr-TR" b="0" i="0">
            <a:latin typeface="Bahnschrift Light Condensed" panose="020B0502040204020203" pitchFamily="34" charset="0"/>
          </a:endParaRPr>
        </a:p>
      </dgm:t>
    </dgm:pt>
    <dgm:pt modelId="{5CCAB532-F082-9741-90DD-99DA573B7A3A}" type="sibTrans" cxnId="{E06D8BE8-7951-944C-B43B-A5FD716BF17C}">
      <dgm:prSet/>
      <dgm:spPr/>
      <dgm:t>
        <a:bodyPr/>
        <a:lstStyle/>
        <a:p>
          <a:endParaRPr lang="tr-TR" b="0" i="0">
            <a:latin typeface="Bahnschrift Light Condensed" panose="020B0502040204020203" pitchFamily="34" charset="0"/>
          </a:endParaRPr>
        </a:p>
      </dgm:t>
    </dgm:pt>
    <dgm:pt modelId="{3E04C989-1219-E444-BA28-D649D177831C}">
      <dgm:prSet phldrT="[Metin]"/>
      <dgm:spPr/>
      <dgm:t>
        <a:bodyPr/>
        <a:lstStyle/>
        <a:p>
          <a:r>
            <a:rPr lang="tr-TR" b="0" i="0" dirty="0">
              <a:latin typeface="Bahnschrift Light Condensed" panose="020B0502040204020203" pitchFamily="34" charset="0"/>
            </a:rPr>
            <a:t>Trafik:8</a:t>
          </a:r>
        </a:p>
      </dgm:t>
    </dgm:pt>
    <dgm:pt modelId="{6EBD013E-4411-AE47-8A97-96E72749F9B0}" type="parTrans" cxnId="{715C6056-DA02-BC41-B578-E9E6B079A4C1}">
      <dgm:prSet/>
      <dgm:spPr/>
      <dgm:t>
        <a:bodyPr/>
        <a:lstStyle/>
        <a:p>
          <a:endParaRPr lang="tr-TR" b="0" i="0">
            <a:latin typeface="Bahnschrift Light Condensed" panose="020B0502040204020203" pitchFamily="34" charset="0"/>
          </a:endParaRPr>
        </a:p>
      </dgm:t>
    </dgm:pt>
    <dgm:pt modelId="{7325FC59-FA5B-ED4D-BF49-0FFDFC6D621D}" type="sibTrans" cxnId="{715C6056-DA02-BC41-B578-E9E6B079A4C1}">
      <dgm:prSet/>
      <dgm:spPr/>
      <dgm:t>
        <a:bodyPr/>
        <a:lstStyle/>
        <a:p>
          <a:endParaRPr lang="tr-TR" b="0" i="0">
            <a:latin typeface="Bahnschrift Light Condensed" panose="020B0502040204020203" pitchFamily="34" charset="0"/>
          </a:endParaRPr>
        </a:p>
      </dgm:t>
    </dgm:pt>
    <dgm:pt modelId="{E99AE022-B316-4943-81E5-777B9942DC8B}">
      <dgm:prSet phldrT="[Metin]"/>
      <dgm:spPr/>
      <dgm:t>
        <a:bodyPr/>
        <a:lstStyle/>
        <a:p>
          <a:r>
            <a:rPr lang="tr-TR" b="0" i="0" dirty="0">
              <a:latin typeface="Bahnschrift Light Condensed" panose="020B0502040204020203" pitchFamily="34" charset="0"/>
            </a:rPr>
            <a:t>2023</a:t>
          </a:r>
        </a:p>
      </dgm:t>
    </dgm:pt>
    <dgm:pt modelId="{EA487EDD-0B02-A749-BFB1-83C1178A9224}" type="parTrans" cxnId="{A532D408-596C-154A-9ADF-AFE08B47D234}">
      <dgm:prSet/>
      <dgm:spPr/>
      <dgm:t>
        <a:bodyPr/>
        <a:lstStyle/>
        <a:p>
          <a:endParaRPr lang="tr-TR" b="0" i="0">
            <a:latin typeface="Bahnschrift Light Condensed" panose="020B0502040204020203" pitchFamily="34" charset="0"/>
          </a:endParaRPr>
        </a:p>
      </dgm:t>
    </dgm:pt>
    <dgm:pt modelId="{27AA2F72-3869-744F-8250-4A4774C1712E}" type="sibTrans" cxnId="{A532D408-596C-154A-9ADF-AFE08B47D234}">
      <dgm:prSet/>
      <dgm:spPr/>
      <dgm:t>
        <a:bodyPr/>
        <a:lstStyle/>
        <a:p>
          <a:endParaRPr lang="tr-TR" b="0" i="0">
            <a:latin typeface="Bahnschrift Light Condensed" panose="020B0502040204020203" pitchFamily="34" charset="0"/>
          </a:endParaRPr>
        </a:p>
      </dgm:t>
    </dgm:pt>
    <dgm:pt modelId="{B7A454D2-3376-8242-9ADB-0C6D6E047587}">
      <dgm:prSet phldrT="[Metin]"/>
      <dgm:spPr/>
      <dgm:t>
        <a:bodyPr/>
        <a:lstStyle/>
        <a:p>
          <a:r>
            <a:rPr lang="tr-TR" b="0" i="0" dirty="0">
              <a:latin typeface="Bahnschrift Light Condensed" panose="020B0502040204020203" pitchFamily="34" charset="0"/>
            </a:rPr>
            <a:t>Kullanıcı Sayısı: 100</a:t>
          </a:r>
        </a:p>
      </dgm:t>
    </dgm:pt>
    <dgm:pt modelId="{6B37AE9F-FE75-4B4B-B255-F3C4207F52AA}" type="parTrans" cxnId="{E925B9AC-9D74-0845-9CC2-C52578FDA9DD}">
      <dgm:prSet/>
      <dgm:spPr/>
      <dgm:t>
        <a:bodyPr/>
        <a:lstStyle/>
        <a:p>
          <a:endParaRPr lang="tr-TR" b="0" i="0">
            <a:latin typeface="Bahnschrift Light Condensed" panose="020B0502040204020203" pitchFamily="34" charset="0"/>
          </a:endParaRPr>
        </a:p>
      </dgm:t>
    </dgm:pt>
    <dgm:pt modelId="{3A3983F2-922A-F643-8B98-3779011DA630}" type="sibTrans" cxnId="{E925B9AC-9D74-0845-9CC2-C52578FDA9DD}">
      <dgm:prSet/>
      <dgm:spPr/>
      <dgm:t>
        <a:bodyPr/>
        <a:lstStyle/>
        <a:p>
          <a:endParaRPr lang="tr-TR" b="0" i="0">
            <a:latin typeface="Bahnschrift Light Condensed" panose="020B0502040204020203" pitchFamily="34" charset="0"/>
          </a:endParaRPr>
        </a:p>
      </dgm:t>
    </dgm:pt>
    <dgm:pt modelId="{FE76EF06-FA47-2044-A0F3-11F96F778EF5}">
      <dgm:prSet phldrT="[Metin]"/>
      <dgm:spPr/>
      <dgm:t>
        <a:bodyPr/>
        <a:lstStyle/>
        <a:p>
          <a:r>
            <a:rPr lang="tr-TR" b="0" i="0" dirty="0">
              <a:latin typeface="Bahnschrift Light Condensed" panose="020B0502040204020203" pitchFamily="34" charset="0"/>
            </a:rPr>
            <a:t>Kullanıcı Sayısı: 110</a:t>
          </a:r>
        </a:p>
      </dgm:t>
    </dgm:pt>
    <dgm:pt modelId="{37368085-A47D-9040-A646-29248072317C}" type="parTrans" cxnId="{42BBBA6A-C6EF-8E4D-9C6C-C0F369DBA641}">
      <dgm:prSet/>
      <dgm:spPr/>
      <dgm:t>
        <a:bodyPr/>
        <a:lstStyle/>
        <a:p>
          <a:endParaRPr lang="tr-TR" b="0" i="0">
            <a:latin typeface="Bahnschrift Light Condensed" panose="020B0502040204020203" pitchFamily="34" charset="0"/>
          </a:endParaRPr>
        </a:p>
      </dgm:t>
    </dgm:pt>
    <dgm:pt modelId="{28EB9CAB-2F66-4A41-92F5-C1A82EF4D460}" type="sibTrans" cxnId="{42BBBA6A-C6EF-8E4D-9C6C-C0F369DBA641}">
      <dgm:prSet/>
      <dgm:spPr/>
      <dgm:t>
        <a:bodyPr/>
        <a:lstStyle/>
        <a:p>
          <a:endParaRPr lang="tr-TR" b="0" i="0">
            <a:latin typeface="Bahnschrift Light Condensed" panose="020B0502040204020203" pitchFamily="34" charset="0"/>
          </a:endParaRPr>
        </a:p>
      </dgm:t>
    </dgm:pt>
    <dgm:pt modelId="{CB808CDC-BC0D-E14A-818D-2C2D8168F364}">
      <dgm:prSet phldrT="[Metin]"/>
      <dgm:spPr/>
      <dgm:t>
        <a:bodyPr/>
        <a:lstStyle/>
        <a:p>
          <a:r>
            <a:rPr lang="tr-TR" b="0" i="0" dirty="0">
              <a:latin typeface="Bahnschrift Light Condensed" panose="020B0502040204020203" pitchFamily="34" charset="0"/>
            </a:rPr>
            <a:t>Kullanıcı Sayısı: 140</a:t>
          </a:r>
        </a:p>
      </dgm:t>
    </dgm:pt>
    <dgm:pt modelId="{571F65E2-245B-344A-A368-97761E76D9E7}" type="parTrans" cxnId="{4BA3D445-3278-1E4B-83F2-0FDFEDEB5EF5}">
      <dgm:prSet/>
      <dgm:spPr/>
      <dgm:t>
        <a:bodyPr/>
        <a:lstStyle/>
        <a:p>
          <a:endParaRPr lang="tr-TR" b="0" i="0">
            <a:latin typeface="Bahnschrift Light Condensed" panose="020B0502040204020203" pitchFamily="34" charset="0"/>
          </a:endParaRPr>
        </a:p>
      </dgm:t>
    </dgm:pt>
    <dgm:pt modelId="{1BE3B18B-16EE-254F-9D5A-08648C2FA222}" type="sibTrans" cxnId="{4BA3D445-3278-1E4B-83F2-0FDFEDEB5EF5}">
      <dgm:prSet/>
      <dgm:spPr/>
      <dgm:t>
        <a:bodyPr/>
        <a:lstStyle/>
        <a:p>
          <a:endParaRPr lang="tr-TR" b="0" i="0">
            <a:latin typeface="Bahnschrift Light Condensed" panose="020B0502040204020203" pitchFamily="34" charset="0"/>
          </a:endParaRPr>
        </a:p>
      </dgm:t>
    </dgm:pt>
    <dgm:pt modelId="{A895BDC5-8303-0743-A9A9-A31477659EA1}">
      <dgm:prSet phldrT="[Metin]"/>
      <dgm:spPr/>
      <dgm:t>
        <a:bodyPr/>
        <a:lstStyle/>
        <a:p>
          <a:r>
            <a:rPr lang="tr-TR" b="0" i="0" dirty="0">
              <a:latin typeface="Bahnschrift Light Condensed" panose="020B0502040204020203" pitchFamily="34" charset="0"/>
            </a:rPr>
            <a:t>Trafik: 10K</a:t>
          </a:r>
        </a:p>
      </dgm:t>
    </dgm:pt>
    <dgm:pt modelId="{449E9BD4-BB5E-784A-9A46-1213B2B4E38E}" type="parTrans" cxnId="{C55ED122-FB1F-4243-A625-C13BD7857DCB}">
      <dgm:prSet/>
      <dgm:spPr/>
      <dgm:t>
        <a:bodyPr/>
        <a:lstStyle/>
        <a:p>
          <a:endParaRPr lang="tr-TR" b="0" i="0">
            <a:latin typeface="Bahnschrift Light Condensed" panose="020B0502040204020203" pitchFamily="34" charset="0"/>
          </a:endParaRPr>
        </a:p>
      </dgm:t>
    </dgm:pt>
    <dgm:pt modelId="{C426AEC2-2528-1445-A884-0C15FFA4D587}" type="sibTrans" cxnId="{C55ED122-FB1F-4243-A625-C13BD7857DCB}">
      <dgm:prSet/>
      <dgm:spPr/>
      <dgm:t>
        <a:bodyPr/>
        <a:lstStyle/>
        <a:p>
          <a:endParaRPr lang="tr-TR" b="0" i="0">
            <a:latin typeface="Bahnschrift Light Condensed" panose="020B0502040204020203" pitchFamily="34" charset="0"/>
          </a:endParaRPr>
        </a:p>
      </dgm:t>
    </dgm:pt>
    <dgm:pt modelId="{2964CB87-8754-824A-9EC5-C10522C2BF18}">
      <dgm:prSet phldrT="[Metin]"/>
      <dgm:spPr/>
      <dgm:t>
        <a:bodyPr/>
        <a:lstStyle/>
        <a:p>
          <a:r>
            <a:rPr lang="tr-TR" b="0" i="0" dirty="0">
              <a:latin typeface="Bahnschrift Light Condensed" panose="020B0502040204020203" pitchFamily="34" charset="0"/>
            </a:rPr>
            <a:t>Kullanıcı Sayısı: 180</a:t>
          </a:r>
        </a:p>
      </dgm:t>
    </dgm:pt>
    <dgm:pt modelId="{5FF0DCC7-DAAD-E84E-8BAB-738BDEFBDD8F}" type="parTrans" cxnId="{010E75AB-39DF-0A4B-B9A4-D7C9BAED62AF}">
      <dgm:prSet/>
      <dgm:spPr/>
      <dgm:t>
        <a:bodyPr/>
        <a:lstStyle/>
        <a:p>
          <a:endParaRPr lang="tr-TR" b="0" i="0">
            <a:latin typeface="Bahnschrift Light Condensed" panose="020B0502040204020203" pitchFamily="34" charset="0"/>
          </a:endParaRPr>
        </a:p>
      </dgm:t>
    </dgm:pt>
    <dgm:pt modelId="{652DC6A9-1B80-2942-B625-B5AB3D60D3A1}" type="sibTrans" cxnId="{010E75AB-39DF-0A4B-B9A4-D7C9BAED62AF}">
      <dgm:prSet/>
      <dgm:spPr/>
      <dgm:t>
        <a:bodyPr/>
        <a:lstStyle/>
        <a:p>
          <a:endParaRPr lang="tr-TR" b="0" i="0">
            <a:latin typeface="Bahnschrift Light Condensed" panose="020B0502040204020203" pitchFamily="34" charset="0"/>
          </a:endParaRPr>
        </a:p>
      </dgm:t>
    </dgm:pt>
    <dgm:pt modelId="{9D87F652-82BF-E64C-B9DA-08717389158A}" type="pres">
      <dgm:prSet presAssocID="{4142C8C2-BD3A-EE42-901B-D67FA0560013}" presName="linearFlow" presStyleCnt="0">
        <dgm:presLayoutVars>
          <dgm:dir/>
          <dgm:animLvl val="lvl"/>
          <dgm:resizeHandles val="exact"/>
        </dgm:presLayoutVars>
      </dgm:prSet>
      <dgm:spPr/>
    </dgm:pt>
    <dgm:pt modelId="{610A8FE1-2BDA-AC4D-8916-1AB3A24F7C38}" type="pres">
      <dgm:prSet presAssocID="{4174DA31-3D37-3D45-A505-CD44D8F8CC53}" presName="composite" presStyleCnt="0"/>
      <dgm:spPr/>
    </dgm:pt>
    <dgm:pt modelId="{6D6DA970-06D9-FD45-9AD6-178BF99C879D}" type="pres">
      <dgm:prSet presAssocID="{4174DA31-3D37-3D45-A505-CD44D8F8CC53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6AF6BC6B-892B-344F-A148-5949B668491B}" type="pres">
      <dgm:prSet presAssocID="{4174DA31-3D37-3D45-A505-CD44D8F8CC53}" presName="parSh" presStyleLbl="node1" presStyleIdx="0" presStyleCnt="4"/>
      <dgm:spPr/>
    </dgm:pt>
    <dgm:pt modelId="{EF5A5FB9-F41A-524E-8DFD-F67AFF75BDCE}" type="pres">
      <dgm:prSet presAssocID="{4174DA31-3D37-3D45-A505-CD44D8F8CC53}" presName="desTx" presStyleLbl="fgAcc1" presStyleIdx="0" presStyleCnt="4">
        <dgm:presLayoutVars>
          <dgm:bulletEnabled val="1"/>
        </dgm:presLayoutVars>
      </dgm:prSet>
      <dgm:spPr/>
    </dgm:pt>
    <dgm:pt modelId="{51619C97-651F-E54A-AF4C-FE9188D3F27B}" type="pres">
      <dgm:prSet presAssocID="{AB62FCD4-2FD1-EC41-8031-428EB6D70B16}" presName="sibTrans" presStyleLbl="sibTrans2D1" presStyleIdx="0" presStyleCnt="3"/>
      <dgm:spPr/>
    </dgm:pt>
    <dgm:pt modelId="{F4436A82-7F91-714E-9A49-C9392AB790B5}" type="pres">
      <dgm:prSet presAssocID="{AB62FCD4-2FD1-EC41-8031-428EB6D70B16}" presName="connTx" presStyleLbl="sibTrans2D1" presStyleIdx="0" presStyleCnt="3"/>
      <dgm:spPr/>
    </dgm:pt>
    <dgm:pt modelId="{6D8BDE96-2543-1741-A612-2327891C1071}" type="pres">
      <dgm:prSet presAssocID="{EE2956C3-A10E-2442-AA75-BBBC514DB0A0}" presName="composite" presStyleCnt="0"/>
      <dgm:spPr/>
    </dgm:pt>
    <dgm:pt modelId="{B12DBA92-BB03-2F4A-A09E-5C6B3D3DB44E}" type="pres">
      <dgm:prSet presAssocID="{EE2956C3-A10E-2442-AA75-BBBC514DB0A0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990489BE-42E7-5843-AD2C-4EE6DB2854EC}" type="pres">
      <dgm:prSet presAssocID="{EE2956C3-A10E-2442-AA75-BBBC514DB0A0}" presName="parSh" presStyleLbl="node1" presStyleIdx="1" presStyleCnt="4"/>
      <dgm:spPr/>
    </dgm:pt>
    <dgm:pt modelId="{45F7624F-66D1-7641-82A4-6DB56377B611}" type="pres">
      <dgm:prSet presAssocID="{EE2956C3-A10E-2442-AA75-BBBC514DB0A0}" presName="desTx" presStyleLbl="fgAcc1" presStyleIdx="1" presStyleCnt="4">
        <dgm:presLayoutVars>
          <dgm:bulletEnabled val="1"/>
        </dgm:presLayoutVars>
      </dgm:prSet>
      <dgm:spPr/>
    </dgm:pt>
    <dgm:pt modelId="{A6F295C2-CC29-8A4D-8A91-099CF406F0C6}" type="pres">
      <dgm:prSet presAssocID="{083B7C68-29B7-0E45-9BA1-B1B56030F977}" presName="sibTrans" presStyleLbl="sibTrans2D1" presStyleIdx="1" presStyleCnt="3"/>
      <dgm:spPr/>
    </dgm:pt>
    <dgm:pt modelId="{370FC713-E7A8-6D4D-9A4B-D59D4C49C0DC}" type="pres">
      <dgm:prSet presAssocID="{083B7C68-29B7-0E45-9BA1-B1B56030F977}" presName="connTx" presStyleLbl="sibTrans2D1" presStyleIdx="1" presStyleCnt="3"/>
      <dgm:spPr/>
    </dgm:pt>
    <dgm:pt modelId="{9D4829CD-6E41-8742-BCD5-76F86B6298CA}" type="pres">
      <dgm:prSet presAssocID="{37B8BFF5-311B-1747-9E9F-A5EDEBAE4760}" presName="composite" presStyleCnt="0"/>
      <dgm:spPr/>
    </dgm:pt>
    <dgm:pt modelId="{B5E86BD9-9F95-394A-B54D-E02235380B1A}" type="pres">
      <dgm:prSet presAssocID="{37B8BFF5-311B-1747-9E9F-A5EDEBAE4760}" presName="par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71CF4445-3DFC-D147-BC3D-DEC4E9D76713}" type="pres">
      <dgm:prSet presAssocID="{37B8BFF5-311B-1747-9E9F-A5EDEBAE4760}" presName="parSh" presStyleLbl="node1" presStyleIdx="2" presStyleCnt="4"/>
      <dgm:spPr/>
    </dgm:pt>
    <dgm:pt modelId="{57871EB2-8493-0248-8B1B-A8FE69D745FE}" type="pres">
      <dgm:prSet presAssocID="{37B8BFF5-311B-1747-9E9F-A5EDEBAE4760}" presName="desTx" presStyleLbl="fgAcc1" presStyleIdx="2" presStyleCnt="4">
        <dgm:presLayoutVars>
          <dgm:bulletEnabled val="1"/>
        </dgm:presLayoutVars>
      </dgm:prSet>
      <dgm:spPr/>
    </dgm:pt>
    <dgm:pt modelId="{6DB590EE-3767-414A-84CC-EDE53C3C3DAB}" type="pres">
      <dgm:prSet presAssocID="{5CCAB532-F082-9741-90DD-99DA573B7A3A}" presName="sibTrans" presStyleLbl="sibTrans2D1" presStyleIdx="2" presStyleCnt="3"/>
      <dgm:spPr/>
    </dgm:pt>
    <dgm:pt modelId="{94CC2AE3-FC79-EE4C-87AC-522AA6AC6EEB}" type="pres">
      <dgm:prSet presAssocID="{5CCAB532-F082-9741-90DD-99DA573B7A3A}" presName="connTx" presStyleLbl="sibTrans2D1" presStyleIdx="2" presStyleCnt="3"/>
      <dgm:spPr/>
    </dgm:pt>
    <dgm:pt modelId="{DF591CA0-5430-B64B-9400-043E6179BF4C}" type="pres">
      <dgm:prSet presAssocID="{E99AE022-B316-4943-81E5-777B9942DC8B}" presName="composite" presStyleCnt="0"/>
      <dgm:spPr/>
    </dgm:pt>
    <dgm:pt modelId="{56E455E0-A0CE-7D4E-9CB5-D9ABBDD0C943}" type="pres">
      <dgm:prSet presAssocID="{E99AE022-B316-4943-81E5-777B9942DC8B}" presName="par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2F7DDFF-125A-3343-86AD-C4F286AB5137}" type="pres">
      <dgm:prSet presAssocID="{E99AE022-B316-4943-81E5-777B9942DC8B}" presName="parSh" presStyleLbl="node1" presStyleIdx="3" presStyleCnt="4"/>
      <dgm:spPr/>
    </dgm:pt>
    <dgm:pt modelId="{AAC4569D-06A8-C145-AC39-76A3455D8FFE}" type="pres">
      <dgm:prSet presAssocID="{E99AE022-B316-4943-81E5-777B9942DC8B}" presName="desTx" presStyleLbl="fgAcc1" presStyleIdx="3" presStyleCnt="4">
        <dgm:presLayoutVars>
          <dgm:bulletEnabled val="1"/>
        </dgm:presLayoutVars>
      </dgm:prSet>
      <dgm:spPr/>
    </dgm:pt>
  </dgm:ptLst>
  <dgm:cxnLst>
    <dgm:cxn modelId="{AF2D6807-4EE3-FE42-B295-97E0530BE337}" srcId="{EE2956C3-A10E-2442-AA75-BBBC514DB0A0}" destId="{AC1ABFEF-C3D8-3742-9C32-A2FE86DFD22F}" srcOrd="0" destOrd="0" parTransId="{4D5809A4-394D-CC4C-A95A-40B6B9A0817D}" sibTransId="{D0AF6B38-A866-7C48-AB4D-D6F1C5D925A0}"/>
    <dgm:cxn modelId="{A532D408-596C-154A-9ADF-AFE08B47D234}" srcId="{4142C8C2-BD3A-EE42-901B-D67FA0560013}" destId="{E99AE022-B316-4943-81E5-777B9942DC8B}" srcOrd="3" destOrd="0" parTransId="{EA487EDD-0B02-A749-BFB1-83C1178A9224}" sibTransId="{27AA2F72-3869-744F-8250-4A4774C1712E}"/>
    <dgm:cxn modelId="{163B9811-AD85-DD44-B37E-296865241E70}" type="presOf" srcId="{083B7C68-29B7-0E45-9BA1-B1B56030F977}" destId="{370FC713-E7A8-6D4D-9A4B-D59D4C49C0DC}" srcOrd="1" destOrd="0" presId="urn:microsoft.com/office/officeart/2005/8/layout/process3"/>
    <dgm:cxn modelId="{6185E611-ADF1-7E40-927B-296A76D26FA2}" type="presOf" srcId="{AB62FCD4-2FD1-EC41-8031-428EB6D70B16}" destId="{51619C97-651F-E54A-AF4C-FE9188D3F27B}" srcOrd="0" destOrd="0" presId="urn:microsoft.com/office/officeart/2005/8/layout/process3"/>
    <dgm:cxn modelId="{9CBCFA11-C11E-5743-8BB7-5CB236C12FB5}" type="presOf" srcId="{C8F09180-D0E2-0146-B072-F72435AA65CC}" destId="{EF5A5FB9-F41A-524E-8DFD-F67AFF75BDCE}" srcOrd="0" destOrd="0" presId="urn:microsoft.com/office/officeart/2005/8/layout/process3"/>
    <dgm:cxn modelId="{0C969817-2557-9144-A6DA-1C27BBAD1AF7}" type="presOf" srcId="{2964CB87-8754-824A-9EC5-C10522C2BF18}" destId="{AAC4569D-06A8-C145-AC39-76A3455D8FFE}" srcOrd="0" destOrd="1" presId="urn:microsoft.com/office/officeart/2005/8/layout/process3"/>
    <dgm:cxn modelId="{03D4D018-7639-1248-B122-23B71E7D93D5}" type="presOf" srcId="{E99AE022-B316-4943-81E5-777B9942DC8B}" destId="{56E455E0-A0CE-7D4E-9CB5-D9ABBDD0C943}" srcOrd="0" destOrd="0" presId="urn:microsoft.com/office/officeart/2005/8/layout/process3"/>
    <dgm:cxn modelId="{C55ED122-FB1F-4243-A625-C13BD7857DCB}" srcId="{E99AE022-B316-4943-81E5-777B9942DC8B}" destId="{A895BDC5-8303-0743-A9A9-A31477659EA1}" srcOrd="0" destOrd="0" parTransId="{449E9BD4-BB5E-784A-9A46-1213B2B4E38E}" sibTransId="{C426AEC2-2528-1445-A884-0C15FFA4D587}"/>
    <dgm:cxn modelId="{48E6E92D-F4AE-AB4D-9F1A-8E942A3062E3}" type="presOf" srcId="{EE2956C3-A10E-2442-AA75-BBBC514DB0A0}" destId="{990489BE-42E7-5843-AD2C-4EE6DB2854EC}" srcOrd="1" destOrd="0" presId="urn:microsoft.com/office/officeart/2005/8/layout/process3"/>
    <dgm:cxn modelId="{59301441-297B-EA45-A79C-170648F26BD1}" type="presOf" srcId="{A895BDC5-8303-0743-A9A9-A31477659EA1}" destId="{AAC4569D-06A8-C145-AC39-76A3455D8FFE}" srcOrd="0" destOrd="0" presId="urn:microsoft.com/office/officeart/2005/8/layout/process3"/>
    <dgm:cxn modelId="{4BA3D445-3278-1E4B-83F2-0FDFEDEB5EF5}" srcId="{37B8BFF5-311B-1747-9E9F-A5EDEBAE4760}" destId="{CB808CDC-BC0D-E14A-818D-2C2D8168F364}" srcOrd="1" destOrd="0" parTransId="{571F65E2-245B-344A-A368-97761E76D9E7}" sibTransId="{1BE3B18B-16EE-254F-9D5A-08648C2FA222}"/>
    <dgm:cxn modelId="{9278E154-E322-DF49-94B8-D98EAF3216F2}" type="presOf" srcId="{5CCAB532-F082-9741-90DD-99DA573B7A3A}" destId="{6DB590EE-3767-414A-84CC-EDE53C3C3DAB}" srcOrd="0" destOrd="0" presId="urn:microsoft.com/office/officeart/2005/8/layout/process3"/>
    <dgm:cxn modelId="{715C6056-DA02-BC41-B578-E9E6B079A4C1}" srcId="{37B8BFF5-311B-1747-9E9F-A5EDEBAE4760}" destId="{3E04C989-1219-E444-BA28-D649D177831C}" srcOrd="0" destOrd="0" parTransId="{6EBD013E-4411-AE47-8A97-96E72749F9B0}" sibTransId="{7325FC59-FA5B-ED4D-BF49-0FFDFC6D621D}"/>
    <dgm:cxn modelId="{42BBBA6A-C6EF-8E4D-9C6C-C0F369DBA641}" srcId="{EE2956C3-A10E-2442-AA75-BBBC514DB0A0}" destId="{FE76EF06-FA47-2044-A0F3-11F96F778EF5}" srcOrd="1" destOrd="0" parTransId="{37368085-A47D-9040-A646-29248072317C}" sibTransId="{28EB9CAB-2F66-4A41-92F5-C1A82EF4D460}"/>
    <dgm:cxn modelId="{01D48F6D-A724-C24D-8CD8-517676050404}" type="presOf" srcId="{083B7C68-29B7-0E45-9BA1-B1B56030F977}" destId="{A6F295C2-CC29-8A4D-8A91-099CF406F0C6}" srcOrd="0" destOrd="0" presId="urn:microsoft.com/office/officeart/2005/8/layout/process3"/>
    <dgm:cxn modelId="{A2D87375-F1CC-5849-9A46-A1C9A9B7EBEC}" srcId="{4174DA31-3D37-3D45-A505-CD44D8F8CC53}" destId="{C8F09180-D0E2-0146-B072-F72435AA65CC}" srcOrd="0" destOrd="0" parTransId="{0A419EA0-5961-4C46-A912-6E1576A6470E}" sibTransId="{F62C54B6-51F9-BE45-90E4-11C1AF816D60}"/>
    <dgm:cxn modelId="{69B9CB75-76A2-9B46-BF51-FD2A261ADD47}" type="presOf" srcId="{37B8BFF5-311B-1747-9E9F-A5EDEBAE4760}" destId="{71CF4445-3DFC-D147-BC3D-DEC4E9D76713}" srcOrd="1" destOrd="0" presId="urn:microsoft.com/office/officeart/2005/8/layout/process3"/>
    <dgm:cxn modelId="{EE397176-875D-B94D-BE15-AD1E910E9799}" type="presOf" srcId="{FE76EF06-FA47-2044-A0F3-11F96F778EF5}" destId="{45F7624F-66D1-7641-82A4-6DB56377B611}" srcOrd="0" destOrd="1" presId="urn:microsoft.com/office/officeart/2005/8/layout/process3"/>
    <dgm:cxn modelId="{2DF8398A-01C6-0848-99CC-D1E1E2FF8435}" srcId="{4142C8C2-BD3A-EE42-901B-D67FA0560013}" destId="{EE2956C3-A10E-2442-AA75-BBBC514DB0A0}" srcOrd="1" destOrd="0" parTransId="{D75A8BC9-A920-9741-AFCE-D4EE2F6E1483}" sibTransId="{083B7C68-29B7-0E45-9BA1-B1B56030F977}"/>
    <dgm:cxn modelId="{B16EA88C-762B-504D-A1C0-D535DC68A150}" type="presOf" srcId="{4174DA31-3D37-3D45-A505-CD44D8F8CC53}" destId="{6AF6BC6B-892B-344F-A148-5949B668491B}" srcOrd="1" destOrd="0" presId="urn:microsoft.com/office/officeart/2005/8/layout/process3"/>
    <dgm:cxn modelId="{3BC46595-4696-4240-A167-27226E971B04}" type="presOf" srcId="{4142C8C2-BD3A-EE42-901B-D67FA0560013}" destId="{9D87F652-82BF-E64C-B9DA-08717389158A}" srcOrd="0" destOrd="0" presId="urn:microsoft.com/office/officeart/2005/8/layout/process3"/>
    <dgm:cxn modelId="{34D87AA2-8EE2-BC42-9924-3672DD9422C3}" type="presOf" srcId="{EE2956C3-A10E-2442-AA75-BBBC514DB0A0}" destId="{B12DBA92-BB03-2F4A-A09E-5C6B3D3DB44E}" srcOrd="0" destOrd="0" presId="urn:microsoft.com/office/officeart/2005/8/layout/process3"/>
    <dgm:cxn modelId="{826A24A3-6D79-9042-9090-C3A0D29453CC}" type="presOf" srcId="{E99AE022-B316-4943-81E5-777B9942DC8B}" destId="{A2F7DDFF-125A-3343-86AD-C4F286AB5137}" srcOrd="1" destOrd="0" presId="urn:microsoft.com/office/officeart/2005/8/layout/process3"/>
    <dgm:cxn modelId="{499B0CA5-635B-4A49-894E-CDDE42C83B91}" type="presOf" srcId="{37B8BFF5-311B-1747-9E9F-A5EDEBAE4760}" destId="{B5E86BD9-9F95-394A-B54D-E02235380B1A}" srcOrd="0" destOrd="0" presId="urn:microsoft.com/office/officeart/2005/8/layout/process3"/>
    <dgm:cxn modelId="{010E75AB-39DF-0A4B-B9A4-D7C9BAED62AF}" srcId="{E99AE022-B316-4943-81E5-777B9942DC8B}" destId="{2964CB87-8754-824A-9EC5-C10522C2BF18}" srcOrd="1" destOrd="0" parTransId="{5FF0DCC7-DAAD-E84E-8BAB-738BDEFBDD8F}" sibTransId="{652DC6A9-1B80-2942-B625-B5AB3D60D3A1}"/>
    <dgm:cxn modelId="{E925B9AC-9D74-0845-9CC2-C52578FDA9DD}" srcId="{4174DA31-3D37-3D45-A505-CD44D8F8CC53}" destId="{B7A454D2-3376-8242-9ADB-0C6D6E047587}" srcOrd="1" destOrd="0" parTransId="{6B37AE9F-FE75-4B4B-B255-F3C4207F52AA}" sibTransId="{3A3983F2-922A-F643-8B98-3779011DA630}"/>
    <dgm:cxn modelId="{D0D759B7-35CC-B847-BFCC-E9AB54805997}" type="presOf" srcId="{B7A454D2-3376-8242-9ADB-0C6D6E047587}" destId="{EF5A5FB9-F41A-524E-8DFD-F67AFF75BDCE}" srcOrd="0" destOrd="1" presId="urn:microsoft.com/office/officeart/2005/8/layout/process3"/>
    <dgm:cxn modelId="{A0E4DDC0-5B90-9E47-B4A2-DF965337D43E}" type="presOf" srcId="{AC1ABFEF-C3D8-3742-9C32-A2FE86DFD22F}" destId="{45F7624F-66D1-7641-82A4-6DB56377B611}" srcOrd="0" destOrd="0" presId="urn:microsoft.com/office/officeart/2005/8/layout/process3"/>
    <dgm:cxn modelId="{0A3569CD-B2CE-C54B-93EE-D6985027A390}" type="presOf" srcId="{CB808CDC-BC0D-E14A-818D-2C2D8168F364}" destId="{57871EB2-8493-0248-8B1B-A8FE69D745FE}" srcOrd="0" destOrd="1" presId="urn:microsoft.com/office/officeart/2005/8/layout/process3"/>
    <dgm:cxn modelId="{384796E2-B921-E647-B453-AC6DAFFB5277}" type="presOf" srcId="{3E04C989-1219-E444-BA28-D649D177831C}" destId="{57871EB2-8493-0248-8B1B-A8FE69D745FE}" srcOrd="0" destOrd="0" presId="urn:microsoft.com/office/officeart/2005/8/layout/process3"/>
    <dgm:cxn modelId="{51EE2FE8-3866-F046-A5A5-C63AB1BDCAA1}" type="presOf" srcId="{4174DA31-3D37-3D45-A505-CD44D8F8CC53}" destId="{6D6DA970-06D9-FD45-9AD6-178BF99C879D}" srcOrd="0" destOrd="0" presId="urn:microsoft.com/office/officeart/2005/8/layout/process3"/>
    <dgm:cxn modelId="{E06D8BE8-7951-944C-B43B-A5FD716BF17C}" srcId="{4142C8C2-BD3A-EE42-901B-D67FA0560013}" destId="{37B8BFF5-311B-1747-9E9F-A5EDEBAE4760}" srcOrd="2" destOrd="0" parTransId="{F83740CF-DF6E-F745-AD3D-34C31F592085}" sibTransId="{5CCAB532-F082-9741-90DD-99DA573B7A3A}"/>
    <dgm:cxn modelId="{08F9CDF0-6A07-8349-997B-45FDCF2368B3}" type="presOf" srcId="{5CCAB532-F082-9741-90DD-99DA573B7A3A}" destId="{94CC2AE3-FC79-EE4C-87AC-522AA6AC6EEB}" srcOrd="1" destOrd="0" presId="urn:microsoft.com/office/officeart/2005/8/layout/process3"/>
    <dgm:cxn modelId="{B63577F2-A831-E944-8268-130958BCAAE7}" type="presOf" srcId="{AB62FCD4-2FD1-EC41-8031-428EB6D70B16}" destId="{F4436A82-7F91-714E-9A49-C9392AB790B5}" srcOrd="1" destOrd="0" presId="urn:microsoft.com/office/officeart/2005/8/layout/process3"/>
    <dgm:cxn modelId="{C7FB58F9-C8C8-D242-AEE8-8DD3161EDDF1}" srcId="{4142C8C2-BD3A-EE42-901B-D67FA0560013}" destId="{4174DA31-3D37-3D45-A505-CD44D8F8CC53}" srcOrd="0" destOrd="0" parTransId="{FD059F83-952F-034E-9ED2-F68A0E643670}" sibTransId="{AB62FCD4-2FD1-EC41-8031-428EB6D70B16}"/>
    <dgm:cxn modelId="{16F95980-5A4A-8D4C-B863-BBEB16DD8F7B}" type="presParOf" srcId="{9D87F652-82BF-E64C-B9DA-08717389158A}" destId="{610A8FE1-2BDA-AC4D-8916-1AB3A24F7C38}" srcOrd="0" destOrd="0" presId="urn:microsoft.com/office/officeart/2005/8/layout/process3"/>
    <dgm:cxn modelId="{49EED9DE-ECE9-A743-A2A0-DC6729A6FE21}" type="presParOf" srcId="{610A8FE1-2BDA-AC4D-8916-1AB3A24F7C38}" destId="{6D6DA970-06D9-FD45-9AD6-178BF99C879D}" srcOrd="0" destOrd="0" presId="urn:microsoft.com/office/officeart/2005/8/layout/process3"/>
    <dgm:cxn modelId="{BD7BBBE2-5AD7-F54E-9BD9-4E619365B8BC}" type="presParOf" srcId="{610A8FE1-2BDA-AC4D-8916-1AB3A24F7C38}" destId="{6AF6BC6B-892B-344F-A148-5949B668491B}" srcOrd="1" destOrd="0" presId="urn:microsoft.com/office/officeart/2005/8/layout/process3"/>
    <dgm:cxn modelId="{25948CE8-4B9E-D143-8E3C-E5DA5327225E}" type="presParOf" srcId="{610A8FE1-2BDA-AC4D-8916-1AB3A24F7C38}" destId="{EF5A5FB9-F41A-524E-8DFD-F67AFF75BDCE}" srcOrd="2" destOrd="0" presId="urn:microsoft.com/office/officeart/2005/8/layout/process3"/>
    <dgm:cxn modelId="{10A3F81C-D4E7-8B48-8DC4-8D169E69E7F6}" type="presParOf" srcId="{9D87F652-82BF-E64C-B9DA-08717389158A}" destId="{51619C97-651F-E54A-AF4C-FE9188D3F27B}" srcOrd="1" destOrd="0" presId="urn:microsoft.com/office/officeart/2005/8/layout/process3"/>
    <dgm:cxn modelId="{0772D9B5-48CB-DB43-885D-A731576A52BC}" type="presParOf" srcId="{51619C97-651F-E54A-AF4C-FE9188D3F27B}" destId="{F4436A82-7F91-714E-9A49-C9392AB790B5}" srcOrd="0" destOrd="0" presId="urn:microsoft.com/office/officeart/2005/8/layout/process3"/>
    <dgm:cxn modelId="{FF1B02D4-5F81-E741-8B34-9AED7FFA0E9C}" type="presParOf" srcId="{9D87F652-82BF-E64C-B9DA-08717389158A}" destId="{6D8BDE96-2543-1741-A612-2327891C1071}" srcOrd="2" destOrd="0" presId="urn:microsoft.com/office/officeart/2005/8/layout/process3"/>
    <dgm:cxn modelId="{4EC81E1C-C1BC-0C44-A174-91AE475D6DFC}" type="presParOf" srcId="{6D8BDE96-2543-1741-A612-2327891C1071}" destId="{B12DBA92-BB03-2F4A-A09E-5C6B3D3DB44E}" srcOrd="0" destOrd="0" presId="urn:microsoft.com/office/officeart/2005/8/layout/process3"/>
    <dgm:cxn modelId="{E823A0C9-269E-1A4A-A688-80EEEF99FC58}" type="presParOf" srcId="{6D8BDE96-2543-1741-A612-2327891C1071}" destId="{990489BE-42E7-5843-AD2C-4EE6DB2854EC}" srcOrd="1" destOrd="0" presId="urn:microsoft.com/office/officeart/2005/8/layout/process3"/>
    <dgm:cxn modelId="{351A60D9-DA15-1041-BCFC-DF28D6A55FAB}" type="presParOf" srcId="{6D8BDE96-2543-1741-A612-2327891C1071}" destId="{45F7624F-66D1-7641-82A4-6DB56377B611}" srcOrd="2" destOrd="0" presId="urn:microsoft.com/office/officeart/2005/8/layout/process3"/>
    <dgm:cxn modelId="{5C8B7C89-B46F-1847-8D27-89BF173CC760}" type="presParOf" srcId="{9D87F652-82BF-E64C-B9DA-08717389158A}" destId="{A6F295C2-CC29-8A4D-8A91-099CF406F0C6}" srcOrd="3" destOrd="0" presId="urn:microsoft.com/office/officeart/2005/8/layout/process3"/>
    <dgm:cxn modelId="{83E17730-C0A7-3242-8A24-03D47AB6EBCF}" type="presParOf" srcId="{A6F295C2-CC29-8A4D-8A91-099CF406F0C6}" destId="{370FC713-E7A8-6D4D-9A4B-D59D4C49C0DC}" srcOrd="0" destOrd="0" presId="urn:microsoft.com/office/officeart/2005/8/layout/process3"/>
    <dgm:cxn modelId="{438F8A88-79AD-6141-9635-41A90F2549FC}" type="presParOf" srcId="{9D87F652-82BF-E64C-B9DA-08717389158A}" destId="{9D4829CD-6E41-8742-BCD5-76F86B6298CA}" srcOrd="4" destOrd="0" presId="urn:microsoft.com/office/officeart/2005/8/layout/process3"/>
    <dgm:cxn modelId="{D3CB7987-134E-F14D-A16B-11B18E8FE6BD}" type="presParOf" srcId="{9D4829CD-6E41-8742-BCD5-76F86B6298CA}" destId="{B5E86BD9-9F95-394A-B54D-E02235380B1A}" srcOrd="0" destOrd="0" presId="urn:microsoft.com/office/officeart/2005/8/layout/process3"/>
    <dgm:cxn modelId="{73B9292E-2B12-D843-8A60-8E2567AD3D19}" type="presParOf" srcId="{9D4829CD-6E41-8742-BCD5-76F86B6298CA}" destId="{71CF4445-3DFC-D147-BC3D-DEC4E9D76713}" srcOrd="1" destOrd="0" presId="urn:microsoft.com/office/officeart/2005/8/layout/process3"/>
    <dgm:cxn modelId="{2B77DB23-4F38-ED47-BDD4-5A3796D39F6B}" type="presParOf" srcId="{9D4829CD-6E41-8742-BCD5-76F86B6298CA}" destId="{57871EB2-8493-0248-8B1B-A8FE69D745FE}" srcOrd="2" destOrd="0" presId="urn:microsoft.com/office/officeart/2005/8/layout/process3"/>
    <dgm:cxn modelId="{80A7C37B-CAF5-3047-A075-F371296F33F8}" type="presParOf" srcId="{9D87F652-82BF-E64C-B9DA-08717389158A}" destId="{6DB590EE-3767-414A-84CC-EDE53C3C3DAB}" srcOrd="5" destOrd="0" presId="urn:microsoft.com/office/officeart/2005/8/layout/process3"/>
    <dgm:cxn modelId="{0B987A8B-B8C9-D240-B58F-BB74B2975A70}" type="presParOf" srcId="{6DB590EE-3767-414A-84CC-EDE53C3C3DAB}" destId="{94CC2AE3-FC79-EE4C-87AC-522AA6AC6EEB}" srcOrd="0" destOrd="0" presId="urn:microsoft.com/office/officeart/2005/8/layout/process3"/>
    <dgm:cxn modelId="{121DE236-751F-3A42-8A8A-ADDD5B11570B}" type="presParOf" srcId="{9D87F652-82BF-E64C-B9DA-08717389158A}" destId="{DF591CA0-5430-B64B-9400-043E6179BF4C}" srcOrd="6" destOrd="0" presId="urn:microsoft.com/office/officeart/2005/8/layout/process3"/>
    <dgm:cxn modelId="{F387B1F5-0734-0B40-8341-2F5227BE2802}" type="presParOf" srcId="{DF591CA0-5430-B64B-9400-043E6179BF4C}" destId="{56E455E0-A0CE-7D4E-9CB5-D9ABBDD0C943}" srcOrd="0" destOrd="0" presId="urn:microsoft.com/office/officeart/2005/8/layout/process3"/>
    <dgm:cxn modelId="{12D0C851-AE12-C941-AACF-4643BE6E44BA}" type="presParOf" srcId="{DF591CA0-5430-B64B-9400-043E6179BF4C}" destId="{A2F7DDFF-125A-3343-86AD-C4F286AB5137}" srcOrd="1" destOrd="0" presId="urn:microsoft.com/office/officeart/2005/8/layout/process3"/>
    <dgm:cxn modelId="{B01879FC-C0C5-3B41-9C66-4E20AE2E1694}" type="presParOf" srcId="{DF591CA0-5430-B64B-9400-043E6179BF4C}" destId="{AAC4569D-06A8-C145-AC39-76A3455D8FFE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42C8C2-BD3A-EE42-901B-D67FA0560013}" type="doc">
      <dgm:prSet loTypeId="urn:microsoft.com/office/officeart/2005/8/layout/process3" loCatId="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tr-TR"/>
        </a:p>
      </dgm:t>
    </dgm:pt>
    <dgm:pt modelId="{4174DA31-3D37-3D45-A505-CD44D8F8CC53}">
      <dgm:prSet phldrT="[Metin]"/>
      <dgm:spPr/>
      <dgm:t>
        <a:bodyPr/>
        <a:lstStyle/>
        <a:p>
          <a:r>
            <a:rPr lang="tr-TR" b="0" i="0" dirty="0">
              <a:latin typeface="Bahnschrift Light Condensed" panose="020B0502040204020203" pitchFamily="34" charset="0"/>
            </a:rPr>
            <a:t>2020</a:t>
          </a:r>
        </a:p>
      </dgm:t>
    </dgm:pt>
    <dgm:pt modelId="{FD059F83-952F-034E-9ED2-F68A0E643670}" type="parTrans" cxnId="{C7FB58F9-C8C8-D242-AEE8-8DD3161EDDF1}">
      <dgm:prSet/>
      <dgm:spPr/>
      <dgm:t>
        <a:bodyPr/>
        <a:lstStyle/>
        <a:p>
          <a:endParaRPr lang="tr-TR" b="0" i="0">
            <a:latin typeface="Bahnschrift Light Condensed" panose="020B0502040204020203" pitchFamily="34" charset="0"/>
          </a:endParaRPr>
        </a:p>
      </dgm:t>
    </dgm:pt>
    <dgm:pt modelId="{AB62FCD4-2FD1-EC41-8031-428EB6D70B16}" type="sibTrans" cxnId="{C7FB58F9-C8C8-D242-AEE8-8DD3161EDDF1}">
      <dgm:prSet/>
      <dgm:spPr/>
      <dgm:t>
        <a:bodyPr/>
        <a:lstStyle/>
        <a:p>
          <a:endParaRPr lang="tr-TR" b="0" i="0">
            <a:latin typeface="Bahnschrift Light Condensed" panose="020B0502040204020203" pitchFamily="34" charset="0"/>
          </a:endParaRPr>
        </a:p>
      </dgm:t>
    </dgm:pt>
    <dgm:pt modelId="{C8F09180-D0E2-0146-B072-F72435AA65CC}">
      <dgm:prSet phldrT="[Metin]"/>
      <dgm:spPr/>
      <dgm:t>
        <a:bodyPr/>
        <a:lstStyle/>
        <a:p>
          <a:r>
            <a:rPr lang="tr-TR" b="0" i="0" dirty="0">
              <a:latin typeface="Bahnschrift Light Condensed" panose="020B0502040204020203" pitchFamily="34" charset="0"/>
            </a:rPr>
            <a:t>Trafik: 5K</a:t>
          </a:r>
        </a:p>
      </dgm:t>
    </dgm:pt>
    <dgm:pt modelId="{0A419EA0-5961-4C46-A912-6E1576A6470E}" type="parTrans" cxnId="{A2D87375-F1CC-5849-9A46-A1C9A9B7EBEC}">
      <dgm:prSet/>
      <dgm:spPr/>
      <dgm:t>
        <a:bodyPr/>
        <a:lstStyle/>
        <a:p>
          <a:endParaRPr lang="tr-TR" b="0" i="0">
            <a:latin typeface="Bahnschrift Light Condensed" panose="020B0502040204020203" pitchFamily="34" charset="0"/>
          </a:endParaRPr>
        </a:p>
      </dgm:t>
    </dgm:pt>
    <dgm:pt modelId="{F62C54B6-51F9-BE45-90E4-11C1AF816D60}" type="sibTrans" cxnId="{A2D87375-F1CC-5849-9A46-A1C9A9B7EBEC}">
      <dgm:prSet/>
      <dgm:spPr/>
      <dgm:t>
        <a:bodyPr/>
        <a:lstStyle/>
        <a:p>
          <a:endParaRPr lang="tr-TR" b="0" i="0">
            <a:latin typeface="Bahnschrift Light Condensed" panose="020B0502040204020203" pitchFamily="34" charset="0"/>
          </a:endParaRPr>
        </a:p>
      </dgm:t>
    </dgm:pt>
    <dgm:pt modelId="{EE2956C3-A10E-2442-AA75-BBBC514DB0A0}">
      <dgm:prSet phldrT="[Metin]"/>
      <dgm:spPr/>
      <dgm:t>
        <a:bodyPr/>
        <a:lstStyle/>
        <a:p>
          <a:r>
            <a:rPr lang="tr-TR" b="0" i="0" dirty="0">
              <a:latin typeface="Bahnschrift Light Condensed" panose="020B0502040204020203" pitchFamily="34" charset="0"/>
            </a:rPr>
            <a:t>2021</a:t>
          </a:r>
        </a:p>
      </dgm:t>
    </dgm:pt>
    <dgm:pt modelId="{D75A8BC9-A920-9741-AFCE-D4EE2F6E1483}" type="parTrans" cxnId="{2DF8398A-01C6-0848-99CC-D1E1E2FF8435}">
      <dgm:prSet/>
      <dgm:spPr/>
      <dgm:t>
        <a:bodyPr/>
        <a:lstStyle/>
        <a:p>
          <a:endParaRPr lang="tr-TR" b="0" i="0">
            <a:latin typeface="Bahnschrift Light Condensed" panose="020B0502040204020203" pitchFamily="34" charset="0"/>
          </a:endParaRPr>
        </a:p>
      </dgm:t>
    </dgm:pt>
    <dgm:pt modelId="{083B7C68-29B7-0E45-9BA1-B1B56030F977}" type="sibTrans" cxnId="{2DF8398A-01C6-0848-99CC-D1E1E2FF8435}">
      <dgm:prSet/>
      <dgm:spPr/>
      <dgm:t>
        <a:bodyPr/>
        <a:lstStyle/>
        <a:p>
          <a:endParaRPr lang="tr-TR" b="0" i="0">
            <a:latin typeface="Bahnschrift Light Condensed" panose="020B0502040204020203" pitchFamily="34" charset="0"/>
          </a:endParaRPr>
        </a:p>
      </dgm:t>
    </dgm:pt>
    <dgm:pt modelId="{AC1ABFEF-C3D8-3742-9C32-A2FE86DFD22F}">
      <dgm:prSet phldrT="[Metin]"/>
      <dgm:spPr/>
      <dgm:t>
        <a:bodyPr/>
        <a:lstStyle/>
        <a:p>
          <a:r>
            <a:rPr lang="tr-TR" b="0" i="0" dirty="0">
              <a:latin typeface="Bahnschrift Light Condensed" panose="020B0502040204020203" pitchFamily="34" charset="0"/>
            </a:rPr>
            <a:t>Trafik: 6K</a:t>
          </a:r>
        </a:p>
      </dgm:t>
    </dgm:pt>
    <dgm:pt modelId="{4D5809A4-394D-CC4C-A95A-40B6B9A0817D}" type="parTrans" cxnId="{AF2D6807-4EE3-FE42-B295-97E0530BE337}">
      <dgm:prSet/>
      <dgm:spPr/>
      <dgm:t>
        <a:bodyPr/>
        <a:lstStyle/>
        <a:p>
          <a:endParaRPr lang="tr-TR" b="0" i="0">
            <a:latin typeface="Bahnschrift Light Condensed" panose="020B0502040204020203" pitchFamily="34" charset="0"/>
          </a:endParaRPr>
        </a:p>
      </dgm:t>
    </dgm:pt>
    <dgm:pt modelId="{D0AF6B38-A866-7C48-AB4D-D6F1C5D925A0}" type="sibTrans" cxnId="{AF2D6807-4EE3-FE42-B295-97E0530BE337}">
      <dgm:prSet/>
      <dgm:spPr/>
      <dgm:t>
        <a:bodyPr/>
        <a:lstStyle/>
        <a:p>
          <a:endParaRPr lang="tr-TR" b="0" i="0">
            <a:latin typeface="Bahnschrift Light Condensed" panose="020B0502040204020203" pitchFamily="34" charset="0"/>
          </a:endParaRPr>
        </a:p>
      </dgm:t>
    </dgm:pt>
    <dgm:pt modelId="{37B8BFF5-311B-1747-9E9F-A5EDEBAE4760}">
      <dgm:prSet phldrT="[Metin]"/>
      <dgm:spPr/>
      <dgm:t>
        <a:bodyPr/>
        <a:lstStyle/>
        <a:p>
          <a:r>
            <a:rPr lang="tr-TR" b="0" i="0" dirty="0">
              <a:latin typeface="Bahnschrift Light Condensed" panose="020B0502040204020203" pitchFamily="34" charset="0"/>
            </a:rPr>
            <a:t>2022</a:t>
          </a:r>
        </a:p>
      </dgm:t>
    </dgm:pt>
    <dgm:pt modelId="{F83740CF-DF6E-F745-AD3D-34C31F592085}" type="parTrans" cxnId="{E06D8BE8-7951-944C-B43B-A5FD716BF17C}">
      <dgm:prSet/>
      <dgm:spPr/>
      <dgm:t>
        <a:bodyPr/>
        <a:lstStyle/>
        <a:p>
          <a:endParaRPr lang="tr-TR" b="0" i="0">
            <a:latin typeface="Bahnschrift Light Condensed" panose="020B0502040204020203" pitchFamily="34" charset="0"/>
          </a:endParaRPr>
        </a:p>
      </dgm:t>
    </dgm:pt>
    <dgm:pt modelId="{5CCAB532-F082-9741-90DD-99DA573B7A3A}" type="sibTrans" cxnId="{E06D8BE8-7951-944C-B43B-A5FD716BF17C}">
      <dgm:prSet/>
      <dgm:spPr/>
      <dgm:t>
        <a:bodyPr/>
        <a:lstStyle/>
        <a:p>
          <a:endParaRPr lang="tr-TR" b="0" i="0">
            <a:latin typeface="Bahnschrift Light Condensed" panose="020B0502040204020203" pitchFamily="34" charset="0"/>
          </a:endParaRPr>
        </a:p>
      </dgm:t>
    </dgm:pt>
    <dgm:pt modelId="{3E04C989-1219-E444-BA28-D649D177831C}">
      <dgm:prSet phldrT="[Metin]"/>
      <dgm:spPr/>
      <dgm:t>
        <a:bodyPr/>
        <a:lstStyle/>
        <a:p>
          <a:r>
            <a:rPr lang="tr-TR" b="0" i="0" dirty="0">
              <a:latin typeface="Bahnschrift Light Condensed" panose="020B0502040204020203" pitchFamily="34" charset="0"/>
            </a:rPr>
            <a:t>Trafik:8</a:t>
          </a:r>
        </a:p>
      </dgm:t>
    </dgm:pt>
    <dgm:pt modelId="{6EBD013E-4411-AE47-8A97-96E72749F9B0}" type="parTrans" cxnId="{715C6056-DA02-BC41-B578-E9E6B079A4C1}">
      <dgm:prSet/>
      <dgm:spPr/>
      <dgm:t>
        <a:bodyPr/>
        <a:lstStyle/>
        <a:p>
          <a:endParaRPr lang="tr-TR" b="0" i="0">
            <a:latin typeface="Bahnschrift Light Condensed" panose="020B0502040204020203" pitchFamily="34" charset="0"/>
          </a:endParaRPr>
        </a:p>
      </dgm:t>
    </dgm:pt>
    <dgm:pt modelId="{7325FC59-FA5B-ED4D-BF49-0FFDFC6D621D}" type="sibTrans" cxnId="{715C6056-DA02-BC41-B578-E9E6B079A4C1}">
      <dgm:prSet/>
      <dgm:spPr/>
      <dgm:t>
        <a:bodyPr/>
        <a:lstStyle/>
        <a:p>
          <a:endParaRPr lang="tr-TR" b="0" i="0">
            <a:latin typeface="Bahnschrift Light Condensed" panose="020B0502040204020203" pitchFamily="34" charset="0"/>
          </a:endParaRPr>
        </a:p>
      </dgm:t>
    </dgm:pt>
    <dgm:pt modelId="{E99AE022-B316-4943-81E5-777B9942DC8B}">
      <dgm:prSet phldrT="[Metin]"/>
      <dgm:spPr/>
      <dgm:t>
        <a:bodyPr/>
        <a:lstStyle/>
        <a:p>
          <a:r>
            <a:rPr lang="tr-TR" b="0" i="0" dirty="0">
              <a:latin typeface="Bahnschrift Light Condensed" panose="020B0502040204020203" pitchFamily="34" charset="0"/>
            </a:rPr>
            <a:t>2023</a:t>
          </a:r>
        </a:p>
      </dgm:t>
    </dgm:pt>
    <dgm:pt modelId="{EA487EDD-0B02-A749-BFB1-83C1178A9224}" type="parTrans" cxnId="{A532D408-596C-154A-9ADF-AFE08B47D234}">
      <dgm:prSet/>
      <dgm:spPr/>
      <dgm:t>
        <a:bodyPr/>
        <a:lstStyle/>
        <a:p>
          <a:endParaRPr lang="tr-TR" b="0" i="0">
            <a:latin typeface="Bahnschrift Light Condensed" panose="020B0502040204020203" pitchFamily="34" charset="0"/>
          </a:endParaRPr>
        </a:p>
      </dgm:t>
    </dgm:pt>
    <dgm:pt modelId="{27AA2F72-3869-744F-8250-4A4774C1712E}" type="sibTrans" cxnId="{A532D408-596C-154A-9ADF-AFE08B47D234}">
      <dgm:prSet/>
      <dgm:spPr/>
      <dgm:t>
        <a:bodyPr/>
        <a:lstStyle/>
        <a:p>
          <a:endParaRPr lang="tr-TR" b="0" i="0">
            <a:latin typeface="Bahnschrift Light Condensed" panose="020B0502040204020203" pitchFamily="34" charset="0"/>
          </a:endParaRPr>
        </a:p>
      </dgm:t>
    </dgm:pt>
    <dgm:pt modelId="{B7A454D2-3376-8242-9ADB-0C6D6E047587}">
      <dgm:prSet phldrT="[Metin]"/>
      <dgm:spPr/>
      <dgm:t>
        <a:bodyPr/>
        <a:lstStyle/>
        <a:p>
          <a:r>
            <a:rPr lang="tr-TR" b="0" i="0" dirty="0">
              <a:latin typeface="Bahnschrift Light Condensed" panose="020B0502040204020203" pitchFamily="34" charset="0"/>
            </a:rPr>
            <a:t>Kullanıcı Sayısı: 100</a:t>
          </a:r>
        </a:p>
      </dgm:t>
    </dgm:pt>
    <dgm:pt modelId="{6B37AE9F-FE75-4B4B-B255-F3C4207F52AA}" type="parTrans" cxnId="{E925B9AC-9D74-0845-9CC2-C52578FDA9DD}">
      <dgm:prSet/>
      <dgm:spPr/>
      <dgm:t>
        <a:bodyPr/>
        <a:lstStyle/>
        <a:p>
          <a:endParaRPr lang="tr-TR" b="0" i="0">
            <a:latin typeface="Bahnschrift Light Condensed" panose="020B0502040204020203" pitchFamily="34" charset="0"/>
          </a:endParaRPr>
        </a:p>
      </dgm:t>
    </dgm:pt>
    <dgm:pt modelId="{3A3983F2-922A-F643-8B98-3779011DA630}" type="sibTrans" cxnId="{E925B9AC-9D74-0845-9CC2-C52578FDA9DD}">
      <dgm:prSet/>
      <dgm:spPr/>
      <dgm:t>
        <a:bodyPr/>
        <a:lstStyle/>
        <a:p>
          <a:endParaRPr lang="tr-TR" b="0" i="0">
            <a:latin typeface="Bahnschrift Light Condensed" panose="020B0502040204020203" pitchFamily="34" charset="0"/>
          </a:endParaRPr>
        </a:p>
      </dgm:t>
    </dgm:pt>
    <dgm:pt modelId="{FE76EF06-FA47-2044-A0F3-11F96F778EF5}">
      <dgm:prSet phldrT="[Metin]"/>
      <dgm:spPr/>
      <dgm:t>
        <a:bodyPr/>
        <a:lstStyle/>
        <a:p>
          <a:r>
            <a:rPr lang="tr-TR" b="0" i="0" dirty="0">
              <a:latin typeface="Bahnschrift Light Condensed" panose="020B0502040204020203" pitchFamily="34" charset="0"/>
            </a:rPr>
            <a:t>Kullanıcı Sayısı: 110</a:t>
          </a:r>
        </a:p>
      </dgm:t>
    </dgm:pt>
    <dgm:pt modelId="{37368085-A47D-9040-A646-29248072317C}" type="parTrans" cxnId="{42BBBA6A-C6EF-8E4D-9C6C-C0F369DBA641}">
      <dgm:prSet/>
      <dgm:spPr/>
      <dgm:t>
        <a:bodyPr/>
        <a:lstStyle/>
        <a:p>
          <a:endParaRPr lang="tr-TR" b="0" i="0">
            <a:latin typeface="Bahnschrift Light Condensed" panose="020B0502040204020203" pitchFamily="34" charset="0"/>
          </a:endParaRPr>
        </a:p>
      </dgm:t>
    </dgm:pt>
    <dgm:pt modelId="{28EB9CAB-2F66-4A41-92F5-C1A82EF4D460}" type="sibTrans" cxnId="{42BBBA6A-C6EF-8E4D-9C6C-C0F369DBA641}">
      <dgm:prSet/>
      <dgm:spPr/>
      <dgm:t>
        <a:bodyPr/>
        <a:lstStyle/>
        <a:p>
          <a:endParaRPr lang="tr-TR" b="0" i="0">
            <a:latin typeface="Bahnschrift Light Condensed" panose="020B0502040204020203" pitchFamily="34" charset="0"/>
          </a:endParaRPr>
        </a:p>
      </dgm:t>
    </dgm:pt>
    <dgm:pt modelId="{CB808CDC-BC0D-E14A-818D-2C2D8168F364}">
      <dgm:prSet phldrT="[Metin]"/>
      <dgm:spPr/>
      <dgm:t>
        <a:bodyPr/>
        <a:lstStyle/>
        <a:p>
          <a:r>
            <a:rPr lang="tr-TR" b="0" i="0" dirty="0">
              <a:latin typeface="Bahnschrift Light Condensed" panose="020B0502040204020203" pitchFamily="34" charset="0"/>
            </a:rPr>
            <a:t>Kullanıcı Sayısı: 140</a:t>
          </a:r>
        </a:p>
      </dgm:t>
    </dgm:pt>
    <dgm:pt modelId="{571F65E2-245B-344A-A368-97761E76D9E7}" type="parTrans" cxnId="{4BA3D445-3278-1E4B-83F2-0FDFEDEB5EF5}">
      <dgm:prSet/>
      <dgm:spPr/>
      <dgm:t>
        <a:bodyPr/>
        <a:lstStyle/>
        <a:p>
          <a:endParaRPr lang="tr-TR" b="0" i="0">
            <a:latin typeface="Bahnschrift Light Condensed" panose="020B0502040204020203" pitchFamily="34" charset="0"/>
          </a:endParaRPr>
        </a:p>
      </dgm:t>
    </dgm:pt>
    <dgm:pt modelId="{1BE3B18B-16EE-254F-9D5A-08648C2FA222}" type="sibTrans" cxnId="{4BA3D445-3278-1E4B-83F2-0FDFEDEB5EF5}">
      <dgm:prSet/>
      <dgm:spPr/>
      <dgm:t>
        <a:bodyPr/>
        <a:lstStyle/>
        <a:p>
          <a:endParaRPr lang="tr-TR" b="0" i="0">
            <a:latin typeface="Bahnschrift Light Condensed" panose="020B0502040204020203" pitchFamily="34" charset="0"/>
          </a:endParaRPr>
        </a:p>
      </dgm:t>
    </dgm:pt>
    <dgm:pt modelId="{A895BDC5-8303-0743-A9A9-A31477659EA1}">
      <dgm:prSet phldrT="[Metin]"/>
      <dgm:spPr/>
      <dgm:t>
        <a:bodyPr/>
        <a:lstStyle/>
        <a:p>
          <a:r>
            <a:rPr lang="tr-TR" b="0" i="0" dirty="0">
              <a:latin typeface="Bahnschrift Light Condensed" panose="020B0502040204020203" pitchFamily="34" charset="0"/>
            </a:rPr>
            <a:t>Trafik: 10K</a:t>
          </a:r>
        </a:p>
      </dgm:t>
    </dgm:pt>
    <dgm:pt modelId="{449E9BD4-BB5E-784A-9A46-1213B2B4E38E}" type="parTrans" cxnId="{C55ED122-FB1F-4243-A625-C13BD7857DCB}">
      <dgm:prSet/>
      <dgm:spPr/>
      <dgm:t>
        <a:bodyPr/>
        <a:lstStyle/>
        <a:p>
          <a:endParaRPr lang="tr-TR" b="0" i="0">
            <a:latin typeface="Bahnschrift Light Condensed" panose="020B0502040204020203" pitchFamily="34" charset="0"/>
          </a:endParaRPr>
        </a:p>
      </dgm:t>
    </dgm:pt>
    <dgm:pt modelId="{C426AEC2-2528-1445-A884-0C15FFA4D587}" type="sibTrans" cxnId="{C55ED122-FB1F-4243-A625-C13BD7857DCB}">
      <dgm:prSet/>
      <dgm:spPr/>
      <dgm:t>
        <a:bodyPr/>
        <a:lstStyle/>
        <a:p>
          <a:endParaRPr lang="tr-TR" b="0" i="0">
            <a:latin typeface="Bahnschrift Light Condensed" panose="020B0502040204020203" pitchFamily="34" charset="0"/>
          </a:endParaRPr>
        </a:p>
      </dgm:t>
    </dgm:pt>
    <dgm:pt modelId="{2964CB87-8754-824A-9EC5-C10522C2BF18}">
      <dgm:prSet phldrT="[Metin]"/>
      <dgm:spPr/>
      <dgm:t>
        <a:bodyPr/>
        <a:lstStyle/>
        <a:p>
          <a:r>
            <a:rPr lang="tr-TR" b="0" i="0" dirty="0">
              <a:latin typeface="Bahnschrift Light Condensed" panose="020B0502040204020203" pitchFamily="34" charset="0"/>
            </a:rPr>
            <a:t>Kullanıcı Sayısı: 180</a:t>
          </a:r>
        </a:p>
      </dgm:t>
    </dgm:pt>
    <dgm:pt modelId="{5FF0DCC7-DAAD-E84E-8BAB-738BDEFBDD8F}" type="parTrans" cxnId="{010E75AB-39DF-0A4B-B9A4-D7C9BAED62AF}">
      <dgm:prSet/>
      <dgm:spPr/>
      <dgm:t>
        <a:bodyPr/>
        <a:lstStyle/>
        <a:p>
          <a:endParaRPr lang="tr-TR" b="0" i="0">
            <a:latin typeface="Bahnschrift Light Condensed" panose="020B0502040204020203" pitchFamily="34" charset="0"/>
          </a:endParaRPr>
        </a:p>
      </dgm:t>
    </dgm:pt>
    <dgm:pt modelId="{652DC6A9-1B80-2942-B625-B5AB3D60D3A1}" type="sibTrans" cxnId="{010E75AB-39DF-0A4B-B9A4-D7C9BAED62AF}">
      <dgm:prSet/>
      <dgm:spPr/>
      <dgm:t>
        <a:bodyPr/>
        <a:lstStyle/>
        <a:p>
          <a:endParaRPr lang="tr-TR" b="0" i="0">
            <a:latin typeface="Bahnschrift Light Condensed" panose="020B0502040204020203" pitchFamily="34" charset="0"/>
          </a:endParaRPr>
        </a:p>
      </dgm:t>
    </dgm:pt>
    <dgm:pt modelId="{9D87F652-82BF-E64C-B9DA-08717389158A}" type="pres">
      <dgm:prSet presAssocID="{4142C8C2-BD3A-EE42-901B-D67FA0560013}" presName="linearFlow" presStyleCnt="0">
        <dgm:presLayoutVars>
          <dgm:dir/>
          <dgm:animLvl val="lvl"/>
          <dgm:resizeHandles val="exact"/>
        </dgm:presLayoutVars>
      </dgm:prSet>
      <dgm:spPr/>
    </dgm:pt>
    <dgm:pt modelId="{610A8FE1-2BDA-AC4D-8916-1AB3A24F7C38}" type="pres">
      <dgm:prSet presAssocID="{4174DA31-3D37-3D45-A505-CD44D8F8CC53}" presName="composite" presStyleCnt="0"/>
      <dgm:spPr/>
    </dgm:pt>
    <dgm:pt modelId="{6D6DA970-06D9-FD45-9AD6-178BF99C879D}" type="pres">
      <dgm:prSet presAssocID="{4174DA31-3D37-3D45-A505-CD44D8F8CC53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6AF6BC6B-892B-344F-A148-5949B668491B}" type="pres">
      <dgm:prSet presAssocID="{4174DA31-3D37-3D45-A505-CD44D8F8CC53}" presName="parSh" presStyleLbl="node1" presStyleIdx="0" presStyleCnt="4"/>
      <dgm:spPr/>
    </dgm:pt>
    <dgm:pt modelId="{EF5A5FB9-F41A-524E-8DFD-F67AFF75BDCE}" type="pres">
      <dgm:prSet presAssocID="{4174DA31-3D37-3D45-A505-CD44D8F8CC53}" presName="desTx" presStyleLbl="fgAcc1" presStyleIdx="0" presStyleCnt="4">
        <dgm:presLayoutVars>
          <dgm:bulletEnabled val="1"/>
        </dgm:presLayoutVars>
      </dgm:prSet>
      <dgm:spPr/>
    </dgm:pt>
    <dgm:pt modelId="{51619C97-651F-E54A-AF4C-FE9188D3F27B}" type="pres">
      <dgm:prSet presAssocID="{AB62FCD4-2FD1-EC41-8031-428EB6D70B16}" presName="sibTrans" presStyleLbl="sibTrans2D1" presStyleIdx="0" presStyleCnt="3"/>
      <dgm:spPr/>
    </dgm:pt>
    <dgm:pt modelId="{F4436A82-7F91-714E-9A49-C9392AB790B5}" type="pres">
      <dgm:prSet presAssocID="{AB62FCD4-2FD1-EC41-8031-428EB6D70B16}" presName="connTx" presStyleLbl="sibTrans2D1" presStyleIdx="0" presStyleCnt="3"/>
      <dgm:spPr/>
    </dgm:pt>
    <dgm:pt modelId="{6D8BDE96-2543-1741-A612-2327891C1071}" type="pres">
      <dgm:prSet presAssocID="{EE2956C3-A10E-2442-AA75-BBBC514DB0A0}" presName="composite" presStyleCnt="0"/>
      <dgm:spPr/>
    </dgm:pt>
    <dgm:pt modelId="{B12DBA92-BB03-2F4A-A09E-5C6B3D3DB44E}" type="pres">
      <dgm:prSet presAssocID="{EE2956C3-A10E-2442-AA75-BBBC514DB0A0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990489BE-42E7-5843-AD2C-4EE6DB2854EC}" type="pres">
      <dgm:prSet presAssocID="{EE2956C3-A10E-2442-AA75-BBBC514DB0A0}" presName="parSh" presStyleLbl="node1" presStyleIdx="1" presStyleCnt="4"/>
      <dgm:spPr/>
    </dgm:pt>
    <dgm:pt modelId="{45F7624F-66D1-7641-82A4-6DB56377B611}" type="pres">
      <dgm:prSet presAssocID="{EE2956C3-A10E-2442-AA75-BBBC514DB0A0}" presName="desTx" presStyleLbl="fgAcc1" presStyleIdx="1" presStyleCnt="4">
        <dgm:presLayoutVars>
          <dgm:bulletEnabled val="1"/>
        </dgm:presLayoutVars>
      </dgm:prSet>
      <dgm:spPr/>
    </dgm:pt>
    <dgm:pt modelId="{A6F295C2-CC29-8A4D-8A91-099CF406F0C6}" type="pres">
      <dgm:prSet presAssocID="{083B7C68-29B7-0E45-9BA1-B1B56030F977}" presName="sibTrans" presStyleLbl="sibTrans2D1" presStyleIdx="1" presStyleCnt="3"/>
      <dgm:spPr/>
    </dgm:pt>
    <dgm:pt modelId="{370FC713-E7A8-6D4D-9A4B-D59D4C49C0DC}" type="pres">
      <dgm:prSet presAssocID="{083B7C68-29B7-0E45-9BA1-B1B56030F977}" presName="connTx" presStyleLbl="sibTrans2D1" presStyleIdx="1" presStyleCnt="3"/>
      <dgm:spPr/>
    </dgm:pt>
    <dgm:pt modelId="{9D4829CD-6E41-8742-BCD5-76F86B6298CA}" type="pres">
      <dgm:prSet presAssocID="{37B8BFF5-311B-1747-9E9F-A5EDEBAE4760}" presName="composite" presStyleCnt="0"/>
      <dgm:spPr/>
    </dgm:pt>
    <dgm:pt modelId="{B5E86BD9-9F95-394A-B54D-E02235380B1A}" type="pres">
      <dgm:prSet presAssocID="{37B8BFF5-311B-1747-9E9F-A5EDEBAE4760}" presName="par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71CF4445-3DFC-D147-BC3D-DEC4E9D76713}" type="pres">
      <dgm:prSet presAssocID="{37B8BFF5-311B-1747-9E9F-A5EDEBAE4760}" presName="parSh" presStyleLbl="node1" presStyleIdx="2" presStyleCnt="4"/>
      <dgm:spPr/>
    </dgm:pt>
    <dgm:pt modelId="{57871EB2-8493-0248-8B1B-A8FE69D745FE}" type="pres">
      <dgm:prSet presAssocID="{37B8BFF5-311B-1747-9E9F-A5EDEBAE4760}" presName="desTx" presStyleLbl="fgAcc1" presStyleIdx="2" presStyleCnt="4">
        <dgm:presLayoutVars>
          <dgm:bulletEnabled val="1"/>
        </dgm:presLayoutVars>
      </dgm:prSet>
      <dgm:spPr/>
    </dgm:pt>
    <dgm:pt modelId="{6DB590EE-3767-414A-84CC-EDE53C3C3DAB}" type="pres">
      <dgm:prSet presAssocID="{5CCAB532-F082-9741-90DD-99DA573B7A3A}" presName="sibTrans" presStyleLbl="sibTrans2D1" presStyleIdx="2" presStyleCnt="3"/>
      <dgm:spPr/>
    </dgm:pt>
    <dgm:pt modelId="{94CC2AE3-FC79-EE4C-87AC-522AA6AC6EEB}" type="pres">
      <dgm:prSet presAssocID="{5CCAB532-F082-9741-90DD-99DA573B7A3A}" presName="connTx" presStyleLbl="sibTrans2D1" presStyleIdx="2" presStyleCnt="3"/>
      <dgm:spPr/>
    </dgm:pt>
    <dgm:pt modelId="{DF591CA0-5430-B64B-9400-043E6179BF4C}" type="pres">
      <dgm:prSet presAssocID="{E99AE022-B316-4943-81E5-777B9942DC8B}" presName="composite" presStyleCnt="0"/>
      <dgm:spPr/>
    </dgm:pt>
    <dgm:pt modelId="{56E455E0-A0CE-7D4E-9CB5-D9ABBDD0C943}" type="pres">
      <dgm:prSet presAssocID="{E99AE022-B316-4943-81E5-777B9942DC8B}" presName="par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2F7DDFF-125A-3343-86AD-C4F286AB5137}" type="pres">
      <dgm:prSet presAssocID="{E99AE022-B316-4943-81E5-777B9942DC8B}" presName="parSh" presStyleLbl="node1" presStyleIdx="3" presStyleCnt="4"/>
      <dgm:spPr/>
    </dgm:pt>
    <dgm:pt modelId="{AAC4569D-06A8-C145-AC39-76A3455D8FFE}" type="pres">
      <dgm:prSet presAssocID="{E99AE022-B316-4943-81E5-777B9942DC8B}" presName="desTx" presStyleLbl="fgAcc1" presStyleIdx="3" presStyleCnt="4">
        <dgm:presLayoutVars>
          <dgm:bulletEnabled val="1"/>
        </dgm:presLayoutVars>
      </dgm:prSet>
      <dgm:spPr/>
    </dgm:pt>
  </dgm:ptLst>
  <dgm:cxnLst>
    <dgm:cxn modelId="{AF2D6807-4EE3-FE42-B295-97E0530BE337}" srcId="{EE2956C3-A10E-2442-AA75-BBBC514DB0A0}" destId="{AC1ABFEF-C3D8-3742-9C32-A2FE86DFD22F}" srcOrd="0" destOrd="0" parTransId="{4D5809A4-394D-CC4C-A95A-40B6B9A0817D}" sibTransId="{D0AF6B38-A866-7C48-AB4D-D6F1C5D925A0}"/>
    <dgm:cxn modelId="{A532D408-596C-154A-9ADF-AFE08B47D234}" srcId="{4142C8C2-BD3A-EE42-901B-D67FA0560013}" destId="{E99AE022-B316-4943-81E5-777B9942DC8B}" srcOrd="3" destOrd="0" parTransId="{EA487EDD-0B02-A749-BFB1-83C1178A9224}" sibTransId="{27AA2F72-3869-744F-8250-4A4774C1712E}"/>
    <dgm:cxn modelId="{163B9811-AD85-DD44-B37E-296865241E70}" type="presOf" srcId="{083B7C68-29B7-0E45-9BA1-B1B56030F977}" destId="{370FC713-E7A8-6D4D-9A4B-D59D4C49C0DC}" srcOrd="1" destOrd="0" presId="urn:microsoft.com/office/officeart/2005/8/layout/process3"/>
    <dgm:cxn modelId="{6185E611-ADF1-7E40-927B-296A76D26FA2}" type="presOf" srcId="{AB62FCD4-2FD1-EC41-8031-428EB6D70B16}" destId="{51619C97-651F-E54A-AF4C-FE9188D3F27B}" srcOrd="0" destOrd="0" presId="urn:microsoft.com/office/officeart/2005/8/layout/process3"/>
    <dgm:cxn modelId="{9CBCFA11-C11E-5743-8BB7-5CB236C12FB5}" type="presOf" srcId="{C8F09180-D0E2-0146-B072-F72435AA65CC}" destId="{EF5A5FB9-F41A-524E-8DFD-F67AFF75BDCE}" srcOrd="0" destOrd="0" presId="urn:microsoft.com/office/officeart/2005/8/layout/process3"/>
    <dgm:cxn modelId="{0C969817-2557-9144-A6DA-1C27BBAD1AF7}" type="presOf" srcId="{2964CB87-8754-824A-9EC5-C10522C2BF18}" destId="{AAC4569D-06A8-C145-AC39-76A3455D8FFE}" srcOrd="0" destOrd="1" presId="urn:microsoft.com/office/officeart/2005/8/layout/process3"/>
    <dgm:cxn modelId="{03D4D018-7639-1248-B122-23B71E7D93D5}" type="presOf" srcId="{E99AE022-B316-4943-81E5-777B9942DC8B}" destId="{56E455E0-A0CE-7D4E-9CB5-D9ABBDD0C943}" srcOrd="0" destOrd="0" presId="urn:microsoft.com/office/officeart/2005/8/layout/process3"/>
    <dgm:cxn modelId="{C55ED122-FB1F-4243-A625-C13BD7857DCB}" srcId="{E99AE022-B316-4943-81E5-777B9942DC8B}" destId="{A895BDC5-8303-0743-A9A9-A31477659EA1}" srcOrd="0" destOrd="0" parTransId="{449E9BD4-BB5E-784A-9A46-1213B2B4E38E}" sibTransId="{C426AEC2-2528-1445-A884-0C15FFA4D587}"/>
    <dgm:cxn modelId="{48E6E92D-F4AE-AB4D-9F1A-8E942A3062E3}" type="presOf" srcId="{EE2956C3-A10E-2442-AA75-BBBC514DB0A0}" destId="{990489BE-42E7-5843-AD2C-4EE6DB2854EC}" srcOrd="1" destOrd="0" presId="urn:microsoft.com/office/officeart/2005/8/layout/process3"/>
    <dgm:cxn modelId="{59301441-297B-EA45-A79C-170648F26BD1}" type="presOf" srcId="{A895BDC5-8303-0743-A9A9-A31477659EA1}" destId="{AAC4569D-06A8-C145-AC39-76A3455D8FFE}" srcOrd="0" destOrd="0" presId="urn:microsoft.com/office/officeart/2005/8/layout/process3"/>
    <dgm:cxn modelId="{4BA3D445-3278-1E4B-83F2-0FDFEDEB5EF5}" srcId="{37B8BFF5-311B-1747-9E9F-A5EDEBAE4760}" destId="{CB808CDC-BC0D-E14A-818D-2C2D8168F364}" srcOrd="1" destOrd="0" parTransId="{571F65E2-245B-344A-A368-97761E76D9E7}" sibTransId="{1BE3B18B-16EE-254F-9D5A-08648C2FA222}"/>
    <dgm:cxn modelId="{9278E154-E322-DF49-94B8-D98EAF3216F2}" type="presOf" srcId="{5CCAB532-F082-9741-90DD-99DA573B7A3A}" destId="{6DB590EE-3767-414A-84CC-EDE53C3C3DAB}" srcOrd="0" destOrd="0" presId="urn:microsoft.com/office/officeart/2005/8/layout/process3"/>
    <dgm:cxn modelId="{715C6056-DA02-BC41-B578-E9E6B079A4C1}" srcId="{37B8BFF5-311B-1747-9E9F-A5EDEBAE4760}" destId="{3E04C989-1219-E444-BA28-D649D177831C}" srcOrd="0" destOrd="0" parTransId="{6EBD013E-4411-AE47-8A97-96E72749F9B0}" sibTransId="{7325FC59-FA5B-ED4D-BF49-0FFDFC6D621D}"/>
    <dgm:cxn modelId="{42BBBA6A-C6EF-8E4D-9C6C-C0F369DBA641}" srcId="{EE2956C3-A10E-2442-AA75-BBBC514DB0A0}" destId="{FE76EF06-FA47-2044-A0F3-11F96F778EF5}" srcOrd="1" destOrd="0" parTransId="{37368085-A47D-9040-A646-29248072317C}" sibTransId="{28EB9CAB-2F66-4A41-92F5-C1A82EF4D460}"/>
    <dgm:cxn modelId="{01D48F6D-A724-C24D-8CD8-517676050404}" type="presOf" srcId="{083B7C68-29B7-0E45-9BA1-B1B56030F977}" destId="{A6F295C2-CC29-8A4D-8A91-099CF406F0C6}" srcOrd="0" destOrd="0" presId="urn:microsoft.com/office/officeart/2005/8/layout/process3"/>
    <dgm:cxn modelId="{A2D87375-F1CC-5849-9A46-A1C9A9B7EBEC}" srcId="{4174DA31-3D37-3D45-A505-CD44D8F8CC53}" destId="{C8F09180-D0E2-0146-B072-F72435AA65CC}" srcOrd="0" destOrd="0" parTransId="{0A419EA0-5961-4C46-A912-6E1576A6470E}" sibTransId="{F62C54B6-51F9-BE45-90E4-11C1AF816D60}"/>
    <dgm:cxn modelId="{69B9CB75-76A2-9B46-BF51-FD2A261ADD47}" type="presOf" srcId="{37B8BFF5-311B-1747-9E9F-A5EDEBAE4760}" destId="{71CF4445-3DFC-D147-BC3D-DEC4E9D76713}" srcOrd="1" destOrd="0" presId="urn:microsoft.com/office/officeart/2005/8/layout/process3"/>
    <dgm:cxn modelId="{EE397176-875D-B94D-BE15-AD1E910E9799}" type="presOf" srcId="{FE76EF06-FA47-2044-A0F3-11F96F778EF5}" destId="{45F7624F-66D1-7641-82A4-6DB56377B611}" srcOrd="0" destOrd="1" presId="urn:microsoft.com/office/officeart/2005/8/layout/process3"/>
    <dgm:cxn modelId="{2DF8398A-01C6-0848-99CC-D1E1E2FF8435}" srcId="{4142C8C2-BD3A-EE42-901B-D67FA0560013}" destId="{EE2956C3-A10E-2442-AA75-BBBC514DB0A0}" srcOrd="1" destOrd="0" parTransId="{D75A8BC9-A920-9741-AFCE-D4EE2F6E1483}" sibTransId="{083B7C68-29B7-0E45-9BA1-B1B56030F977}"/>
    <dgm:cxn modelId="{B16EA88C-762B-504D-A1C0-D535DC68A150}" type="presOf" srcId="{4174DA31-3D37-3D45-A505-CD44D8F8CC53}" destId="{6AF6BC6B-892B-344F-A148-5949B668491B}" srcOrd="1" destOrd="0" presId="urn:microsoft.com/office/officeart/2005/8/layout/process3"/>
    <dgm:cxn modelId="{3BC46595-4696-4240-A167-27226E971B04}" type="presOf" srcId="{4142C8C2-BD3A-EE42-901B-D67FA0560013}" destId="{9D87F652-82BF-E64C-B9DA-08717389158A}" srcOrd="0" destOrd="0" presId="urn:microsoft.com/office/officeart/2005/8/layout/process3"/>
    <dgm:cxn modelId="{34D87AA2-8EE2-BC42-9924-3672DD9422C3}" type="presOf" srcId="{EE2956C3-A10E-2442-AA75-BBBC514DB0A0}" destId="{B12DBA92-BB03-2F4A-A09E-5C6B3D3DB44E}" srcOrd="0" destOrd="0" presId="urn:microsoft.com/office/officeart/2005/8/layout/process3"/>
    <dgm:cxn modelId="{826A24A3-6D79-9042-9090-C3A0D29453CC}" type="presOf" srcId="{E99AE022-B316-4943-81E5-777B9942DC8B}" destId="{A2F7DDFF-125A-3343-86AD-C4F286AB5137}" srcOrd="1" destOrd="0" presId="urn:microsoft.com/office/officeart/2005/8/layout/process3"/>
    <dgm:cxn modelId="{499B0CA5-635B-4A49-894E-CDDE42C83B91}" type="presOf" srcId="{37B8BFF5-311B-1747-9E9F-A5EDEBAE4760}" destId="{B5E86BD9-9F95-394A-B54D-E02235380B1A}" srcOrd="0" destOrd="0" presId="urn:microsoft.com/office/officeart/2005/8/layout/process3"/>
    <dgm:cxn modelId="{010E75AB-39DF-0A4B-B9A4-D7C9BAED62AF}" srcId="{E99AE022-B316-4943-81E5-777B9942DC8B}" destId="{2964CB87-8754-824A-9EC5-C10522C2BF18}" srcOrd="1" destOrd="0" parTransId="{5FF0DCC7-DAAD-E84E-8BAB-738BDEFBDD8F}" sibTransId="{652DC6A9-1B80-2942-B625-B5AB3D60D3A1}"/>
    <dgm:cxn modelId="{E925B9AC-9D74-0845-9CC2-C52578FDA9DD}" srcId="{4174DA31-3D37-3D45-A505-CD44D8F8CC53}" destId="{B7A454D2-3376-8242-9ADB-0C6D6E047587}" srcOrd="1" destOrd="0" parTransId="{6B37AE9F-FE75-4B4B-B255-F3C4207F52AA}" sibTransId="{3A3983F2-922A-F643-8B98-3779011DA630}"/>
    <dgm:cxn modelId="{D0D759B7-35CC-B847-BFCC-E9AB54805997}" type="presOf" srcId="{B7A454D2-3376-8242-9ADB-0C6D6E047587}" destId="{EF5A5FB9-F41A-524E-8DFD-F67AFF75BDCE}" srcOrd="0" destOrd="1" presId="urn:microsoft.com/office/officeart/2005/8/layout/process3"/>
    <dgm:cxn modelId="{A0E4DDC0-5B90-9E47-B4A2-DF965337D43E}" type="presOf" srcId="{AC1ABFEF-C3D8-3742-9C32-A2FE86DFD22F}" destId="{45F7624F-66D1-7641-82A4-6DB56377B611}" srcOrd="0" destOrd="0" presId="urn:microsoft.com/office/officeart/2005/8/layout/process3"/>
    <dgm:cxn modelId="{0A3569CD-B2CE-C54B-93EE-D6985027A390}" type="presOf" srcId="{CB808CDC-BC0D-E14A-818D-2C2D8168F364}" destId="{57871EB2-8493-0248-8B1B-A8FE69D745FE}" srcOrd="0" destOrd="1" presId="urn:microsoft.com/office/officeart/2005/8/layout/process3"/>
    <dgm:cxn modelId="{384796E2-B921-E647-B453-AC6DAFFB5277}" type="presOf" srcId="{3E04C989-1219-E444-BA28-D649D177831C}" destId="{57871EB2-8493-0248-8B1B-A8FE69D745FE}" srcOrd="0" destOrd="0" presId="urn:microsoft.com/office/officeart/2005/8/layout/process3"/>
    <dgm:cxn modelId="{51EE2FE8-3866-F046-A5A5-C63AB1BDCAA1}" type="presOf" srcId="{4174DA31-3D37-3D45-A505-CD44D8F8CC53}" destId="{6D6DA970-06D9-FD45-9AD6-178BF99C879D}" srcOrd="0" destOrd="0" presId="urn:microsoft.com/office/officeart/2005/8/layout/process3"/>
    <dgm:cxn modelId="{E06D8BE8-7951-944C-B43B-A5FD716BF17C}" srcId="{4142C8C2-BD3A-EE42-901B-D67FA0560013}" destId="{37B8BFF5-311B-1747-9E9F-A5EDEBAE4760}" srcOrd="2" destOrd="0" parTransId="{F83740CF-DF6E-F745-AD3D-34C31F592085}" sibTransId="{5CCAB532-F082-9741-90DD-99DA573B7A3A}"/>
    <dgm:cxn modelId="{08F9CDF0-6A07-8349-997B-45FDCF2368B3}" type="presOf" srcId="{5CCAB532-F082-9741-90DD-99DA573B7A3A}" destId="{94CC2AE3-FC79-EE4C-87AC-522AA6AC6EEB}" srcOrd="1" destOrd="0" presId="urn:microsoft.com/office/officeart/2005/8/layout/process3"/>
    <dgm:cxn modelId="{B63577F2-A831-E944-8268-130958BCAAE7}" type="presOf" srcId="{AB62FCD4-2FD1-EC41-8031-428EB6D70B16}" destId="{F4436A82-7F91-714E-9A49-C9392AB790B5}" srcOrd="1" destOrd="0" presId="urn:microsoft.com/office/officeart/2005/8/layout/process3"/>
    <dgm:cxn modelId="{C7FB58F9-C8C8-D242-AEE8-8DD3161EDDF1}" srcId="{4142C8C2-BD3A-EE42-901B-D67FA0560013}" destId="{4174DA31-3D37-3D45-A505-CD44D8F8CC53}" srcOrd="0" destOrd="0" parTransId="{FD059F83-952F-034E-9ED2-F68A0E643670}" sibTransId="{AB62FCD4-2FD1-EC41-8031-428EB6D70B16}"/>
    <dgm:cxn modelId="{16F95980-5A4A-8D4C-B863-BBEB16DD8F7B}" type="presParOf" srcId="{9D87F652-82BF-E64C-B9DA-08717389158A}" destId="{610A8FE1-2BDA-AC4D-8916-1AB3A24F7C38}" srcOrd="0" destOrd="0" presId="urn:microsoft.com/office/officeart/2005/8/layout/process3"/>
    <dgm:cxn modelId="{49EED9DE-ECE9-A743-A2A0-DC6729A6FE21}" type="presParOf" srcId="{610A8FE1-2BDA-AC4D-8916-1AB3A24F7C38}" destId="{6D6DA970-06D9-FD45-9AD6-178BF99C879D}" srcOrd="0" destOrd="0" presId="urn:microsoft.com/office/officeart/2005/8/layout/process3"/>
    <dgm:cxn modelId="{BD7BBBE2-5AD7-F54E-9BD9-4E619365B8BC}" type="presParOf" srcId="{610A8FE1-2BDA-AC4D-8916-1AB3A24F7C38}" destId="{6AF6BC6B-892B-344F-A148-5949B668491B}" srcOrd="1" destOrd="0" presId="urn:microsoft.com/office/officeart/2005/8/layout/process3"/>
    <dgm:cxn modelId="{25948CE8-4B9E-D143-8E3C-E5DA5327225E}" type="presParOf" srcId="{610A8FE1-2BDA-AC4D-8916-1AB3A24F7C38}" destId="{EF5A5FB9-F41A-524E-8DFD-F67AFF75BDCE}" srcOrd="2" destOrd="0" presId="urn:microsoft.com/office/officeart/2005/8/layout/process3"/>
    <dgm:cxn modelId="{10A3F81C-D4E7-8B48-8DC4-8D169E69E7F6}" type="presParOf" srcId="{9D87F652-82BF-E64C-B9DA-08717389158A}" destId="{51619C97-651F-E54A-AF4C-FE9188D3F27B}" srcOrd="1" destOrd="0" presId="urn:microsoft.com/office/officeart/2005/8/layout/process3"/>
    <dgm:cxn modelId="{0772D9B5-48CB-DB43-885D-A731576A52BC}" type="presParOf" srcId="{51619C97-651F-E54A-AF4C-FE9188D3F27B}" destId="{F4436A82-7F91-714E-9A49-C9392AB790B5}" srcOrd="0" destOrd="0" presId="urn:microsoft.com/office/officeart/2005/8/layout/process3"/>
    <dgm:cxn modelId="{FF1B02D4-5F81-E741-8B34-9AED7FFA0E9C}" type="presParOf" srcId="{9D87F652-82BF-E64C-B9DA-08717389158A}" destId="{6D8BDE96-2543-1741-A612-2327891C1071}" srcOrd="2" destOrd="0" presId="urn:microsoft.com/office/officeart/2005/8/layout/process3"/>
    <dgm:cxn modelId="{4EC81E1C-C1BC-0C44-A174-91AE475D6DFC}" type="presParOf" srcId="{6D8BDE96-2543-1741-A612-2327891C1071}" destId="{B12DBA92-BB03-2F4A-A09E-5C6B3D3DB44E}" srcOrd="0" destOrd="0" presId="urn:microsoft.com/office/officeart/2005/8/layout/process3"/>
    <dgm:cxn modelId="{E823A0C9-269E-1A4A-A688-80EEEF99FC58}" type="presParOf" srcId="{6D8BDE96-2543-1741-A612-2327891C1071}" destId="{990489BE-42E7-5843-AD2C-4EE6DB2854EC}" srcOrd="1" destOrd="0" presId="urn:microsoft.com/office/officeart/2005/8/layout/process3"/>
    <dgm:cxn modelId="{351A60D9-DA15-1041-BCFC-DF28D6A55FAB}" type="presParOf" srcId="{6D8BDE96-2543-1741-A612-2327891C1071}" destId="{45F7624F-66D1-7641-82A4-6DB56377B611}" srcOrd="2" destOrd="0" presId="urn:microsoft.com/office/officeart/2005/8/layout/process3"/>
    <dgm:cxn modelId="{5C8B7C89-B46F-1847-8D27-89BF173CC760}" type="presParOf" srcId="{9D87F652-82BF-E64C-B9DA-08717389158A}" destId="{A6F295C2-CC29-8A4D-8A91-099CF406F0C6}" srcOrd="3" destOrd="0" presId="urn:microsoft.com/office/officeart/2005/8/layout/process3"/>
    <dgm:cxn modelId="{83E17730-C0A7-3242-8A24-03D47AB6EBCF}" type="presParOf" srcId="{A6F295C2-CC29-8A4D-8A91-099CF406F0C6}" destId="{370FC713-E7A8-6D4D-9A4B-D59D4C49C0DC}" srcOrd="0" destOrd="0" presId="urn:microsoft.com/office/officeart/2005/8/layout/process3"/>
    <dgm:cxn modelId="{438F8A88-79AD-6141-9635-41A90F2549FC}" type="presParOf" srcId="{9D87F652-82BF-E64C-B9DA-08717389158A}" destId="{9D4829CD-6E41-8742-BCD5-76F86B6298CA}" srcOrd="4" destOrd="0" presId="urn:microsoft.com/office/officeart/2005/8/layout/process3"/>
    <dgm:cxn modelId="{D3CB7987-134E-F14D-A16B-11B18E8FE6BD}" type="presParOf" srcId="{9D4829CD-6E41-8742-BCD5-76F86B6298CA}" destId="{B5E86BD9-9F95-394A-B54D-E02235380B1A}" srcOrd="0" destOrd="0" presId="urn:microsoft.com/office/officeart/2005/8/layout/process3"/>
    <dgm:cxn modelId="{73B9292E-2B12-D843-8A60-8E2567AD3D19}" type="presParOf" srcId="{9D4829CD-6E41-8742-BCD5-76F86B6298CA}" destId="{71CF4445-3DFC-D147-BC3D-DEC4E9D76713}" srcOrd="1" destOrd="0" presId="urn:microsoft.com/office/officeart/2005/8/layout/process3"/>
    <dgm:cxn modelId="{2B77DB23-4F38-ED47-BDD4-5A3796D39F6B}" type="presParOf" srcId="{9D4829CD-6E41-8742-BCD5-76F86B6298CA}" destId="{57871EB2-8493-0248-8B1B-A8FE69D745FE}" srcOrd="2" destOrd="0" presId="urn:microsoft.com/office/officeart/2005/8/layout/process3"/>
    <dgm:cxn modelId="{80A7C37B-CAF5-3047-A075-F371296F33F8}" type="presParOf" srcId="{9D87F652-82BF-E64C-B9DA-08717389158A}" destId="{6DB590EE-3767-414A-84CC-EDE53C3C3DAB}" srcOrd="5" destOrd="0" presId="urn:microsoft.com/office/officeart/2005/8/layout/process3"/>
    <dgm:cxn modelId="{0B987A8B-B8C9-D240-B58F-BB74B2975A70}" type="presParOf" srcId="{6DB590EE-3767-414A-84CC-EDE53C3C3DAB}" destId="{94CC2AE3-FC79-EE4C-87AC-522AA6AC6EEB}" srcOrd="0" destOrd="0" presId="urn:microsoft.com/office/officeart/2005/8/layout/process3"/>
    <dgm:cxn modelId="{121DE236-751F-3A42-8A8A-ADDD5B11570B}" type="presParOf" srcId="{9D87F652-82BF-E64C-B9DA-08717389158A}" destId="{DF591CA0-5430-B64B-9400-043E6179BF4C}" srcOrd="6" destOrd="0" presId="urn:microsoft.com/office/officeart/2005/8/layout/process3"/>
    <dgm:cxn modelId="{F387B1F5-0734-0B40-8341-2F5227BE2802}" type="presParOf" srcId="{DF591CA0-5430-B64B-9400-043E6179BF4C}" destId="{56E455E0-A0CE-7D4E-9CB5-D9ABBDD0C943}" srcOrd="0" destOrd="0" presId="urn:microsoft.com/office/officeart/2005/8/layout/process3"/>
    <dgm:cxn modelId="{12D0C851-AE12-C941-AACF-4643BE6E44BA}" type="presParOf" srcId="{DF591CA0-5430-B64B-9400-043E6179BF4C}" destId="{A2F7DDFF-125A-3343-86AD-C4F286AB5137}" srcOrd="1" destOrd="0" presId="urn:microsoft.com/office/officeart/2005/8/layout/process3"/>
    <dgm:cxn modelId="{B01879FC-C0C5-3B41-9C66-4E20AE2E1694}" type="presParOf" srcId="{DF591CA0-5430-B64B-9400-043E6179BF4C}" destId="{AAC4569D-06A8-C145-AC39-76A3455D8FFE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142C8C2-BD3A-EE42-901B-D67FA0560013}" type="doc">
      <dgm:prSet loTypeId="urn:microsoft.com/office/officeart/2005/8/layout/process3" loCatId="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tr-TR"/>
        </a:p>
      </dgm:t>
    </dgm:pt>
    <dgm:pt modelId="{4174DA31-3D37-3D45-A505-CD44D8F8CC53}">
      <dgm:prSet phldrT="[Metin]"/>
      <dgm:spPr/>
      <dgm:t>
        <a:bodyPr/>
        <a:lstStyle/>
        <a:p>
          <a:r>
            <a:rPr lang="tr-TR" b="0" i="0" dirty="0">
              <a:latin typeface="Bahnschrift Light Condensed" panose="020B0502040204020203" pitchFamily="34" charset="0"/>
            </a:rPr>
            <a:t>2020</a:t>
          </a:r>
        </a:p>
      </dgm:t>
    </dgm:pt>
    <dgm:pt modelId="{FD059F83-952F-034E-9ED2-F68A0E643670}" type="parTrans" cxnId="{C7FB58F9-C8C8-D242-AEE8-8DD3161EDDF1}">
      <dgm:prSet/>
      <dgm:spPr/>
      <dgm:t>
        <a:bodyPr/>
        <a:lstStyle/>
        <a:p>
          <a:endParaRPr lang="tr-TR" b="0" i="0">
            <a:latin typeface="Bahnschrift Light Condensed" panose="020B0502040204020203" pitchFamily="34" charset="0"/>
          </a:endParaRPr>
        </a:p>
      </dgm:t>
    </dgm:pt>
    <dgm:pt modelId="{AB62FCD4-2FD1-EC41-8031-428EB6D70B16}" type="sibTrans" cxnId="{C7FB58F9-C8C8-D242-AEE8-8DD3161EDDF1}">
      <dgm:prSet/>
      <dgm:spPr/>
      <dgm:t>
        <a:bodyPr/>
        <a:lstStyle/>
        <a:p>
          <a:endParaRPr lang="tr-TR" b="0" i="0">
            <a:latin typeface="Bahnschrift Light Condensed" panose="020B0502040204020203" pitchFamily="34" charset="0"/>
          </a:endParaRPr>
        </a:p>
      </dgm:t>
    </dgm:pt>
    <dgm:pt modelId="{C8F09180-D0E2-0146-B072-F72435AA65CC}">
      <dgm:prSet phldrT="[Metin]"/>
      <dgm:spPr/>
      <dgm:t>
        <a:bodyPr/>
        <a:lstStyle/>
        <a:p>
          <a:r>
            <a:rPr lang="tr-TR" b="0" i="0" dirty="0">
              <a:latin typeface="Bahnschrift Light Condensed" panose="020B0502040204020203" pitchFamily="34" charset="0"/>
            </a:rPr>
            <a:t>Trafik: 5K</a:t>
          </a:r>
        </a:p>
      </dgm:t>
    </dgm:pt>
    <dgm:pt modelId="{0A419EA0-5961-4C46-A912-6E1576A6470E}" type="parTrans" cxnId="{A2D87375-F1CC-5849-9A46-A1C9A9B7EBEC}">
      <dgm:prSet/>
      <dgm:spPr/>
      <dgm:t>
        <a:bodyPr/>
        <a:lstStyle/>
        <a:p>
          <a:endParaRPr lang="tr-TR" b="0" i="0">
            <a:latin typeface="Bahnschrift Light Condensed" panose="020B0502040204020203" pitchFamily="34" charset="0"/>
          </a:endParaRPr>
        </a:p>
      </dgm:t>
    </dgm:pt>
    <dgm:pt modelId="{F62C54B6-51F9-BE45-90E4-11C1AF816D60}" type="sibTrans" cxnId="{A2D87375-F1CC-5849-9A46-A1C9A9B7EBEC}">
      <dgm:prSet/>
      <dgm:spPr/>
      <dgm:t>
        <a:bodyPr/>
        <a:lstStyle/>
        <a:p>
          <a:endParaRPr lang="tr-TR" b="0" i="0">
            <a:latin typeface="Bahnschrift Light Condensed" panose="020B0502040204020203" pitchFamily="34" charset="0"/>
          </a:endParaRPr>
        </a:p>
      </dgm:t>
    </dgm:pt>
    <dgm:pt modelId="{EE2956C3-A10E-2442-AA75-BBBC514DB0A0}">
      <dgm:prSet phldrT="[Metin]"/>
      <dgm:spPr/>
      <dgm:t>
        <a:bodyPr/>
        <a:lstStyle/>
        <a:p>
          <a:r>
            <a:rPr lang="tr-TR" b="0" i="0" dirty="0">
              <a:latin typeface="Bahnschrift Light Condensed" panose="020B0502040204020203" pitchFamily="34" charset="0"/>
            </a:rPr>
            <a:t>2021</a:t>
          </a:r>
        </a:p>
      </dgm:t>
    </dgm:pt>
    <dgm:pt modelId="{D75A8BC9-A920-9741-AFCE-D4EE2F6E1483}" type="parTrans" cxnId="{2DF8398A-01C6-0848-99CC-D1E1E2FF8435}">
      <dgm:prSet/>
      <dgm:spPr/>
      <dgm:t>
        <a:bodyPr/>
        <a:lstStyle/>
        <a:p>
          <a:endParaRPr lang="tr-TR" b="0" i="0">
            <a:latin typeface="Bahnschrift Light Condensed" panose="020B0502040204020203" pitchFamily="34" charset="0"/>
          </a:endParaRPr>
        </a:p>
      </dgm:t>
    </dgm:pt>
    <dgm:pt modelId="{083B7C68-29B7-0E45-9BA1-B1B56030F977}" type="sibTrans" cxnId="{2DF8398A-01C6-0848-99CC-D1E1E2FF8435}">
      <dgm:prSet/>
      <dgm:spPr/>
      <dgm:t>
        <a:bodyPr/>
        <a:lstStyle/>
        <a:p>
          <a:endParaRPr lang="tr-TR" b="0" i="0">
            <a:latin typeface="Bahnschrift Light Condensed" panose="020B0502040204020203" pitchFamily="34" charset="0"/>
          </a:endParaRPr>
        </a:p>
      </dgm:t>
    </dgm:pt>
    <dgm:pt modelId="{AC1ABFEF-C3D8-3742-9C32-A2FE86DFD22F}">
      <dgm:prSet phldrT="[Metin]"/>
      <dgm:spPr/>
      <dgm:t>
        <a:bodyPr/>
        <a:lstStyle/>
        <a:p>
          <a:r>
            <a:rPr lang="tr-TR" b="0" i="0" dirty="0">
              <a:latin typeface="Bahnschrift Light Condensed" panose="020B0502040204020203" pitchFamily="34" charset="0"/>
            </a:rPr>
            <a:t>Trafik: 6K</a:t>
          </a:r>
        </a:p>
      </dgm:t>
    </dgm:pt>
    <dgm:pt modelId="{4D5809A4-394D-CC4C-A95A-40B6B9A0817D}" type="parTrans" cxnId="{AF2D6807-4EE3-FE42-B295-97E0530BE337}">
      <dgm:prSet/>
      <dgm:spPr/>
      <dgm:t>
        <a:bodyPr/>
        <a:lstStyle/>
        <a:p>
          <a:endParaRPr lang="tr-TR" b="0" i="0">
            <a:latin typeface="Bahnschrift Light Condensed" panose="020B0502040204020203" pitchFamily="34" charset="0"/>
          </a:endParaRPr>
        </a:p>
      </dgm:t>
    </dgm:pt>
    <dgm:pt modelId="{D0AF6B38-A866-7C48-AB4D-D6F1C5D925A0}" type="sibTrans" cxnId="{AF2D6807-4EE3-FE42-B295-97E0530BE337}">
      <dgm:prSet/>
      <dgm:spPr/>
      <dgm:t>
        <a:bodyPr/>
        <a:lstStyle/>
        <a:p>
          <a:endParaRPr lang="tr-TR" b="0" i="0">
            <a:latin typeface="Bahnschrift Light Condensed" panose="020B0502040204020203" pitchFamily="34" charset="0"/>
          </a:endParaRPr>
        </a:p>
      </dgm:t>
    </dgm:pt>
    <dgm:pt modelId="{37B8BFF5-311B-1747-9E9F-A5EDEBAE4760}">
      <dgm:prSet phldrT="[Metin]"/>
      <dgm:spPr/>
      <dgm:t>
        <a:bodyPr/>
        <a:lstStyle/>
        <a:p>
          <a:r>
            <a:rPr lang="tr-TR" b="0" i="0" dirty="0">
              <a:latin typeface="Bahnschrift Light Condensed" panose="020B0502040204020203" pitchFamily="34" charset="0"/>
            </a:rPr>
            <a:t>2022</a:t>
          </a:r>
        </a:p>
      </dgm:t>
    </dgm:pt>
    <dgm:pt modelId="{F83740CF-DF6E-F745-AD3D-34C31F592085}" type="parTrans" cxnId="{E06D8BE8-7951-944C-B43B-A5FD716BF17C}">
      <dgm:prSet/>
      <dgm:spPr/>
      <dgm:t>
        <a:bodyPr/>
        <a:lstStyle/>
        <a:p>
          <a:endParaRPr lang="tr-TR" b="0" i="0">
            <a:latin typeface="Bahnschrift Light Condensed" panose="020B0502040204020203" pitchFamily="34" charset="0"/>
          </a:endParaRPr>
        </a:p>
      </dgm:t>
    </dgm:pt>
    <dgm:pt modelId="{5CCAB532-F082-9741-90DD-99DA573B7A3A}" type="sibTrans" cxnId="{E06D8BE8-7951-944C-B43B-A5FD716BF17C}">
      <dgm:prSet/>
      <dgm:spPr/>
      <dgm:t>
        <a:bodyPr/>
        <a:lstStyle/>
        <a:p>
          <a:endParaRPr lang="tr-TR" b="0" i="0">
            <a:latin typeface="Bahnschrift Light Condensed" panose="020B0502040204020203" pitchFamily="34" charset="0"/>
          </a:endParaRPr>
        </a:p>
      </dgm:t>
    </dgm:pt>
    <dgm:pt modelId="{3E04C989-1219-E444-BA28-D649D177831C}">
      <dgm:prSet phldrT="[Metin]"/>
      <dgm:spPr/>
      <dgm:t>
        <a:bodyPr/>
        <a:lstStyle/>
        <a:p>
          <a:r>
            <a:rPr lang="tr-TR" b="0" i="0" dirty="0">
              <a:latin typeface="Bahnschrift Light Condensed" panose="020B0502040204020203" pitchFamily="34" charset="0"/>
            </a:rPr>
            <a:t>Trafik:8</a:t>
          </a:r>
        </a:p>
      </dgm:t>
    </dgm:pt>
    <dgm:pt modelId="{6EBD013E-4411-AE47-8A97-96E72749F9B0}" type="parTrans" cxnId="{715C6056-DA02-BC41-B578-E9E6B079A4C1}">
      <dgm:prSet/>
      <dgm:spPr/>
      <dgm:t>
        <a:bodyPr/>
        <a:lstStyle/>
        <a:p>
          <a:endParaRPr lang="tr-TR" b="0" i="0">
            <a:latin typeface="Bahnschrift Light Condensed" panose="020B0502040204020203" pitchFamily="34" charset="0"/>
          </a:endParaRPr>
        </a:p>
      </dgm:t>
    </dgm:pt>
    <dgm:pt modelId="{7325FC59-FA5B-ED4D-BF49-0FFDFC6D621D}" type="sibTrans" cxnId="{715C6056-DA02-BC41-B578-E9E6B079A4C1}">
      <dgm:prSet/>
      <dgm:spPr/>
      <dgm:t>
        <a:bodyPr/>
        <a:lstStyle/>
        <a:p>
          <a:endParaRPr lang="tr-TR" b="0" i="0">
            <a:latin typeface="Bahnschrift Light Condensed" panose="020B0502040204020203" pitchFamily="34" charset="0"/>
          </a:endParaRPr>
        </a:p>
      </dgm:t>
    </dgm:pt>
    <dgm:pt modelId="{E99AE022-B316-4943-81E5-777B9942DC8B}">
      <dgm:prSet phldrT="[Metin]"/>
      <dgm:spPr/>
      <dgm:t>
        <a:bodyPr/>
        <a:lstStyle/>
        <a:p>
          <a:r>
            <a:rPr lang="tr-TR" b="0" i="0" dirty="0">
              <a:latin typeface="Bahnschrift Light Condensed" panose="020B0502040204020203" pitchFamily="34" charset="0"/>
            </a:rPr>
            <a:t>2023</a:t>
          </a:r>
        </a:p>
      </dgm:t>
    </dgm:pt>
    <dgm:pt modelId="{EA487EDD-0B02-A749-BFB1-83C1178A9224}" type="parTrans" cxnId="{A532D408-596C-154A-9ADF-AFE08B47D234}">
      <dgm:prSet/>
      <dgm:spPr/>
      <dgm:t>
        <a:bodyPr/>
        <a:lstStyle/>
        <a:p>
          <a:endParaRPr lang="tr-TR" b="0" i="0">
            <a:latin typeface="Bahnschrift Light Condensed" panose="020B0502040204020203" pitchFamily="34" charset="0"/>
          </a:endParaRPr>
        </a:p>
      </dgm:t>
    </dgm:pt>
    <dgm:pt modelId="{27AA2F72-3869-744F-8250-4A4774C1712E}" type="sibTrans" cxnId="{A532D408-596C-154A-9ADF-AFE08B47D234}">
      <dgm:prSet/>
      <dgm:spPr/>
      <dgm:t>
        <a:bodyPr/>
        <a:lstStyle/>
        <a:p>
          <a:endParaRPr lang="tr-TR" b="0" i="0">
            <a:latin typeface="Bahnschrift Light Condensed" panose="020B0502040204020203" pitchFamily="34" charset="0"/>
          </a:endParaRPr>
        </a:p>
      </dgm:t>
    </dgm:pt>
    <dgm:pt modelId="{B7A454D2-3376-8242-9ADB-0C6D6E047587}">
      <dgm:prSet phldrT="[Metin]"/>
      <dgm:spPr/>
      <dgm:t>
        <a:bodyPr/>
        <a:lstStyle/>
        <a:p>
          <a:r>
            <a:rPr lang="tr-TR" b="0" i="0" dirty="0">
              <a:latin typeface="Bahnschrift Light Condensed" panose="020B0502040204020203" pitchFamily="34" charset="0"/>
            </a:rPr>
            <a:t>Kullanıcı Sayısı: 100</a:t>
          </a:r>
        </a:p>
      </dgm:t>
    </dgm:pt>
    <dgm:pt modelId="{6B37AE9F-FE75-4B4B-B255-F3C4207F52AA}" type="parTrans" cxnId="{E925B9AC-9D74-0845-9CC2-C52578FDA9DD}">
      <dgm:prSet/>
      <dgm:spPr/>
      <dgm:t>
        <a:bodyPr/>
        <a:lstStyle/>
        <a:p>
          <a:endParaRPr lang="tr-TR" b="0" i="0">
            <a:latin typeface="Bahnschrift Light Condensed" panose="020B0502040204020203" pitchFamily="34" charset="0"/>
          </a:endParaRPr>
        </a:p>
      </dgm:t>
    </dgm:pt>
    <dgm:pt modelId="{3A3983F2-922A-F643-8B98-3779011DA630}" type="sibTrans" cxnId="{E925B9AC-9D74-0845-9CC2-C52578FDA9DD}">
      <dgm:prSet/>
      <dgm:spPr/>
      <dgm:t>
        <a:bodyPr/>
        <a:lstStyle/>
        <a:p>
          <a:endParaRPr lang="tr-TR" b="0" i="0">
            <a:latin typeface="Bahnschrift Light Condensed" panose="020B0502040204020203" pitchFamily="34" charset="0"/>
          </a:endParaRPr>
        </a:p>
      </dgm:t>
    </dgm:pt>
    <dgm:pt modelId="{FE76EF06-FA47-2044-A0F3-11F96F778EF5}">
      <dgm:prSet phldrT="[Metin]"/>
      <dgm:spPr/>
      <dgm:t>
        <a:bodyPr/>
        <a:lstStyle/>
        <a:p>
          <a:r>
            <a:rPr lang="tr-TR" b="0" i="0" dirty="0">
              <a:latin typeface="Bahnschrift Light Condensed" panose="020B0502040204020203" pitchFamily="34" charset="0"/>
            </a:rPr>
            <a:t>Kullanıcı Sayısı: 110</a:t>
          </a:r>
        </a:p>
      </dgm:t>
    </dgm:pt>
    <dgm:pt modelId="{37368085-A47D-9040-A646-29248072317C}" type="parTrans" cxnId="{42BBBA6A-C6EF-8E4D-9C6C-C0F369DBA641}">
      <dgm:prSet/>
      <dgm:spPr/>
      <dgm:t>
        <a:bodyPr/>
        <a:lstStyle/>
        <a:p>
          <a:endParaRPr lang="tr-TR" b="0" i="0">
            <a:latin typeface="Bahnschrift Light Condensed" panose="020B0502040204020203" pitchFamily="34" charset="0"/>
          </a:endParaRPr>
        </a:p>
      </dgm:t>
    </dgm:pt>
    <dgm:pt modelId="{28EB9CAB-2F66-4A41-92F5-C1A82EF4D460}" type="sibTrans" cxnId="{42BBBA6A-C6EF-8E4D-9C6C-C0F369DBA641}">
      <dgm:prSet/>
      <dgm:spPr/>
      <dgm:t>
        <a:bodyPr/>
        <a:lstStyle/>
        <a:p>
          <a:endParaRPr lang="tr-TR" b="0" i="0">
            <a:latin typeface="Bahnschrift Light Condensed" panose="020B0502040204020203" pitchFamily="34" charset="0"/>
          </a:endParaRPr>
        </a:p>
      </dgm:t>
    </dgm:pt>
    <dgm:pt modelId="{CB808CDC-BC0D-E14A-818D-2C2D8168F364}">
      <dgm:prSet phldrT="[Metin]"/>
      <dgm:spPr/>
      <dgm:t>
        <a:bodyPr/>
        <a:lstStyle/>
        <a:p>
          <a:r>
            <a:rPr lang="tr-TR" b="0" i="0" dirty="0">
              <a:latin typeface="Bahnschrift Light Condensed" panose="020B0502040204020203" pitchFamily="34" charset="0"/>
            </a:rPr>
            <a:t>Kullanıcı Sayısı: 140</a:t>
          </a:r>
        </a:p>
      </dgm:t>
    </dgm:pt>
    <dgm:pt modelId="{571F65E2-245B-344A-A368-97761E76D9E7}" type="parTrans" cxnId="{4BA3D445-3278-1E4B-83F2-0FDFEDEB5EF5}">
      <dgm:prSet/>
      <dgm:spPr/>
      <dgm:t>
        <a:bodyPr/>
        <a:lstStyle/>
        <a:p>
          <a:endParaRPr lang="tr-TR" b="0" i="0">
            <a:latin typeface="Bahnschrift Light Condensed" panose="020B0502040204020203" pitchFamily="34" charset="0"/>
          </a:endParaRPr>
        </a:p>
      </dgm:t>
    </dgm:pt>
    <dgm:pt modelId="{1BE3B18B-16EE-254F-9D5A-08648C2FA222}" type="sibTrans" cxnId="{4BA3D445-3278-1E4B-83F2-0FDFEDEB5EF5}">
      <dgm:prSet/>
      <dgm:spPr/>
      <dgm:t>
        <a:bodyPr/>
        <a:lstStyle/>
        <a:p>
          <a:endParaRPr lang="tr-TR" b="0" i="0">
            <a:latin typeface="Bahnschrift Light Condensed" panose="020B0502040204020203" pitchFamily="34" charset="0"/>
          </a:endParaRPr>
        </a:p>
      </dgm:t>
    </dgm:pt>
    <dgm:pt modelId="{A895BDC5-8303-0743-A9A9-A31477659EA1}">
      <dgm:prSet phldrT="[Metin]"/>
      <dgm:spPr/>
      <dgm:t>
        <a:bodyPr/>
        <a:lstStyle/>
        <a:p>
          <a:r>
            <a:rPr lang="tr-TR" b="0" i="0" dirty="0">
              <a:latin typeface="Bahnschrift Light Condensed" panose="020B0502040204020203" pitchFamily="34" charset="0"/>
            </a:rPr>
            <a:t>Trafik: 10K</a:t>
          </a:r>
        </a:p>
      </dgm:t>
    </dgm:pt>
    <dgm:pt modelId="{449E9BD4-BB5E-784A-9A46-1213B2B4E38E}" type="parTrans" cxnId="{C55ED122-FB1F-4243-A625-C13BD7857DCB}">
      <dgm:prSet/>
      <dgm:spPr/>
      <dgm:t>
        <a:bodyPr/>
        <a:lstStyle/>
        <a:p>
          <a:endParaRPr lang="tr-TR" b="0" i="0">
            <a:latin typeface="Bahnschrift Light Condensed" panose="020B0502040204020203" pitchFamily="34" charset="0"/>
          </a:endParaRPr>
        </a:p>
      </dgm:t>
    </dgm:pt>
    <dgm:pt modelId="{C426AEC2-2528-1445-A884-0C15FFA4D587}" type="sibTrans" cxnId="{C55ED122-FB1F-4243-A625-C13BD7857DCB}">
      <dgm:prSet/>
      <dgm:spPr/>
      <dgm:t>
        <a:bodyPr/>
        <a:lstStyle/>
        <a:p>
          <a:endParaRPr lang="tr-TR" b="0" i="0">
            <a:latin typeface="Bahnschrift Light Condensed" panose="020B0502040204020203" pitchFamily="34" charset="0"/>
          </a:endParaRPr>
        </a:p>
      </dgm:t>
    </dgm:pt>
    <dgm:pt modelId="{2964CB87-8754-824A-9EC5-C10522C2BF18}">
      <dgm:prSet phldrT="[Metin]"/>
      <dgm:spPr/>
      <dgm:t>
        <a:bodyPr/>
        <a:lstStyle/>
        <a:p>
          <a:r>
            <a:rPr lang="tr-TR" b="0" i="0" dirty="0">
              <a:latin typeface="Bahnschrift Light Condensed" panose="020B0502040204020203" pitchFamily="34" charset="0"/>
            </a:rPr>
            <a:t>Kullanıcı Sayısı: 180</a:t>
          </a:r>
        </a:p>
      </dgm:t>
    </dgm:pt>
    <dgm:pt modelId="{5FF0DCC7-DAAD-E84E-8BAB-738BDEFBDD8F}" type="parTrans" cxnId="{010E75AB-39DF-0A4B-B9A4-D7C9BAED62AF}">
      <dgm:prSet/>
      <dgm:spPr/>
      <dgm:t>
        <a:bodyPr/>
        <a:lstStyle/>
        <a:p>
          <a:endParaRPr lang="tr-TR" b="0" i="0">
            <a:latin typeface="Bahnschrift Light Condensed" panose="020B0502040204020203" pitchFamily="34" charset="0"/>
          </a:endParaRPr>
        </a:p>
      </dgm:t>
    </dgm:pt>
    <dgm:pt modelId="{652DC6A9-1B80-2942-B625-B5AB3D60D3A1}" type="sibTrans" cxnId="{010E75AB-39DF-0A4B-B9A4-D7C9BAED62AF}">
      <dgm:prSet/>
      <dgm:spPr/>
      <dgm:t>
        <a:bodyPr/>
        <a:lstStyle/>
        <a:p>
          <a:endParaRPr lang="tr-TR" b="0" i="0">
            <a:latin typeface="Bahnschrift Light Condensed" panose="020B0502040204020203" pitchFamily="34" charset="0"/>
          </a:endParaRPr>
        </a:p>
      </dgm:t>
    </dgm:pt>
    <dgm:pt modelId="{9D87F652-82BF-E64C-B9DA-08717389158A}" type="pres">
      <dgm:prSet presAssocID="{4142C8C2-BD3A-EE42-901B-D67FA0560013}" presName="linearFlow" presStyleCnt="0">
        <dgm:presLayoutVars>
          <dgm:dir/>
          <dgm:animLvl val="lvl"/>
          <dgm:resizeHandles val="exact"/>
        </dgm:presLayoutVars>
      </dgm:prSet>
      <dgm:spPr/>
    </dgm:pt>
    <dgm:pt modelId="{610A8FE1-2BDA-AC4D-8916-1AB3A24F7C38}" type="pres">
      <dgm:prSet presAssocID="{4174DA31-3D37-3D45-A505-CD44D8F8CC53}" presName="composite" presStyleCnt="0"/>
      <dgm:spPr/>
    </dgm:pt>
    <dgm:pt modelId="{6D6DA970-06D9-FD45-9AD6-178BF99C879D}" type="pres">
      <dgm:prSet presAssocID="{4174DA31-3D37-3D45-A505-CD44D8F8CC53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6AF6BC6B-892B-344F-A148-5949B668491B}" type="pres">
      <dgm:prSet presAssocID="{4174DA31-3D37-3D45-A505-CD44D8F8CC53}" presName="parSh" presStyleLbl="node1" presStyleIdx="0" presStyleCnt="4"/>
      <dgm:spPr/>
    </dgm:pt>
    <dgm:pt modelId="{EF5A5FB9-F41A-524E-8DFD-F67AFF75BDCE}" type="pres">
      <dgm:prSet presAssocID="{4174DA31-3D37-3D45-A505-CD44D8F8CC53}" presName="desTx" presStyleLbl="fgAcc1" presStyleIdx="0" presStyleCnt="4">
        <dgm:presLayoutVars>
          <dgm:bulletEnabled val="1"/>
        </dgm:presLayoutVars>
      </dgm:prSet>
      <dgm:spPr/>
    </dgm:pt>
    <dgm:pt modelId="{51619C97-651F-E54A-AF4C-FE9188D3F27B}" type="pres">
      <dgm:prSet presAssocID="{AB62FCD4-2FD1-EC41-8031-428EB6D70B16}" presName="sibTrans" presStyleLbl="sibTrans2D1" presStyleIdx="0" presStyleCnt="3"/>
      <dgm:spPr/>
    </dgm:pt>
    <dgm:pt modelId="{F4436A82-7F91-714E-9A49-C9392AB790B5}" type="pres">
      <dgm:prSet presAssocID="{AB62FCD4-2FD1-EC41-8031-428EB6D70B16}" presName="connTx" presStyleLbl="sibTrans2D1" presStyleIdx="0" presStyleCnt="3"/>
      <dgm:spPr/>
    </dgm:pt>
    <dgm:pt modelId="{6D8BDE96-2543-1741-A612-2327891C1071}" type="pres">
      <dgm:prSet presAssocID="{EE2956C3-A10E-2442-AA75-BBBC514DB0A0}" presName="composite" presStyleCnt="0"/>
      <dgm:spPr/>
    </dgm:pt>
    <dgm:pt modelId="{B12DBA92-BB03-2F4A-A09E-5C6B3D3DB44E}" type="pres">
      <dgm:prSet presAssocID="{EE2956C3-A10E-2442-AA75-BBBC514DB0A0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990489BE-42E7-5843-AD2C-4EE6DB2854EC}" type="pres">
      <dgm:prSet presAssocID="{EE2956C3-A10E-2442-AA75-BBBC514DB0A0}" presName="parSh" presStyleLbl="node1" presStyleIdx="1" presStyleCnt="4"/>
      <dgm:spPr/>
    </dgm:pt>
    <dgm:pt modelId="{45F7624F-66D1-7641-82A4-6DB56377B611}" type="pres">
      <dgm:prSet presAssocID="{EE2956C3-A10E-2442-AA75-BBBC514DB0A0}" presName="desTx" presStyleLbl="fgAcc1" presStyleIdx="1" presStyleCnt="4">
        <dgm:presLayoutVars>
          <dgm:bulletEnabled val="1"/>
        </dgm:presLayoutVars>
      </dgm:prSet>
      <dgm:spPr/>
    </dgm:pt>
    <dgm:pt modelId="{A6F295C2-CC29-8A4D-8A91-099CF406F0C6}" type="pres">
      <dgm:prSet presAssocID="{083B7C68-29B7-0E45-9BA1-B1B56030F977}" presName="sibTrans" presStyleLbl="sibTrans2D1" presStyleIdx="1" presStyleCnt="3"/>
      <dgm:spPr/>
    </dgm:pt>
    <dgm:pt modelId="{370FC713-E7A8-6D4D-9A4B-D59D4C49C0DC}" type="pres">
      <dgm:prSet presAssocID="{083B7C68-29B7-0E45-9BA1-B1B56030F977}" presName="connTx" presStyleLbl="sibTrans2D1" presStyleIdx="1" presStyleCnt="3"/>
      <dgm:spPr/>
    </dgm:pt>
    <dgm:pt modelId="{9D4829CD-6E41-8742-BCD5-76F86B6298CA}" type="pres">
      <dgm:prSet presAssocID="{37B8BFF5-311B-1747-9E9F-A5EDEBAE4760}" presName="composite" presStyleCnt="0"/>
      <dgm:spPr/>
    </dgm:pt>
    <dgm:pt modelId="{B5E86BD9-9F95-394A-B54D-E02235380B1A}" type="pres">
      <dgm:prSet presAssocID="{37B8BFF5-311B-1747-9E9F-A5EDEBAE4760}" presName="par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71CF4445-3DFC-D147-BC3D-DEC4E9D76713}" type="pres">
      <dgm:prSet presAssocID="{37B8BFF5-311B-1747-9E9F-A5EDEBAE4760}" presName="parSh" presStyleLbl="node1" presStyleIdx="2" presStyleCnt="4"/>
      <dgm:spPr/>
    </dgm:pt>
    <dgm:pt modelId="{57871EB2-8493-0248-8B1B-A8FE69D745FE}" type="pres">
      <dgm:prSet presAssocID="{37B8BFF5-311B-1747-9E9F-A5EDEBAE4760}" presName="desTx" presStyleLbl="fgAcc1" presStyleIdx="2" presStyleCnt="4">
        <dgm:presLayoutVars>
          <dgm:bulletEnabled val="1"/>
        </dgm:presLayoutVars>
      </dgm:prSet>
      <dgm:spPr/>
    </dgm:pt>
    <dgm:pt modelId="{6DB590EE-3767-414A-84CC-EDE53C3C3DAB}" type="pres">
      <dgm:prSet presAssocID="{5CCAB532-F082-9741-90DD-99DA573B7A3A}" presName="sibTrans" presStyleLbl="sibTrans2D1" presStyleIdx="2" presStyleCnt="3"/>
      <dgm:spPr/>
    </dgm:pt>
    <dgm:pt modelId="{94CC2AE3-FC79-EE4C-87AC-522AA6AC6EEB}" type="pres">
      <dgm:prSet presAssocID="{5CCAB532-F082-9741-90DD-99DA573B7A3A}" presName="connTx" presStyleLbl="sibTrans2D1" presStyleIdx="2" presStyleCnt="3"/>
      <dgm:spPr/>
    </dgm:pt>
    <dgm:pt modelId="{DF591CA0-5430-B64B-9400-043E6179BF4C}" type="pres">
      <dgm:prSet presAssocID="{E99AE022-B316-4943-81E5-777B9942DC8B}" presName="composite" presStyleCnt="0"/>
      <dgm:spPr/>
    </dgm:pt>
    <dgm:pt modelId="{56E455E0-A0CE-7D4E-9CB5-D9ABBDD0C943}" type="pres">
      <dgm:prSet presAssocID="{E99AE022-B316-4943-81E5-777B9942DC8B}" presName="par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2F7DDFF-125A-3343-86AD-C4F286AB5137}" type="pres">
      <dgm:prSet presAssocID="{E99AE022-B316-4943-81E5-777B9942DC8B}" presName="parSh" presStyleLbl="node1" presStyleIdx="3" presStyleCnt="4"/>
      <dgm:spPr/>
    </dgm:pt>
    <dgm:pt modelId="{AAC4569D-06A8-C145-AC39-76A3455D8FFE}" type="pres">
      <dgm:prSet presAssocID="{E99AE022-B316-4943-81E5-777B9942DC8B}" presName="desTx" presStyleLbl="fgAcc1" presStyleIdx="3" presStyleCnt="4">
        <dgm:presLayoutVars>
          <dgm:bulletEnabled val="1"/>
        </dgm:presLayoutVars>
      </dgm:prSet>
      <dgm:spPr/>
    </dgm:pt>
  </dgm:ptLst>
  <dgm:cxnLst>
    <dgm:cxn modelId="{AF2D6807-4EE3-FE42-B295-97E0530BE337}" srcId="{EE2956C3-A10E-2442-AA75-BBBC514DB0A0}" destId="{AC1ABFEF-C3D8-3742-9C32-A2FE86DFD22F}" srcOrd="0" destOrd="0" parTransId="{4D5809A4-394D-CC4C-A95A-40B6B9A0817D}" sibTransId="{D0AF6B38-A866-7C48-AB4D-D6F1C5D925A0}"/>
    <dgm:cxn modelId="{A532D408-596C-154A-9ADF-AFE08B47D234}" srcId="{4142C8C2-BD3A-EE42-901B-D67FA0560013}" destId="{E99AE022-B316-4943-81E5-777B9942DC8B}" srcOrd="3" destOrd="0" parTransId="{EA487EDD-0B02-A749-BFB1-83C1178A9224}" sibTransId="{27AA2F72-3869-744F-8250-4A4774C1712E}"/>
    <dgm:cxn modelId="{163B9811-AD85-DD44-B37E-296865241E70}" type="presOf" srcId="{083B7C68-29B7-0E45-9BA1-B1B56030F977}" destId="{370FC713-E7A8-6D4D-9A4B-D59D4C49C0DC}" srcOrd="1" destOrd="0" presId="urn:microsoft.com/office/officeart/2005/8/layout/process3"/>
    <dgm:cxn modelId="{6185E611-ADF1-7E40-927B-296A76D26FA2}" type="presOf" srcId="{AB62FCD4-2FD1-EC41-8031-428EB6D70B16}" destId="{51619C97-651F-E54A-AF4C-FE9188D3F27B}" srcOrd="0" destOrd="0" presId="urn:microsoft.com/office/officeart/2005/8/layout/process3"/>
    <dgm:cxn modelId="{9CBCFA11-C11E-5743-8BB7-5CB236C12FB5}" type="presOf" srcId="{C8F09180-D0E2-0146-B072-F72435AA65CC}" destId="{EF5A5FB9-F41A-524E-8DFD-F67AFF75BDCE}" srcOrd="0" destOrd="0" presId="urn:microsoft.com/office/officeart/2005/8/layout/process3"/>
    <dgm:cxn modelId="{0C969817-2557-9144-A6DA-1C27BBAD1AF7}" type="presOf" srcId="{2964CB87-8754-824A-9EC5-C10522C2BF18}" destId="{AAC4569D-06A8-C145-AC39-76A3455D8FFE}" srcOrd="0" destOrd="1" presId="urn:microsoft.com/office/officeart/2005/8/layout/process3"/>
    <dgm:cxn modelId="{03D4D018-7639-1248-B122-23B71E7D93D5}" type="presOf" srcId="{E99AE022-B316-4943-81E5-777B9942DC8B}" destId="{56E455E0-A0CE-7D4E-9CB5-D9ABBDD0C943}" srcOrd="0" destOrd="0" presId="urn:microsoft.com/office/officeart/2005/8/layout/process3"/>
    <dgm:cxn modelId="{C55ED122-FB1F-4243-A625-C13BD7857DCB}" srcId="{E99AE022-B316-4943-81E5-777B9942DC8B}" destId="{A895BDC5-8303-0743-A9A9-A31477659EA1}" srcOrd="0" destOrd="0" parTransId="{449E9BD4-BB5E-784A-9A46-1213B2B4E38E}" sibTransId="{C426AEC2-2528-1445-A884-0C15FFA4D587}"/>
    <dgm:cxn modelId="{48E6E92D-F4AE-AB4D-9F1A-8E942A3062E3}" type="presOf" srcId="{EE2956C3-A10E-2442-AA75-BBBC514DB0A0}" destId="{990489BE-42E7-5843-AD2C-4EE6DB2854EC}" srcOrd="1" destOrd="0" presId="urn:microsoft.com/office/officeart/2005/8/layout/process3"/>
    <dgm:cxn modelId="{59301441-297B-EA45-A79C-170648F26BD1}" type="presOf" srcId="{A895BDC5-8303-0743-A9A9-A31477659EA1}" destId="{AAC4569D-06A8-C145-AC39-76A3455D8FFE}" srcOrd="0" destOrd="0" presId="urn:microsoft.com/office/officeart/2005/8/layout/process3"/>
    <dgm:cxn modelId="{4BA3D445-3278-1E4B-83F2-0FDFEDEB5EF5}" srcId="{37B8BFF5-311B-1747-9E9F-A5EDEBAE4760}" destId="{CB808CDC-BC0D-E14A-818D-2C2D8168F364}" srcOrd="1" destOrd="0" parTransId="{571F65E2-245B-344A-A368-97761E76D9E7}" sibTransId="{1BE3B18B-16EE-254F-9D5A-08648C2FA222}"/>
    <dgm:cxn modelId="{9278E154-E322-DF49-94B8-D98EAF3216F2}" type="presOf" srcId="{5CCAB532-F082-9741-90DD-99DA573B7A3A}" destId="{6DB590EE-3767-414A-84CC-EDE53C3C3DAB}" srcOrd="0" destOrd="0" presId="urn:microsoft.com/office/officeart/2005/8/layout/process3"/>
    <dgm:cxn modelId="{715C6056-DA02-BC41-B578-E9E6B079A4C1}" srcId="{37B8BFF5-311B-1747-9E9F-A5EDEBAE4760}" destId="{3E04C989-1219-E444-BA28-D649D177831C}" srcOrd="0" destOrd="0" parTransId="{6EBD013E-4411-AE47-8A97-96E72749F9B0}" sibTransId="{7325FC59-FA5B-ED4D-BF49-0FFDFC6D621D}"/>
    <dgm:cxn modelId="{42BBBA6A-C6EF-8E4D-9C6C-C0F369DBA641}" srcId="{EE2956C3-A10E-2442-AA75-BBBC514DB0A0}" destId="{FE76EF06-FA47-2044-A0F3-11F96F778EF5}" srcOrd="1" destOrd="0" parTransId="{37368085-A47D-9040-A646-29248072317C}" sibTransId="{28EB9CAB-2F66-4A41-92F5-C1A82EF4D460}"/>
    <dgm:cxn modelId="{01D48F6D-A724-C24D-8CD8-517676050404}" type="presOf" srcId="{083B7C68-29B7-0E45-9BA1-B1B56030F977}" destId="{A6F295C2-CC29-8A4D-8A91-099CF406F0C6}" srcOrd="0" destOrd="0" presId="urn:microsoft.com/office/officeart/2005/8/layout/process3"/>
    <dgm:cxn modelId="{A2D87375-F1CC-5849-9A46-A1C9A9B7EBEC}" srcId="{4174DA31-3D37-3D45-A505-CD44D8F8CC53}" destId="{C8F09180-D0E2-0146-B072-F72435AA65CC}" srcOrd="0" destOrd="0" parTransId="{0A419EA0-5961-4C46-A912-6E1576A6470E}" sibTransId="{F62C54B6-51F9-BE45-90E4-11C1AF816D60}"/>
    <dgm:cxn modelId="{69B9CB75-76A2-9B46-BF51-FD2A261ADD47}" type="presOf" srcId="{37B8BFF5-311B-1747-9E9F-A5EDEBAE4760}" destId="{71CF4445-3DFC-D147-BC3D-DEC4E9D76713}" srcOrd="1" destOrd="0" presId="urn:microsoft.com/office/officeart/2005/8/layout/process3"/>
    <dgm:cxn modelId="{EE397176-875D-B94D-BE15-AD1E910E9799}" type="presOf" srcId="{FE76EF06-FA47-2044-A0F3-11F96F778EF5}" destId="{45F7624F-66D1-7641-82A4-6DB56377B611}" srcOrd="0" destOrd="1" presId="urn:microsoft.com/office/officeart/2005/8/layout/process3"/>
    <dgm:cxn modelId="{2DF8398A-01C6-0848-99CC-D1E1E2FF8435}" srcId="{4142C8C2-BD3A-EE42-901B-D67FA0560013}" destId="{EE2956C3-A10E-2442-AA75-BBBC514DB0A0}" srcOrd="1" destOrd="0" parTransId="{D75A8BC9-A920-9741-AFCE-D4EE2F6E1483}" sibTransId="{083B7C68-29B7-0E45-9BA1-B1B56030F977}"/>
    <dgm:cxn modelId="{B16EA88C-762B-504D-A1C0-D535DC68A150}" type="presOf" srcId="{4174DA31-3D37-3D45-A505-CD44D8F8CC53}" destId="{6AF6BC6B-892B-344F-A148-5949B668491B}" srcOrd="1" destOrd="0" presId="urn:microsoft.com/office/officeart/2005/8/layout/process3"/>
    <dgm:cxn modelId="{3BC46595-4696-4240-A167-27226E971B04}" type="presOf" srcId="{4142C8C2-BD3A-EE42-901B-D67FA0560013}" destId="{9D87F652-82BF-E64C-B9DA-08717389158A}" srcOrd="0" destOrd="0" presId="urn:microsoft.com/office/officeart/2005/8/layout/process3"/>
    <dgm:cxn modelId="{34D87AA2-8EE2-BC42-9924-3672DD9422C3}" type="presOf" srcId="{EE2956C3-A10E-2442-AA75-BBBC514DB0A0}" destId="{B12DBA92-BB03-2F4A-A09E-5C6B3D3DB44E}" srcOrd="0" destOrd="0" presId="urn:microsoft.com/office/officeart/2005/8/layout/process3"/>
    <dgm:cxn modelId="{826A24A3-6D79-9042-9090-C3A0D29453CC}" type="presOf" srcId="{E99AE022-B316-4943-81E5-777B9942DC8B}" destId="{A2F7DDFF-125A-3343-86AD-C4F286AB5137}" srcOrd="1" destOrd="0" presId="urn:microsoft.com/office/officeart/2005/8/layout/process3"/>
    <dgm:cxn modelId="{499B0CA5-635B-4A49-894E-CDDE42C83B91}" type="presOf" srcId="{37B8BFF5-311B-1747-9E9F-A5EDEBAE4760}" destId="{B5E86BD9-9F95-394A-B54D-E02235380B1A}" srcOrd="0" destOrd="0" presId="urn:microsoft.com/office/officeart/2005/8/layout/process3"/>
    <dgm:cxn modelId="{010E75AB-39DF-0A4B-B9A4-D7C9BAED62AF}" srcId="{E99AE022-B316-4943-81E5-777B9942DC8B}" destId="{2964CB87-8754-824A-9EC5-C10522C2BF18}" srcOrd="1" destOrd="0" parTransId="{5FF0DCC7-DAAD-E84E-8BAB-738BDEFBDD8F}" sibTransId="{652DC6A9-1B80-2942-B625-B5AB3D60D3A1}"/>
    <dgm:cxn modelId="{E925B9AC-9D74-0845-9CC2-C52578FDA9DD}" srcId="{4174DA31-3D37-3D45-A505-CD44D8F8CC53}" destId="{B7A454D2-3376-8242-9ADB-0C6D6E047587}" srcOrd="1" destOrd="0" parTransId="{6B37AE9F-FE75-4B4B-B255-F3C4207F52AA}" sibTransId="{3A3983F2-922A-F643-8B98-3779011DA630}"/>
    <dgm:cxn modelId="{D0D759B7-35CC-B847-BFCC-E9AB54805997}" type="presOf" srcId="{B7A454D2-3376-8242-9ADB-0C6D6E047587}" destId="{EF5A5FB9-F41A-524E-8DFD-F67AFF75BDCE}" srcOrd="0" destOrd="1" presId="urn:microsoft.com/office/officeart/2005/8/layout/process3"/>
    <dgm:cxn modelId="{A0E4DDC0-5B90-9E47-B4A2-DF965337D43E}" type="presOf" srcId="{AC1ABFEF-C3D8-3742-9C32-A2FE86DFD22F}" destId="{45F7624F-66D1-7641-82A4-6DB56377B611}" srcOrd="0" destOrd="0" presId="urn:microsoft.com/office/officeart/2005/8/layout/process3"/>
    <dgm:cxn modelId="{0A3569CD-B2CE-C54B-93EE-D6985027A390}" type="presOf" srcId="{CB808CDC-BC0D-E14A-818D-2C2D8168F364}" destId="{57871EB2-8493-0248-8B1B-A8FE69D745FE}" srcOrd="0" destOrd="1" presId="urn:microsoft.com/office/officeart/2005/8/layout/process3"/>
    <dgm:cxn modelId="{384796E2-B921-E647-B453-AC6DAFFB5277}" type="presOf" srcId="{3E04C989-1219-E444-BA28-D649D177831C}" destId="{57871EB2-8493-0248-8B1B-A8FE69D745FE}" srcOrd="0" destOrd="0" presId="urn:microsoft.com/office/officeart/2005/8/layout/process3"/>
    <dgm:cxn modelId="{51EE2FE8-3866-F046-A5A5-C63AB1BDCAA1}" type="presOf" srcId="{4174DA31-3D37-3D45-A505-CD44D8F8CC53}" destId="{6D6DA970-06D9-FD45-9AD6-178BF99C879D}" srcOrd="0" destOrd="0" presId="urn:microsoft.com/office/officeart/2005/8/layout/process3"/>
    <dgm:cxn modelId="{E06D8BE8-7951-944C-B43B-A5FD716BF17C}" srcId="{4142C8C2-BD3A-EE42-901B-D67FA0560013}" destId="{37B8BFF5-311B-1747-9E9F-A5EDEBAE4760}" srcOrd="2" destOrd="0" parTransId="{F83740CF-DF6E-F745-AD3D-34C31F592085}" sibTransId="{5CCAB532-F082-9741-90DD-99DA573B7A3A}"/>
    <dgm:cxn modelId="{08F9CDF0-6A07-8349-997B-45FDCF2368B3}" type="presOf" srcId="{5CCAB532-F082-9741-90DD-99DA573B7A3A}" destId="{94CC2AE3-FC79-EE4C-87AC-522AA6AC6EEB}" srcOrd="1" destOrd="0" presId="urn:microsoft.com/office/officeart/2005/8/layout/process3"/>
    <dgm:cxn modelId="{B63577F2-A831-E944-8268-130958BCAAE7}" type="presOf" srcId="{AB62FCD4-2FD1-EC41-8031-428EB6D70B16}" destId="{F4436A82-7F91-714E-9A49-C9392AB790B5}" srcOrd="1" destOrd="0" presId="urn:microsoft.com/office/officeart/2005/8/layout/process3"/>
    <dgm:cxn modelId="{C7FB58F9-C8C8-D242-AEE8-8DD3161EDDF1}" srcId="{4142C8C2-BD3A-EE42-901B-D67FA0560013}" destId="{4174DA31-3D37-3D45-A505-CD44D8F8CC53}" srcOrd="0" destOrd="0" parTransId="{FD059F83-952F-034E-9ED2-F68A0E643670}" sibTransId="{AB62FCD4-2FD1-EC41-8031-428EB6D70B16}"/>
    <dgm:cxn modelId="{16F95980-5A4A-8D4C-B863-BBEB16DD8F7B}" type="presParOf" srcId="{9D87F652-82BF-E64C-B9DA-08717389158A}" destId="{610A8FE1-2BDA-AC4D-8916-1AB3A24F7C38}" srcOrd="0" destOrd="0" presId="urn:microsoft.com/office/officeart/2005/8/layout/process3"/>
    <dgm:cxn modelId="{49EED9DE-ECE9-A743-A2A0-DC6729A6FE21}" type="presParOf" srcId="{610A8FE1-2BDA-AC4D-8916-1AB3A24F7C38}" destId="{6D6DA970-06D9-FD45-9AD6-178BF99C879D}" srcOrd="0" destOrd="0" presId="urn:microsoft.com/office/officeart/2005/8/layout/process3"/>
    <dgm:cxn modelId="{BD7BBBE2-5AD7-F54E-9BD9-4E619365B8BC}" type="presParOf" srcId="{610A8FE1-2BDA-AC4D-8916-1AB3A24F7C38}" destId="{6AF6BC6B-892B-344F-A148-5949B668491B}" srcOrd="1" destOrd="0" presId="urn:microsoft.com/office/officeart/2005/8/layout/process3"/>
    <dgm:cxn modelId="{25948CE8-4B9E-D143-8E3C-E5DA5327225E}" type="presParOf" srcId="{610A8FE1-2BDA-AC4D-8916-1AB3A24F7C38}" destId="{EF5A5FB9-F41A-524E-8DFD-F67AFF75BDCE}" srcOrd="2" destOrd="0" presId="urn:microsoft.com/office/officeart/2005/8/layout/process3"/>
    <dgm:cxn modelId="{10A3F81C-D4E7-8B48-8DC4-8D169E69E7F6}" type="presParOf" srcId="{9D87F652-82BF-E64C-B9DA-08717389158A}" destId="{51619C97-651F-E54A-AF4C-FE9188D3F27B}" srcOrd="1" destOrd="0" presId="urn:microsoft.com/office/officeart/2005/8/layout/process3"/>
    <dgm:cxn modelId="{0772D9B5-48CB-DB43-885D-A731576A52BC}" type="presParOf" srcId="{51619C97-651F-E54A-AF4C-FE9188D3F27B}" destId="{F4436A82-7F91-714E-9A49-C9392AB790B5}" srcOrd="0" destOrd="0" presId="urn:microsoft.com/office/officeart/2005/8/layout/process3"/>
    <dgm:cxn modelId="{FF1B02D4-5F81-E741-8B34-9AED7FFA0E9C}" type="presParOf" srcId="{9D87F652-82BF-E64C-B9DA-08717389158A}" destId="{6D8BDE96-2543-1741-A612-2327891C1071}" srcOrd="2" destOrd="0" presId="urn:microsoft.com/office/officeart/2005/8/layout/process3"/>
    <dgm:cxn modelId="{4EC81E1C-C1BC-0C44-A174-91AE475D6DFC}" type="presParOf" srcId="{6D8BDE96-2543-1741-A612-2327891C1071}" destId="{B12DBA92-BB03-2F4A-A09E-5C6B3D3DB44E}" srcOrd="0" destOrd="0" presId="urn:microsoft.com/office/officeart/2005/8/layout/process3"/>
    <dgm:cxn modelId="{E823A0C9-269E-1A4A-A688-80EEEF99FC58}" type="presParOf" srcId="{6D8BDE96-2543-1741-A612-2327891C1071}" destId="{990489BE-42E7-5843-AD2C-4EE6DB2854EC}" srcOrd="1" destOrd="0" presId="urn:microsoft.com/office/officeart/2005/8/layout/process3"/>
    <dgm:cxn modelId="{351A60D9-DA15-1041-BCFC-DF28D6A55FAB}" type="presParOf" srcId="{6D8BDE96-2543-1741-A612-2327891C1071}" destId="{45F7624F-66D1-7641-82A4-6DB56377B611}" srcOrd="2" destOrd="0" presId="urn:microsoft.com/office/officeart/2005/8/layout/process3"/>
    <dgm:cxn modelId="{5C8B7C89-B46F-1847-8D27-89BF173CC760}" type="presParOf" srcId="{9D87F652-82BF-E64C-B9DA-08717389158A}" destId="{A6F295C2-CC29-8A4D-8A91-099CF406F0C6}" srcOrd="3" destOrd="0" presId="urn:microsoft.com/office/officeart/2005/8/layout/process3"/>
    <dgm:cxn modelId="{83E17730-C0A7-3242-8A24-03D47AB6EBCF}" type="presParOf" srcId="{A6F295C2-CC29-8A4D-8A91-099CF406F0C6}" destId="{370FC713-E7A8-6D4D-9A4B-D59D4C49C0DC}" srcOrd="0" destOrd="0" presId="urn:microsoft.com/office/officeart/2005/8/layout/process3"/>
    <dgm:cxn modelId="{438F8A88-79AD-6141-9635-41A90F2549FC}" type="presParOf" srcId="{9D87F652-82BF-E64C-B9DA-08717389158A}" destId="{9D4829CD-6E41-8742-BCD5-76F86B6298CA}" srcOrd="4" destOrd="0" presId="urn:microsoft.com/office/officeart/2005/8/layout/process3"/>
    <dgm:cxn modelId="{D3CB7987-134E-F14D-A16B-11B18E8FE6BD}" type="presParOf" srcId="{9D4829CD-6E41-8742-BCD5-76F86B6298CA}" destId="{B5E86BD9-9F95-394A-B54D-E02235380B1A}" srcOrd="0" destOrd="0" presId="urn:microsoft.com/office/officeart/2005/8/layout/process3"/>
    <dgm:cxn modelId="{73B9292E-2B12-D843-8A60-8E2567AD3D19}" type="presParOf" srcId="{9D4829CD-6E41-8742-BCD5-76F86B6298CA}" destId="{71CF4445-3DFC-D147-BC3D-DEC4E9D76713}" srcOrd="1" destOrd="0" presId="urn:microsoft.com/office/officeart/2005/8/layout/process3"/>
    <dgm:cxn modelId="{2B77DB23-4F38-ED47-BDD4-5A3796D39F6B}" type="presParOf" srcId="{9D4829CD-6E41-8742-BCD5-76F86B6298CA}" destId="{57871EB2-8493-0248-8B1B-A8FE69D745FE}" srcOrd="2" destOrd="0" presId="urn:microsoft.com/office/officeart/2005/8/layout/process3"/>
    <dgm:cxn modelId="{80A7C37B-CAF5-3047-A075-F371296F33F8}" type="presParOf" srcId="{9D87F652-82BF-E64C-B9DA-08717389158A}" destId="{6DB590EE-3767-414A-84CC-EDE53C3C3DAB}" srcOrd="5" destOrd="0" presId="urn:microsoft.com/office/officeart/2005/8/layout/process3"/>
    <dgm:cxn modelId="{0B987A8B-B8C9-D240-B58F-BB74B2975A70}" type="presParOf" srcId="{6DB590EE-3767-414A-84CC-EDE53C3C3DAB}" destId="{94CC2AE3-FC79-EE4C-87AC-522AA6AC6EEB}" srcOrd="0" destOrd="0" presId="urn:microsoft.com/office/officeart/2005/8/layout/process3"/>
    <dgm:cxn modelId="{121DE236-751F-3A42-8A8A-ADDD5B11570B}" type="presParOf" srcId="{9D87F652-82BF-E64C-B9DA-08717389158A}" destId="{DF591CA0-5430-B64B-9400-043E6179BF4C}" srcOrd="6" destOrd="0" presId="urn:microsoft.com/office/officeart/2005/8/layout/process3"/>
    <dgm:cxn modelId="{F387B1F5-0734-0B40-8341-2F5227BE2802}" type="presParOf" srcId="{DF591CA0-5430-B64B-9400-043E6179BF4C}" destId="{56E455E0-A0CE-7D4E-9CB5-D9ABBDD0C943}" srcOrd="0" destOrd="0" presId="urn:microsoft.com/office/officeart/2005/8/layout/process3"/>
    <dgm:cxn modelId="{12D0C851-AE12-C941-AACF-4643BE6E44BA}" type="presParOf" srcId="{DF591CA0-5430-B64B-9400-043E6179BF4C}" destId="{A2F7DDFF-125A-3343-86AD-C4F286AB5137}" srcOrd="1" destOrd="0" presId="urn:microsoft.com/office/officeart/2005/8/layout/process3"/>
    <dgm:cxn modelId="{B01879FC-C0C5-3B41-9C66-4E20AE2E1694}" type="presParOf" srcId="{DF591CA0-5430-B64B-9400-043E6179BF4C}" destId="{AAC4569D-06A8-C145-AC39-76A3455D8FFE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142C8C2-BD3A-EE42-901B-D67FA0560013}" type="doc">
      <dgm:prSet loTypeId="urn:microsoft.com/office/officeart/2005/8/layout/process3" loCatId="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tr-TR"/>
        </a:p>
      </dgm:t>
    </dgm:pt>
    <dgm:pt modelId="{4174DA31-3D37-3D45-A505-CD44D8F8CC53}">
      <dgm:prSet phldrT="[Metin]"/>
      <dgm:spPr/>
      <dgm:t>
        <a:bodyPr/>
        <a:lstStyle/>
        <a:p>
          <a:r>
            <a:rPr lang="tr-TR" b="0" i="0" dirty="0">
              <a:latin typeface="Bahnschrift Light Condensed" panose="020B0502040204020203" pitchFamily="34" charset="0"/>
            </a:rPr>
            <a:t>2020</a:t>
          </a:r>
        </a:p>
      </dgm:t>
    </dgm:pt>
    <dgm:pt modelId="{FD059F83-952F-034E-9ED2-F68A0E643670}" type="parTrans" cxnId="{C7FB58F9-C8C8-D242-AEE8-8DD3161EDDF1}">
      <dgm:prSet/>
      <dgm:spPr/>
      <dgm:t>
        <a:bodyPr/>
        <a:lstStyle/>
        <a:p>
          <a:endParaRPr lang="tr-TR" b="0" i="0">
            <a:latin typeface="Bahnschrift Light Condensed" panose="020B0502040204020203" pitchFamily="34" charset="0"/>
          </a:endParaRPr>
        </a:p>
      </dgm:t>
    </dgm:pt>
    <dgm:pt modelId="{AB62FCD4-2FD1-EC41-8031-428EB6D70B16}" type="sibTrans" cxnId="{C7FB58F9-C8C8-D242-AEE8-8DD3161EDDF1}">
      <dgm:prSet/>
      <dgm:spPr/>
      <dgm:t>
        <a:bodyPr/>
        <a:lstStyle/>
        <a:p>
          <a:endParaRPr lang="tr-TR" b="0" i="0">
            <a:latin typeface="Bahnschrift Light Condensed" panose="020B0502040204020203" pitchFamily="34" charset="0"/>
          </a:endParaRPr>
        </a:p>
      </dgm:t>
    </dgm:pt>
    <dgm:pt modelId="{C8F09180-D0E2-0146-B072-F72435AA65CC}">
      <dgm:prSet phldrT="[Metin]"/>
      <dgm:spPr/>
      <dgm:t>
        <a:bodyPr/>
        <a:lstStyle/>
        <a:p>
          <a:r>
            <a:rPr lang="tr-TR" b="0" i="0" dirty="0">
              <a:latin typeface="Bahnschrift Light Condensed" panose="020B0502040204020203" pitchFamily="34" charset="0"/>
            </a:rPr>
            <a:t>Trafik: 5K</a:t>
          </a:r>
        </a:p>
      </dgm:t>
    </dgm:pt>
    <dgm:pt modelId="{0A419EA0-5961-4C46-A912-6E1576A6470E}" type="parTrans" cxnId="{A2D87375-F1CC-5849-9A46-A1C9A9B7EBEC}">
      <dgm:prSet/>
      <dgm:spPr/>
      <dgm:t>
        <a:bodyPr/>
        <a:lstStyle/>
        <a:p>
          <a:endParaRPr lang="tr-TR" b="0" i="0">
            <a:latin typeface="Bahnschrift Light Condensed" panose="020B0502040204020203" pitchFamily="34" charset="0"/>
          </a:endParaRPr>
        </a:p>
      </dgm:t>
    </dgm:pt>
    <dgm:pt modelId="{F62C54B6-51F9-BE45-90E4-11C1AF816D60}" type="sibTrans" cxnId="{A2D87375-F1CC-5849-9A46-A1C9A9B7EBEC}">
      <dgm:prSet/>
      <dgm:spPr/>
      <dgm:t>
        <a:bodyPr/>
        <a:lstStyle/>
        <a:p>
          <a:endParaRPr lang="tr-TR" b="0" i="0">
            <a:latin typeface="Bahnschrift Light Condensed" panose="020B0502040204020203" pitchFamily="34" charset="0"/>
          </a:endParaRPr>
        </a:p>
      </dgm:t>
    </dgm:pt>
    <dgm:pt modelId="{EE2956C3-A10E-2442-AA75-BBBC514DB0A0}">
      <dgm:prSet phldrT="[Metin]"/>
      <dgm:spPr/>
      <dgm:t>
        <a:bodyPr/>
        <a:lstStyle/>
        <a:p>
          <a:r>
            <a:rPr lang="tr-TR" b="0" i="0" dirty="0">
              <a:latin typeface="Bahnschrift Light Condensed" panose="020B0502040204020203" pitchFamily="34" charset="0"/>
            </a:rPr>
            <a:t>2021</a:t>
          </a:r>
        </a:p>
      </dgm:t>
    </dgm:pt>
    <dgm:pt modelId="{D75A8BC9-A920-9741-AFCE-D4EE2F6E1483}" type="parTrans" cxnId="{2DF8398A-01C6-0848-99CC-D1E1E2FF8435}">
      <dgm:prSet/>
      <dgm:spPr/>
      <dgm:t>
        <a:bodyPr/>
        <a:lstStyle/>
        <a:p>
          <a:endParaRPr lang="tr-TR" b="0" i="0">
            <a:latin typeface="Bahnschrift Light Condensed" panose="020B0502040204020203" pitchFamily="34" charset="0"/>
          </a:endParaRPr>
        </a:p>
      </dgm:t>
    </dgm:pt>
    <dgm:pt modelId="{083B7C68-29B7-0E45-9BA1-B1B56030F977}" type="sibTrans" cxnId="{2DF8398A-01C6-0848-99CC-D1E1E2FF8435}">
      <dgm:prSet/>
      <dgm:spPr/>
      <dgm:t>
        <a:bodyPr/>
        <a:lstStyle/>
        <a:p>
          <a:endParaRPr lang="tr-TR" b="0" i="0">
            <a:latin typeface="Bahnschrift Light Condensed" panose="020B0502040204020203" pitchFamily="34" charset="0"/>
          </a:endParaRPr>
        </a:p>
      </dgm:t>
    </dgm:pt>
    <dgm:pt modelId="{AC1ABFEF-C3D8-3742-9C32-A2FE86DFD22F}">
      <dgm:prSet phldrT="[Metin]"/>
      <dgm:spPr/>
      <dgm:t>
        <a:bodyPr/>
        <a:lstStyle/>
        <a:p>
          <a:r>
            <a:rPr lang="tr-TR" b="0" i="0" dirty="0">
              <a:latin typeface="Bahnschrift Light Condensed" panose="020B0502040204020203" pitchFamily="34" charset="0"/>
            </a:rPr>
            <a:t>Trafik: 6K</a:t>
          </a:r>
        </a:p>
      </dgm:t>
    </dgm:pt>
    <dgm:pt modelId="{4D5809A4-394D-CC4C-A95A-40B6B9A0817D}" type="parTrans" cxnId="{AF2D6807-4EE3-FE42-B295-97E0530BE337}">
      <dgm:prSet/>
      <dgm:spPr/>
      <dgm:t>
        <a:bodyPr/>
        <a:lstStyle/>
        <a:p>
          <a:endParaRPr lang="tr-TR" b="0" i="0">
            <a:latin typeface="Bahnschrift Light Condensed" panose="020B0502040204020203" pitchFamily="34" charset="0"/>
          </a:endParaRPr>
        </a:p>
      </dgm:t>
    </dgm:pt>
    <dgm:pt modelId="{D0AF6B38-A866-7C48-AB4D-D6F1C5D925A0}" type="sibTrans" cxnId="{AF2D6807-4EE3-FE42-B295-97E0530BE337}">
      <dgm:prSet/>
      <dgm:spPr/>
      <dgm:t>
        <a:bodyPr/>
        <a:lstStyle/>
        <a:p>
          <a:endParaRPr lang="tr-TR" b="0" i="0">
            <a:latin typeface="Bahnschrift Light Condensed" panose="020B0502040204020203" pitchFamily="34" charset="0"/>
          </a:endParaRPr>
        </a:p>
      </dgm:t>
    </dgm:pt>
    <dgm:pt modelId="{37B8BFF5-311B-1747-9E9F-A5EDEBAE4760}">
      <dgm:prSet phldrT="[Metin]"/>
      <dgm:spPr/>
      <dgm:t>
        <a:bodyPr/>
        <a:lstStyle/>
        <a:p>
          <a:r>
            <a:rPr lang="tr-TR" b="0" i="0" dirty="0">
              <a:latin typeface="Bahnschrift Light Condensed" panose="020B0502040204020203" pitchFamily="34" charset="0"/>
            </a:rPr>
            <a:t>2022</a:t>
          </a:r>
        </a:p>
      </dgm:t>
    </dgm:pt>
    <dgm:pt modelId="{F83740CF-DF6E-F745-AD3D-34C31F592085}" type="parTrans" cxnId="{E06D8BE8-7951-944C-B43B-A5FD716BF17C}">
      <dgm:prSet/>
      <dgm:spPr/>
      <dgm:t>
        <a:bodyPr/>
        <a:lstStyle/>
        <a:p>
          <a:endParaRPr lang="tr-TR" b="0" i="0">
            <a:latin typeface="Bahnschrift Light Condensed" panose="020B0502040204020203" pitchFamily="34" charset="0"/>
          </a:endParaRPr>
        </a:p>
      </dgm:t>
    </dgm:pt>
    <dgm:pt modelId="{5CCAB532-F082-9741-90DD-99DA573B7A3A}" type="sibTrans" cxnId="{E06D8BE8-7951-944C-B43B-A5FD716BF17C}">
      <dgm:prSet/>
      <dgm:spPr/>
      <dgm:t>
        <a:bodyPr/>
        <a:lstStyle/>
        <a:p>
          <a:endParaRPr lang="tr-TR" b="0" i="0">
            <a:latin typeface="Bahnschrift Light Condensed" panose="020B0502040204020203" pitchFamily="34" charset="0"/>
          </a:endParaRPr>
        </a:p>
      </dgm:t>
    </dgm:pt>
    <dgm:pt modelId="{3E04C989-1219-E444-BA28-D649D177831C}">
      <dgm:prSet phldrT="[Metin]"/>
      <dgm:spPr/>
      <dgm:t>
        <a:bodyPr/>
        <a:lstStyle/>
        <a:p>
          <a:r>
            <a:rPr lang="tr-TR" b="0" i="0" dirty="0">
              <a:latin typeface="Bahnschrift Light Condensed" panose="020B0502040204020203" pitchFamily="34" charset="0"/>
            </a:rPr>
            <a:t>Trafik:8</a:t>
          </a:r>
        </a:p>
      </dgm:t>
    </dgm:pt>
    <dgm:pt modelId="{6EBD013E-4411-AE47-8A97-96E72749F9B0}" type="parTrans" cxnId="{715C6056-DA02-BC41-B578-E9E6B079A4C1}">
      <dgm:prSet/>
      <dgm:spPr/>
      <dgm:t>
        <a:bodyPr/>
        <a:lstStyle/>
        <a:p>
          <a:endParaRPr lang="tr-TR" b="0" i="0">
            <a:latin typeface="Bahnschrift Light Condensed" panose="020B0502040204020203" pitchFamily="34" charset="0"/>
          </a:endParaRPr>
        </a:p>
      </dgm:t>
    </dgm:pt>
    <dgm:pt modelId="{7325FC59-FA5B-ED4D-BF49-0FFDFC6D621D}" type="sibTrans" cxnId="{715C6056-DA02-BC41-B578-E9E6B079A4C1}">
      <dgm:prSet/>
      <dgm:spPr/>
      <dgm:t>
        <a:bodyPr/>
        <a:lstStyle/>
        <a:p>
          <a:endParaRPr lang="tr-TR" b="0" i="0">
            <a:latin typeface="Bahnschrift Light Condensed" panose="020B0502040204020203" pitchFamily="34" charset="0"/>
          </a:endParaRPr>
        </a:p>
      </dgm:t>
    </dgm:pt>
    <dgm:pt modelId="{E99AE022-B316-4943-81E5-777B9942DC8B}">
      <dgm:prSet phldrT="[Metin]"/>
      <dgm:spPr/>
      <dgm:t>
        <a:bodyPr/>
        <a:lstStyle/>
        <a:p>
          <a:r>
            <a:rPr lang="tr-TR" b="0" i="0" dirty="0">
              <a:latin typeface="Bahnschrift Light Condensed" panose="020B0502040204020203" pitchFamily="34" charset="0"/>
            </a:rPr>
            <a:t>2023</a:t>
          </a:r>
        </a:p>
      </dgm:t>
    </dgm:pt>
    <dgm:pt modelId="{EA487EDD-0B02-A749-BFB1-83C1178A9224}" type="parTrans" cxnId="{A532D408-596C-154A-9ADF-AFE08B47D234}">
      <dgm:prSet/>
      <dgm:spPr/>
      <dgm:t>
        <a:bodyPr/>
        <a:lstStyle/>
        <a:p>
          <a:endParaRPr lang="tr-TR" b="0" i="0">
            <a:latin typeface="Bahnschrift Light Condensed" panose="020B0502040204020203" pitchFamily="34" charset="0"/>
          </a:endParaRPr>
        </a:p>
      </dgm:t>
    </dgm:pt>
    <dgm:pt modelId="{27AA2F72-3869-744F-8250-4A4774C1712E}" type="sibTrans" cxnId="{A532D408-596C-154A-9ADF-AFE08B47D234}">
      <dgm:prSet/>
      <dgm:spPr/>
      <dgm:t>
        <a:bodyPr/>
        <a:lstStyle/>
        <a:p>
          <a:endParaRPr lang="tr-TR" b="0" i="0">
            <a:latin typeface="Bahnschrift Light Condensed" panose="020B0502040204020203" pitchFamily="34" charset="0"/>
          </a:endParaRPr>
        </a:p>
      </dgm:t>
    </dgm:pt>
    <dgm:pt modelId="{B7A454D2-3376-8242-9ADB-0C6D6E047587}">
      <dgm:prSet phldrT="[Metin]"/>
      <dgm:spPr/>
      <dgm:t>
        <a:bodyPr/>
        <a:lstStyle/>
        <a:p>
          <a:r>
            <a:rPr lang="tr-TR" b="0" i="0" dirty="0">
              <a:latin typeface="Bahnschrift Light Condensed" panose="020B0502040204020203" pitchFamily="34" charset="0"/>
            </a:rPr>
            <a:t>Kullanıcı Sayısı: 100</a:t>
          </a:r>
        </a:p>
      </dgm:t>
    </dgm:pt>
    <dgm:pt modelId="{6B37AE9F-FE75-4B4B-B255-F3C4207F52AA}" type="parTrans" cxnId="{E925B9AC-9D74-0845-9CC2-C52578FDA9DD}">
      <dgm:prSet/>
      <dgm:spPr/>
      <dgm:t>
        <a:bodyPr/>
        <a:lstStyle/>
        <a:p>
          <a:endParaRPr lang="tr-TR" b="0" i="0">
            <a:latin typeface="Bahnschrift Light Condensed" panose="020B0502040204020203" pitchFamily="34" charset="0"/>
          </a:endParaRPr>
        </a:p>
      </dgm:t>
    </dgm:pt>
    <dgm:pt modelId="{3A3983F2-922A-F643-8B98-3779011DA630}" type="sibTrans" cxnId="{E925B9AC-9D74-0845-9CC2-C52578FDA9DD}">
      <dgm:prSet/>
      <dgm:spPr/>
      <dgm:t>
        <a:bodyPr/>
        <a:lstStyle/>
        <a:p>
          <a:endParaRPr lang="tr-TR" b="0" i="0">
            <a:latin typeface="Bahnschrift Light Condensed" panose="020B0502040204020203" pitchFamily="34" charset="0"/>
          </a:endParaRPr>
        </a:p>
      </dgm:t>
    </dgm:pt>
    <dgm:pt modelId="{FE76EF06-FA47-2044-A0F3-11F96F778EF5}">
      <dgm:prSet phldrT="[Metin]"/>
      <dgm:spPr/>
      <dgm:t>
        <a:bodyPr/>
        <a:lstStyle/>
        <a:p>
          <a:r>
            <a:rPr lang="tr-TR" b="0" i="0" dirty="0">
              <a:latin typeface="Bahnschrift Light Condensed" panose="020B0502040204020203" pitchFamily="34" charset="0"/>
            </a:rPr>
            <a:t>Kullanıcı Sayısı: 110</a:t>
          </a:r>
        </a:p>
      </dgm:t>
    </dgm:pt>
    <dgm:pt modelId="{37368085-A47D-9040-A646-29248072317C}" type="parTrans" cxnId="{42BBBA6A-C6EF-8E4D-9C6C-C0F369DBA641}">
      <dgm:prSet/>
      <dgm:spPr/>
      <dgm:t>
        <a:bodyPr/>
        <a:lstStyle/>
        <a:p>
          <a:endParaRPr lang="tr-TR" b="0" i="0">
            <a:latin typeface="Bahnschrift Light Condensed" panose="020B0502040204020203" pitchFamily="34" charset="0"/>
          </a:endParaRPr>
        </a:p>
      </dgm:t>
    </dgm:pt>
    <dgm:pt modelId="{28EB9CAB-2F66-4A41-92F5-C1A82EF4D460}" type="sibTrans" cxnId="{42BBBA6A-C6EF-8E4D-9C6C-C0F369DBA641}">
      <dgm:prSet/>
      <dgm:spPr/>
      <dgm:t>
        <a:bodyPr/>
        <a:lstStyle/>
        <a:p>
          <a:endParaRPr lang="tr-TR" b="0" i="0">
            <a:latin typeface="Bahnschrift Light Condensed" panose="020B0502040204020203" pitchFamily="34" charset="0"/>
          </a:endParaRPr>
        </a:p>
      </dgm:t>
    </dgm:pt>
    <dgm:pt modelId="{CB808CDC-BC0D-E14A-818D-2C2D8168F364}">
      <dgm:prSet phldrT="[Metin]"/>
      <dgm:spPr/>
      <dgm:t>
        <a:bodyPr/>
        <a:lstStyle/>
        <a:p>
          <a:r>
            <a:rPr lang="tr-TR" b="0" i="0" dirty="0">
              <a:latin typeface="Bahnschrift Light Condensed" panose="020B0502040204020203" pitchFamily="34" charset="0"/>
            </a:rPr>
            <a:t>Kullanıcı Sayısı: 140</a:t>
          </a:r>
        </a:p>
      </dgm:t>
    </dgm:pt>
    <dgm:pt modelId="{571F65E2-245B-344A-A368-97761E76D9E7}" type="parTrans" cxnId="{4BA3D445-3278-1E4B-83F2-0FDFEDEB5EF5}">
      <dgm:prSet/>
      <dgm:spPr/>
      <dgm:t>
        <a:bodyPr/>
        <a:lstStyle/>
        <a:p>
          <a:endParaRPr lang="tr-TR" b="0" i="0">
            <a:latin typeface="Bahnschrift Light Condensed" panose="020B0502040204020203" pitchFamily="34" charset="0"/>
          </a:endParaRPr>
        </a:p>
      </dgm:t>
    </dgm:pt>
    <dgm:pt modelId="{1BE3B18B-16EE-254F-9D5A-08648C2FA222}" type="sibTrans" cxnId="{4BA3D445-3278-1E4B-83F2-0FDFEDEB5EF5}">
      <dgm:prSet/>
      <dgm:spPr/>
      <dgm:t>
        <a:bodyPr/>
        <a:lstStyle/>
        <a:p>
          <a:endParaRPr lang="tr-TR" b="0" i="0">
            <a:latin typeface="Bahnschrift Light Condensed" panose="020B0502040204020203" pitchFamily="34" charset="0"/>
          </a:endParaRPr>
        </a:p>
      </dgm:t>
    </dgm:pt>
    <dgm:pt modelId="{A895BDC5-8303-0743-A9A9-A31477659EA1}">
      <dgm:prSet phldrT="[Metin]"/>
      <dgm:spPr/>
      <dgm:t>
        <a:bodyPr/>
        <a:lstStyle/>
        <a:p>
          <a:r>
            <a:rPr lang="tr-TR" b="0" i="0" dirty="0">
              <a:latin typeface="Bahnschrift Light Condensed" panose="020B0502040204020203" pitchFamily="34" charset="0"/>
            </a:rPr>
            <a:t>Trafik: 10K</a:t>
          </a:r>
        </a:p>
      </dgm:t>
    </dgm:pt>
    <dgm:pt modelId="{449E9BD4-BB5E-784A-9A46-1213B2B4E38E}" type="parTrans" cxnId="{C55ED122-FB1F-4243-A625-C13BD7857DCB}">
      <dgm:prSet/>
      <dgm:spPr/>
      <dgm:t>
        <a:bodyPr/>
        <a:lstStyle/>
        <a:p>
          <a:endParaRPr lang="tr-TR" b="0" i="0">
            <a:latin typeface="Bahnschrift Light Condensed" panose="020B0502040204020203" pitchFamily="34" charset="0"/>
          </a:endParaRPr>
        </a:p>
      </dgm:t>
    </dgm:pt>
    <dgm:pt modelId="{C426AEC2-2528-1445-A884-0C15FFA4D587}" type="sibTrans" cxnId="{C55ED122-FB1F-4243-A625-C13BD7857DCB}">
      <dgm:prSet/>
      <dgm:spPr/>
      <dgm:t>
        <a:bodyPr/>
        <a:lstStyle/>
        <a:p>
          <a:endParaRPr lang="tr-TR" b="0" i="0">
            <a:latin typeface="Bahnschrift Light Condensed" panose="020B0502040204020203" pitchFamily="34" charset="0"/>
          </a:endParaRPr>
        </a:p>
      </dgm:t>
    </dgm:pt>
    <dgm:pt modelId="{2964CB87-8754-824A-9EC5-C10522C2BF18}">
      <dgm:prSet phldrT="[Metin]"/>
      <dgm:spPr/>
      <dgm:t>
        <a:bodyPr/>
        <a:lstStyle/>
        <a:p>
          <a:r>
            <a:rPr lang="tr-TR" b="0" i="0" dirty="0">
              <a:latin typeface="Bahnschrift Light Condensed" panose="020B0502040204020203" pitchFamily="34" charset="0"/>
            </a:rPr>
            <a:t>Kullanıcı Sayısı: 180</a:t>
          </a:r>
        </a:p>
      </dgm:t>
    </dgm:pt>
    <dgm:pt modelId="{5FF0DCC7-DAAD-E84E-8BAB-738BDEFBDD8F}" type="parTrans" cxnId="{010E75AB-39DF-0A4B-B9A4-D7C9BAED62AF}">
      <dgm:prSet/>
      <dgm:spPr/>
      <dgm:t>
        <a:bodyPr/>
        <a:lstStyle/>
        <a:p>
          <a:endParaRPr lang="tr-TR" b="0" i="0">
            <a:latin typeface="Bahnschrift Light Condensed" panose="020B0502040204020203" pitchFamily="34" charset="0"/>
          </a:endParaRPr>
        </a:p>
      </dgm:t>
    </dgm:pt>
    <dgm:pt modelId="{652DC6A9-1B80-2942-B625-B5AB3D60D3A1}" type="sibTrans" cxnId="{010E75AB-39DF-0A4B-B9A4-D7C9BAED62AF}">
      <dgm:prSet/>
      <dgm:spPr/>
      <dgm:t>
        <a:bodyPr/>
        <a:lstStyle/>
        <a:p>
          <a:endParaRPr lang="tr-TR" b="0" i="0">
            <a:latin typeface="Bahnschrift Light Condensed" panose="020B0502040204020203" pitchFamily="34" charset="0"/>
          </a:endParaRPr>
        </a:p>
      </dgm:t>
    </dgm:pt>
    <dgm:pt modelId="{9D87F652-82BF-E64C-B9DA-08717389158A}" type="pres">
      <dgm:prSet presAssocID="{4142C8C2-BD3A-EE42-901B-D67FA0560013}" presName="linearFlow" presStyleCnt="0">
        <dgm:presLayoutVars>
          <dgm:dir/>
          <dgm:animLvl val="lvl"/>
          <dgm:resizeHandles val="exact"/>
        </dgm:presLayoutVars>
      </dgm:prSet>
      <dgm:spPr/>
    </dgm:pt>
    <dgm:pt modelId="{610A8FE1-2BDA-AC4D-8916-1AB3A24F7C38}" type="pres">
      <dgm:prSet presAssocID="{4174DA31-3D37-3D45-A505-CD44D8F8CC53}" presName="composite" presStyleCnt="0"/>
      <dgm:spPr/>
    </dgm:pt>
    <dgm:pt modelId="{6D6DA970-06D9-FD45-9AD6-178BF99C879D}" type="pres">
      <dgm:prSet presAssocID="{4174DA31-3D37-3D45-A505-CD44D8F8CC53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6AF6BC6B-892B-344F-A148-5949B668491B}" type="pres">
      <dgm:prSet presAssocID="{4174DA31-3D37-3D45-A505-CD44D8F8CC53}" presName="parSh" presStyleLbl="node1" presStyleIdx="0" presStyleCnt="4"/>
      <dgm:spPr/>
    </dgm:pt>
    <dgm:pt modelId="{EF5A5FB9-F41A-524E-8DFD-F67AFF75BDCE}" type="pres">
      <dgm:prSet presAssocID="{4174DA31-3D37-3D45-A505-CD44D8F8CC53}" presName="desTx" presStyleLbl="fgAcc1" presStyleIdx="0" presStyleCnt="4">
        <dgm:presLayoutVars>
          <dgm:bulletEnabled val="1"/>
        </dgm:presLayoutVars>
      </dgm:prSet>
      <dgm:spPr/>
    </dgm:pt>
    <dgm:pt modelId="{51619C97-651F-E54A-AF4C-FE9188D3F27B}" type="pres">
      <dgm:prSet presAssocID="{AB62FCD4-2FD1-EC41-8031-428EB6D70B16}" presName="sibTrans" presStyleLbl="sibTrans2D1" presStyleIdx="0" presStyleCnt="3"/>
      <dgm:spPr/>
    </dgm:pt>
    <dgm:pt modelId="{F4436A82-7F91-714E-9A49-C9392AB790B5}" type="pres">
      <dgm:prSet presAssocID="{AB62FCD4-2FD1-EC41-8031-428EB6D70B16}" presName="connTx" presStyleLbl="sibTrans2D1" presStyleIdx="0" presStyleCnt="3"/>
      <dgm:spPr/>
    </dgm:pt>
    <dgm:pt modelId="{6D8BDE96-2543-1741-A612-2327891C1071}" type="pres">
      <dgm:prSet presAssocID="{EE2956C3-A10E-2442-AA75-BBBC514DB0A0}" presName="composite" presStyleCnt="0"/>
      <dgm:spPr/>
    </dgm:pt>
    <dgm:pt modelId="{B12DBA92-BB03-2F4A-A09E-5C6B3D3DB44E}" type="pres">
      <dgm:prSet presAssocID="{EE2956C3-A10E-2442-AA75-BBBC514DB0A0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990489BE-42E7-5843-AD2C-4EE6DB2854EC}" type="pres">
      <dgm:prSet presAssocID="{EE2956C3-A10E-2442-AA75-BBBC514DB0A0}" presName="parSh" presStyleLbl="node1" presStyleIdx="1" presStyleCnt="4"/>
      <dgm:spPr/>
    </dgm:pt>
    <dgm:pt modelId="{45F7624F-66D1-7641-82A4-6DB56377B611}" type="pres">
      <dgm:prSet presAssocID="{EE2956C3-A10E-2442-AA75-BBBC514DB0A0}" presName="desTx" presStyleLbl="fgAcc1" presStyleIdx="1" presStyleCnt="4">
        <dgm:presLayoutVars>
          <dgm:bulletEnabled val="1"/>
        </dgm:presLayoutVars>
      </dgm:prSet>
      <dgm:spPr/>
    </dgm:pt>
    <dgm:pt modelId="{A6F295C2-CC29-8A4D-8A91-099CF406F0C6}" type="pres">
      <dgm:prSet presAssocID="{083B7C68-29B7-0E45-9BA1-B1B56030F977}" presName="sibTrans" presStyleLbl="sibTrans2D1" presStyleIdx="1" presStyleCnt="3"/>
      <dgm:spPr/>
    </dgm:pt>
    <dgm:pt modelId="{370FC713-E7A8-6D4D-9A4B-D59D4C49C0DC}" type="pres">
      <dgm:prSet presAssocID="{083B7C68-29B7-0E45-9BA1-B1B56030F977}" presName="connTx" presStyleLbl="sibTrans2D1" presStyleIdx="1" presStyleCnt="3"/>
      <dgm:spPr/>
    </dgm:pt>
    <dgm:pt modelId="{9D4829CD-6E41-8742-BCD5-76F86B6298CA}" type="pres">
      <dgm:prSet presAssocID="{37B8BFF5-311B-1747-9E9F-A5EDEBAE4760}" presName="composite" presStyleCnt="0"/>
      <dgm:spPr/>
    </dgm:pt>
    <dgm:pt modelId="{B5E86BD9-9F95-394A-B54D-E02235380B1A}" type="pres">
      <dgm:prSet presAssocID="{37B8BFF5-311B-1747-9E9F-A5EDEBAE4760}" presName="par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71CF4445-3DFC-D147-BC3D-DEC4E9D76713}" type="pres">
      <dgm:prSet presAssocID="{37B8BFF5-311B-1747-9E9F-A5EDEBAE4760}" presName="parSh" presStyleLbl="node1" presStyleIdx="2" presStyleCnt="4"/>
      <dgm:spPr/>
    </dgm:pt>
    <dgm:pt modelId="{57871EB2-8493-0248-8B1B-A8FE69D745FE}" type="pres">
      <dgm:prSet presAssocID="{37B8BFF5-311B-1747-9E9F-A5EDEBAE4760}" presName="desTx" presStyleLbl="fgAcc1" presStyleIdx="2" presStyleCnt="4">
        <dgm:presLayoutVars>
          <dgm:bulletEnabled val="1"/>
        </dgm:presLayoutVars>
      </dgm:prSet>
      <dgm:spPr/>
    </dgm:pt>
    <dgm:pt modelId="{6DB590EE-3767-414A-84CC-EDE53C3C3DAB}" type="pres">
      <dgm:prSet presAssocID="{5CCAB532-F082-9741-90DD-99DA573B7A3A}" presName="sibTrans" presStyleLbl="sibTrans2D1" presStyleIdx="2" presStyleCnt="3"/>
      <dgm:spPr/>
    </dgm:pt>
    <dgm:pt modelId="{94CC2AE3-FC79-EE4C-87AC-522AA6AC6EEB}" type="pres">
      <dgm:prSet presAssocID="{5CCAB532-F082-9741-90DD-99DA573B7A3A}" presName="connTx" presStyleLbl="sibTrans2D1" presStyleIdx="2" presStyleCnt="3"/>
      <dgm:spPr/>
    </dgm:pt>
    <dgm:pt modelId="{DF591CA0-5430-B64B-9400-043E6179BF4C}" type="pres">
      <dgm:prSet presAssocID="{E99AE022-B316-4943-81E5-777B9942DC8B}" presName="composite" presStyleCnt="0"/>
      <dgm:spPr/>
    </dgm:pt>
    <dgm:pt modelId="{56E455E0-A0CE-7D4E-9CB5-D9ABBDD0C943}" type="pres">
      <dgm:prSet presAssocID="{E99AE022-B316-4943-81E5-777B9942DC8B}" presName="par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2F7DDFF-125A-3343-86AD-C4F286AB5137}" type="pres">
      <dgm:prSet presAssocID="{E99AE022-B316-4943-81E5-777B9942DC8B}" presName="parSh" presStyleLbl="node1" presStyleIdx="3" presStyleCnt="4"/>
      <dgm:spPr/>
    </dgm:pt>
    <dgm:pt modelId="{AAC4569D-06A8-C145-AC39-76A3455D8FFE}" type="pres">
      <dgm:prSet presAssocID="{E99AE022-B316-4943-81E5-777B9942DC8B}" presName="desTx" presStyleLbl="fgAcc1" presStyleIdx="3" presStyleCnt="4">
        <dgm:presLayoutVars>
          <dgm:bulletEnabled val="1"/>
        </dgm:presLayoutVars>
      </dgm:prSet>
      <dgm:spPr/>
    </dgm:pt>
  </dgm:ptLst>
  <dgm:cxnLst>
    <dgm:cxn modelId="{AF2D6807-4EE3-FE42-B295-97E0530BE337}" srcId="{EE2956C3-A10E-2442-AA75-BBBC514DB0A0}" destId="{AC1ABFEF-C3D8-3742-9C32-A2FE86DFD22F}" srcOrd="0" destOrd="0" parTransId="{4D5809A4-394D-CC4C-A95A-40B6B9A0817D}" sibTransId="{D0AF6B38-A866-7C48-AB4D-D6F1C5D925A0}"/>
    <dgm:cxn modelId="{A532D408-596C-154A-9ADF-AFE08B47D234}" srcId="{4142C8C2-BD3A-EE42-901B-D67FA0560013}" destId="{E99AE022-B316-4943-81E5-777B9942DC8B}" srcOrd="3" destOrd="0" parTransId="{EA487EDD-0B02-A749-BFB1-83C1178A9224}" sibTransId="{27AA2F72-3869-744F-8250-4A4774C1712E}"/>
    <dgm:cxn modelId="{163B9811-AD85-DD44-B37E-296865241E70}" type="presOf" srcId="{083B7C68-29B7-0E45-9BA1-B1B56030F977}" destId="{370FC713-E7A8-6D4D-9A4B-D59D4C49C0DC}" srcOrd="1" destOrd="0" presId="urn:microsoft.com/office/officeart/2005/8/layout/process3"/>
    <dgm:cxn modelId="{6185E611-ADF1-7E40-927B-296A76D26FA2}" type="presOf" srcId="{AB62FCD4-2FD1-EC41-8031-428EB6D70B16}" destId="{51619C97-651F-E54A-AF4C-FE9188D3F27B}" srcOrd="0" destOrd="0" presId="urn:microsoft.com/office/officeart/2005/8/layout/process3"/>
    <dgm:cxn modelId="{9CBCFA11-C11E-5743-8BB7-5CB236C12FB5}" type="presOf" srcId="{C8F09180-D0E2-0146-B072-F72435AA65CC}" destId="{EF5A5FB9-F41A-524E-8DFD-F67AFF75BDCE}" srcOrd="0" destOrd="0" presId="urn:microsoft.com/office/officeart/2005/8/layout/process3"/>
    <dgm:cxn modelId="{0C969817-2557-9144-A6DA-1C27BBAD1AF7}" type="presOf" srcId="{2964CB87-8754-824A-9EC5-C10522C2BF18}" destId="{AAC4569D-06A8-C145-AC39-76A3455D8FFE}" srcOrd="0" destOrd="1" presId="urn:microsoft.com/office/officeart/2005/8/layout/process3"/>
    <dgm:cxn modelId="{03D4D018-7639-1248-B122-23B71E7D93D5}" type="presOf" srcId="{E99AE022-B316-4943-81E5-777B9942DC8B}" destId="{56E455E0-A0CE-7D4E-9CB5-D9ABBDD0C943}" srcOrd="0" destOrd="0" presId="urn:microsoft.com/office/officeart/2005/8/layout/process3"/>
    <dgm:cxn modelId="{C55ED122-FB1F-4243-A625-C13BD7857DCB}" srcId="{E99AE022-B316-4943-81E5-777B9942DC8B}" destId="{A895BDC5-8303-0743-A9A9-A31477659EA1}" srcOrd="0" destOrd="0" parTransId="{449E9BD4-BB5E-784A-9A46-1213B2B4E38E}" sibTransId="{C426AEC2-2528-1445-A884-0C15FFA4D587}"/>
    <dgm:cxn modelId="{48E6E92D-F4AE-AB4D-9F1A-8E942A3062E3}" type="presOf" srcId="{EE2956C3-A10E-2442-AA75-BBBC514DB0A0}" destId="{990489BE-42E7-5843-AD2C-4EE6DB2854EC}" srcOrd="1" destOrd="0" presId="urn:microsoft.com/office/officeart/2005/8/layout/process3"/>
    <dgm:cxn modelId="{59301441-297B-EA45-A79C-170648F26BD1}" type="presOf" srcId="{A895BDC5-8303-0743-A9A9-A31477659EA1}" destId="{AAC4569D-06A8-C145-AC39-76A3455D8FFE}" srcOrd="0" destOrd="0" presId="urn:microsoft.com/office/officeart/2005/8/layout/process3"/>
    <dgm:cxn modelId="{4BA3D445-3278-1E4B-83F2-0FDFEDEB5EF5}" srcId="{37B8BFF5-311B-1747-9E9F-A5EDEBAE4760}" destId="{CB808CDC-BC0D-E14A-818D-2C2D8168F364}" srcOrd="1" destOrd="0" parTransId="{571F65E2-245B-344A-A368-97761E76D9E7}" sibTransId="{1BE3B18B-16EE-254F-9D5A-08648C2FA222}"/>
    <dgm:cxn modelId="{9278E154-E322-DF49-94B8-D98EAF3216F2}" type="presOf" srcId="{5CCAB532-F082-9741-90DD-99DA573B7A3A}" destId="{6DB590EE-3767-414A-84CC-EDE53C3C3DAB}" srcOrd="0" destOrd="0" presId="urn:microsoft.com/office/officeart/2005/8/layout/process3"/>
    <dgm:cxn modelId="{715C6056-DA02-BC41-B578-E9E6B079A4C1}" srcId="{37B8BFF5-311B-1747-9E9F-A5EDEBAE4760}" destId="{3E04C989-1219-E444-BA28-D649D177831C}" srcOrd="0" destOrd="0" parTransId="{6EBD013E-4411-AE47-8A97-96E72749F9B0}" sibTransId="{7325FC59-FA5B-ED4D-BF49-0FFDFC6D621D}"/>
    <dgm:cxn modelId="{42BBBA6A-C6EF-8E4D-9C6C-C0F369DBA641}" srcId="{EE2956C3-A10E-2442-AA75-BBBC514DB0A0}" destId="{FE76EF06-FA47-2044-A0F3-11F96F778EF5}" srcOrd="1" destOrd="0" parTransId="{37368085-A47D-9040-A646-29248072317C}" sibTransId="{28EB9CAB-2F66-4A41-92F5-C1A82EF4D460}"/>
    <dgm:cxn modelId="{01D48F6D-A724-C24D-8CD8-517676050404}" type="presOf" srcId="{083B7C68-29B7-0E45-9BA1-B1B56030F977}" destId="{A6F295C2-CC29-8A4D-8A91-099CF406F0C6}" srcOrd="0" destOrd="0" presId="urn:microsoft.com/office/officeart/2005/8/layout/process3"/>
    <dgm:cxn modelId="{A2D87375-F1CC-5849-9A46-A1C9A9B7EBEC}" srcId="{4174DA31-3D37-3D45-A505-CD44D8F8CC53}" destId="{C8F09180-D0E2-0146-B072-F72435AA65CC}" srcOrd="0" destOrd="0" parTransId="{0A419EA0-5961-4C46-A912-6E1576A6470E}" sibTransId="{F62C54B6-51F9-BE45-90E4-11C1AF816D60}"/>
    <dgm:cxn modelId="{69B9CB75-76A2-9B46-BF51-FD2A261ADD47}" type="presOf" srcId="{37B8BFF5-311B-1747-9E9F-A5EDEBAE4760}" destId="{71CF4445-3DFC-D147-BC3D-DEC4E9D76713}" srcOrd="1" destOrd="0" presId="urn:microsoft.com/office/officeart/2005/8/layout/process3"/>
    <dgm:cxn modelId="{EE397176-875D-B94D-BE15-AD1E910E9799}" type="presOf" srcId="{FE76EF06-FA47-2044-A0F3-11F96F778EF5}" destId="{45F7624F-66D1-7641-82A4-6DB56377B611}" srcOrd="0" destOrd="1" presId="urn:microsoft.com/office/officeart/2005/8/layout/process3"/>
    <dgm:cxn modelId="{2DF8398A-01C6-0848-99CC-D1E1E2FF8435}" srcId="{4142C8C2-BD3A-EE42-901B-D67FA0560013}" destId="{EE2956C3-A10E-2442-AA75-BBBC514DB0A0}" srcOrd="1" destOrd="0" parTransId="{D75A8BC9-A920-9741-AFCE-D4EE2F6E1483}" sibTransId="{083B7C68-29B7-0E45-9BA1-B1B56030F977}"/>
    <dgm:cxn modelId="{B16EA88C-762B-504D-A1C0-D535DC68A150}" type="presOf" srcId="{4174DA31-3D37-3D45-A505-CD44D8F8CC53}" destId="{6AF6BC6B-892B-344F-A148-5949B668491B}" srcOrd="1" destOrd="0" presId="urn:microsoft.com/office/officeart/2005/8/layout/process3"/>
    <dgm:cxn modelId="{3BC46595-4696-4240-A167-27226E971B04}" type="presOf" srcId="{4142C8C2-BD3A-EE42-901B-D67FA0560013}" destId="{9D87F652-82BF-E64C-B9DA-08717389158A}" srcOrd="0" destOrd="0" presId="urn:microsoft.com/office/officeart/2005/8/layout/process3"/>
    <dgm:cxn modelId="{34D87AA2-8EE2-BC42-9924-3672DD9422C3}" type="presOf" srcId="{EE2956C3-A10E-2442-AA75-BBBC514DB0A0}" destId="{B12DBA92-BB03-2F4A-A09E-5C6B3D3DB44E}" srcOrd="0" destOrd="0" presId="urn:microsoft.com/office/officeart/2005/8/layout/process3"/>
    <dgm:cxn modelId="{826A24A3-6D79-9042-9090-C3A0D29453CC}" type="presOf" srcId="{E99AE022-B316-4943-81E5-777B9942DC8B}" destId="{A2F7DDFF-125A-3343-86AD-C4F286AB5137}" srcOrd="1" destOrd="0" presId="urn:microsoft.com/office/officeart/2005/8/layout/process3"/>
    <dgm:cxn modelId="{499B0CA5-635B-4A49-894E-CDDE42C83B91}" type="presOf" srcId="{37B8BFF5-311B-1747-9E9F-A5EDEBAE4760}" destId="{B5E86BD9-9F95-394A-B54D-E02235380B1A}" srcOrd="0" destOrd="0" presId="urn:microsoft.com/office/officeart/2005/8/layout/process3"/>
    <dgm:cxn modelId="{010E75AB-39DF-0A4B-B9A4-D7C9BAED62AF}" srcId="{E99AE022-B316-4943-81E5-777B9942DC8B}" destId="{2964CB87-8754-824A-9EC5-C10522C2BF18}" srcOrd="1" destOrd="0" parTransId="{5FF0DCC7-DAAD-E84E-8BAB-738BDEFBDD8F}" sibTransId="{652DC6A9-1B80-2942-B625-B5AB3D60D3A1}"/>
    <dgm:cxn modelId="{E925B9AC-9D74-0845-9CC2-C52578FDA9DD}" srcId="{4174DA31-3D37-3D45-A505-CD44D8F8CC53}" destId="{B7A454D2-3376-8242-9ADB-0C6D6E047587}" srcOrd="1" destOrd="0" parTransId="{6B37AE9F-FE75-4B4B-B255-F3C4207F52AA}" sibTransId="{3A3983F2-922A-F643-8B98-3779011DA630}"/>
    <dgm:cxn modelId="{D0D759B7-35CC-B847-BFCC-E9AB54805997}" type="presOf" srcId="{B7A454D2-3376-8242-9ADB-0C6D6E047587}" destId="{EF5A5FB9-F41A-524E-8DFD-F67AFF75BDCE}" srcOrd="0" destOrd="1" presId="urn:microsoft.com/office/officeart/2005/8/layout/process3"/>
    <dgm:cxn modelId="{A0E4DDC0-5B90-9E47-B4A2-DF965337D43E}" type="presOf" srcId="{AC1ABFEF-C3D8-3742-9C32-A2FE86DFD22F}" destId="{45F7624F-66D1-7641-82A4-6DB56377B611}" srcOrd="0" destOrd="0" presId="urn:microsoft.com/office/officeart/2005/8/layout/process3"/>
    <dgm:cxn modelId="{0A3569CD-B2CE-C54B-93EE-D6985027A390}" type="presOf" srcId="{CB808CDC-BC0D-E14A-818D-2C2D8168F364}" destId="{57871EB2-8493-0248-8B1B-A8FE69D745FE}" srcOrd="0" destOrd="1" presId="urn:microsoft.com/office/officeart/2005/8/layout/process3"/>
    <dgm:cxn modelId="{384796E2-B921-E647-B453-AC6DAFFB5277}" type="presOf" srcId="{3E04C989-1219-E444-BA28-D649D177831C}" destId="{57871EB2-8493-0248-8B1B-A8FE69D745FE}" srcOrd="0" destOrd="0" presId="urn:microsoft.com/office/officeart/2005/8/layout/process3"/>
    <dgm:cxn modelId="{51EE2FE8-3866-F046-A5A5-C63AB1BDCAA1}" type="presOf" srcId="{4174DA31-3D37-3D45-A505-CD44D8F8CC53}" destId="{6D6DA970-06D9-FD45-9AD6-178BF99C879D}" srcOrd="0" destOrd="0" presId="urn:microsoft.com/office/officeart/2005/8/layout/process3"/>
    <dgm:cxn modelId="{E06D8BE8-7951-944C-B43B-A5FD716BF17C}" srcId="{4142C8C2-BD3A-EE42-901B-D67FA0560013}" destId="{37B8BFF5-311B-1747-9E9F-A5EDEBAE4760}" srcOrd="2" destOrd="0" parTransId="{F83740CF-DF6E-F745-AD3D-34C31F592085}" sibTransId="{5CCAB532-F082-9741-90DD-99DA573B7A3A}"/>
    <dgm:cxn modelId="{08F9CDF0-6A07-8349-997B-45FDCF2368B3}" type="presOf" srcId="{5CCAB532-F082-9741-90DD-99DA573B7A3A}" destId="{94CC2AE3-FC79-EE4C-87AC-522AA6AC6EEB}" srcOrd="1" destOrd="0" presId="urn:microsoft.com/office/officeart/2005/8/layout/process3"/>
    <dgm:cxn modelId="{B63577F2-A831-E944-8268-130958BCAAE7}" type="presOf" srcId="{AB62FCD4-2FD1-EC41-8031-428EB6D70B16}" destId="{F4436A82-7F91-714E-9A49-C9392AB790B5}" srcOrd="1" destOrd="0" presId="urn:microsoft.com/office/officeart/2005/8/layout/process3"/>
    <dgm:cxn modelId="{C7FB58F9-C8C8-D242-AEE8-8DD3161EDDF1}" srcId="{4142C8C2-BD3A-EE42-901B-D67FA0560013}" destId="{4174DA31-3D37-3D45-A505-CD44D8F8CC53}" srcOrd="0" destOrd="0" parTransId="{FD059F83-952F-034E-9ED2-F68A0E643670}" sibTransId="{AB62FCD4-2FD1-EC41-8031-428EB6D70B16}"/>
    <dgm:cxn modelId="{16F95980-5A4A-8D4C-B863-BBEB16DD8F7B}" type="presParOf" srcId="{9D87F652-82BF-E64C-B9DA-08717389158A}" destId="{610A8FE1-2BDA-AC4D-8916-1AB3A24F7C38}" srcOrd="0" destOrd="0" presId="urn:microsoft.com/office/officeart/2005/8/layout/process3"/>
    <dgm:cxn modelId="{49EED9DE-ECE9-A743-A2A0-DC6729A6FE21}" type="presParOf" srcId="{610A8FE1-2BDA-AC4D-8916-1AB3A24F7C38}" destId="{6D6DA970-06D9-FD45-9AD6-178BF99C879D}" srcOrd="0" destOrd="0" presId="urn:microsoft.com/office/officeart/2005/8/layout/process3"/>
    <dgm:cxn modelId="{BD7BBBE2-5AD7-F54E-9BD9-4E619365B8BC}" type="presParOf" srcId="{610A8FE1-2BDA-AC4D-8916-1AB3A24F7C38}" destId="{6AF6BC6B-892B-344F-A148-5949B668491B}" srcOrd="1" destOrd="0" presId="urn:microsoft.com/office/officeart/2005/8/layout/process3"/>
    <dgm:cxn modelId="{25948CE8-4B9E-D143-8E3C-E5DA5327225E}" type="presParOf" srcId="{610A8FE1-2BDA-AC4D-8916-1AB3A24F7C38}" destId="{EF5A5FB9-F41A-524E-8DFD-F67AFF75BDCE}" srcOrd="2" destOrd="0" presId="urn:microsoft.com/office/officeart/2005/8/layout/process3"/>
    <dgm:cxn modelId="{10A3F81C-D4E7-8B48-8DC4-8D169E69E7F6}" type="presParOf" srcId="{9D87F652-82BF-E64C-B9DA-08717389158A}" destId="{51619C97-651F-E54A-AF4C-FE9188D3F27B}" srcOrd="1" destOrd="0" presId="urn:microsoft.com/office/officeart/2005/8/layout/process3"/>
    <dgm:cxn modelId="{0772D9B5-48CB-DB43-885D-A731576A52BC}" type="presParOf" srcId="{51619C97-651F-E54A-AF4C-FE9188D3F27B}" destId="{F4436A82-7F91-714E-9A49-C9392AB790B5}" srcOrd="0" destOrd="0" presId="urn:microsoft.com/office/officeart/2005/8/layout/process3"/>
    <dgm:cxn modelId="{FF1B02D4-5F81-E741-8B34-9AED7FFA0E9C}" type="presParOf" srcId="{9D87F652-82BF-E64C-B9DA-08717389158A}" destId="{6D8BDE96-2543-1741-A612-2327891C1071}" srcOrd="2" destOrd="0" presId="urn:microsoft.com/office/officeart/2005/8/layout/process3"/>
    <dgm:cxn modelId="{4EC81E1C-C1BC-0C44-A174-91AE475D6DFC}" type="presParOf" srcId="{6D8BDE96-2543-1741-A612-2327891C1071}" destId="{B12DBA92-BB03-2F4A-A09E-5C6B3D3DB44E}" srcOrd="0" destOrd="0" presId="urn:microsoft.com/office/officeart/2005/8/layout/process3"/>
    <dgm:cxn modelId="{E823A0C9-269E-1A4A-A688-80EEEF99FC58}" type="presParOf" srcId="{6D8BDE96-2543-1741-A612-2327891C1071}" destId="{990489BE-42E7-5843-AD2C-4EE6DB2854EC}" srcOrd="1" destOrd="0" presId="urn:microsoft.com/office/officeart/2005/8/layout/process3"/>
    <dgm:cxn modelId="{351A60D9-DA15-1041-BCFC-DF28D6A55FAB}" type="presParOf" srcId="{6D8BDE96-2543-1741-A612-2327891C1071}" destId="{45F7624F-66D1-7641-82A4-6DB56377B611}" srcOrd="2" destOrd="0" presId="urn:microsoft.com/office/officeart/2005/8/layout/process3"/>
    <dgm:cxn modelId="{5C8B7C89-B46F-1847-8D27-89BF173CC760}" type="presParOf" srcId="{9D87F652-82BF-E64C-B9DA-08717389158A}" destId="{A6F295C2-CC29-8A4D-8A91-099CF406F0C6}" srcOrd="3" destOrd="0" presId="urn:microsoft.com/office/officeart/2005/8/layout/process3"/>
    <dgm:cxn modelId="{83E17730-C0A7-3242-8A24-03D47AB6EBCF}" type="presParOf" srcId="{A6F295C2-CC29-8A4D-8A91-099CF406F0C6}" destId="{370FC713-E7A8-6D4D-9A4B-D59D4C49C0DC}" srcOrd="0" destOrd="0" presId="urn:microsoft.com/office/officeart/2005/8/layout/process3"/>
    <dgm:cxn modelId="{438F8A88-79AD-6141-9635-41A90F2549FC}" type="presParOf" srcId="{9D87F652-82BF-E64C-B9DA-08717389158A}" destId="{9D4829CD-6E41-8742-BCD5-76F86B6298CA}" srcOrd="4" destOrd="0" presId="urn:microsoft.com/office/officeart/2005/8/layout/process3"/>
    <dgm:cxn modelId="{D3CB7987-134E-F14D-A16B-11B18E8FE6BD}" type="presParOf" srcId="{9D4829CD-6E41-8742-BCD5-76F86B6298CA}" destId="{B5E86BD9-9F95-394A-B54D-E02235380B1A}" srcOrd="0" destOrd="0" presId="urn:microsoft.com/office/officeart/2005/8/layout/process3"/>
    <dgm:cxn modelId="{73B9292E-2B12-D843-8A60-8E2567AD3D19}" type="presParOf" srcId="{9D4829CD-6E41-8742-BCD5-76F86B6298CA}" destId="{71CF4445-3DFC-D147-BC3D-DEC4E9D76713}" srcOrd="1" destOrd="0" presId="urn:microsoft.com/office/officeart/2005/8/layout/process3"/>
    <dgm:cxn modelId="{2B77DB23-4F38-ED47-BDD4-5A3796D39F6B}" type="presParOf" srcId="{9D4829CD-6E41-8742-BCD5-76F86B6298CA}" destId="{57871EB2-8493-0248-8B1B-A8FE69D745FE}" srcOrd="2" destOrd="0" presId="urn:microsoft.com/office/officeart/2005/8/layout/process3"/>
    <dgm:cxn modelId="{80A7C37B-CAF5-3047-A075-F371296F33F8}" type="presParOf" srcId="{9D87F652-82BF-E64C-B9DA-08717389158A}" destId="{6DB590EE-3767-414A-84CC-EDE53C3C3DAB}" srcOrd="5" destOrd="0" presId="urn:microsoft.com/office/officeart/2005/8/layout/process3"/>
    <dgm:cxn modelId="{0B987A8B-B8C9-D240-B58F-BB74B2975A70}" type="presParOf" srcId="{6DB590EE-3767-414A-84CC-EDE53C3C3DAB}" destId="{94CC2AE3-FC79-EE4C-87AC-522AA6AC6EEB}" srcOrd="0" destOrd="0" presId="urn:microsoft.com/office/officeart/2005/8/layout/process3"/>
    <dgm:cxn modelId="{121DE236-751F-3A42-8A8A-ADDD5B11570B}" type="presParOf" srcId="{9D87F652-82BF-E64C-B9DA-08717389158A}" destId="{DF591CA0-5430-B64B-9400-043E6179BF4C}" srcOrd="6" destOrd="0" presId="urn:microsoft.com/office/officeart/2005/8/layout/process3"/>
    <dgm:cxn modelId="{F387B1F5-0734-0B40-8341-2F5227BE2802}" type="presParOf" srcId="{DF591CA0-5430-B64B-9400-043E6179BF4C}" destId="{56E455E0-A0CE-7D4E-9CB5-D9ABBDD0C943}" srcOrd="0" destOrd="0" presId="urn:microsoft.com/office/officeart/2005/8/layout/process3"/>
    <dgm:cxn modelId="{12D0C851-AE12-C941-AACF-4643BE6E44BA}" type="presParOf" srcId="{DF591CA0-5430-B64B-9400-043E6179BF4C}" destId="{A2F7DDFF-125A-3343-86AD-C4F286AB5137}" srcOrd="1" destOrd="0" presId="urn:microsoft.com/office/officeart/2005/8/layout/process3"/>
    <dgm:cxn modelId="{B01879FC-C0C5-3B41-9C66-4E20AE2E1694}" type="presParOf" srcId="{DF591CA0-5430-B64B-9400-043E6179BF4C}" destId="{AAC4569D-06A8-C145-AC39-76A3455D8FFE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F6BC6B-892B-344F-A148-5949B668491B}">
      <dsp:nvSpPr>
        <dsp:cNvPr id="0" name=""/>
        <dsp:cNvSpPr/>
      </dsp:nvSpPr>
      <dsp:spPr>
        <a:xfrm>
          <a:off x="5233" y="40035"/>
          <a:ext cx="6575978" cy="220320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2712" tIns="362712" rIns="362712" bIns="194310" numCol="1" spcCol="1270" anchor="t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5100" b="0" i="0" kern="1200" dirty="0">
              <a:latin typeface="Bahnschrift Light Condensed" panose="020B0502040204020203" pitchFamily="34" charset="0"/>
            </a:rPr>
            <a:t>2020</a:t>
          </a:r>
        </a:p>
      </dsp:txBody>
      <dsp:txXfrm>
        <a:off x="5233" y="40035"/>
        <a:ext cx="6575978" cy="1468800"/>
      </dsp:txXfrm>
    </dsp:sp>
    <dsp:sp modelId="{EF5A5FB9-F41A-524E-8DFD-F67AFF75BDCE}">
      <dsp:nvSpPr>
        <dsp:cNvPr id="0" name=""/>
        <dsp:cNvSpPr/>
      </dsp:nvSpPr>
      <dsp:spPr>
        <a:xfrm>
          <a:off x="1352120" y="1508836"/>
          <a:ext cx="6575978" cy="293760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2712" tIns="362712" rIns="362712" bIns="362712" numCol="1" spcCol="1270" anchor="t" anchorCtr="0">
          <a:noAutofit/>
        </a:bodyPr>
        <a:lstStyle/>
        <a:p>
          <a:pPr marL="285750" lvl="1" indent="-285750" algn="l" defTabSz="2266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5100" b="0" i="0" kern="1200" dirty="0">
              <a:latin typeface="Bahnschrift Light Condensed" panose="020B0502040204020203" pitchFamily="34" charset="0"/>
            </a:rPr>
            <a:t>Trafik: 5K</a:t>
          </a:r>
        </a:p>
        <a:p>
          <a:pPr marL="285750" lvl="1" indent="-285750" algn="l" defTabSz="2266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5100" b="0" i="0" kern="1200" dirty="0">
              <a:latin typeface="Bahnschrift Light Condensed" panose="020B0502040204020203" pitchFamily="34" charset="0"/>
            </a:rPr>
            <a:t>Kullanıcı Sayısı: 100</a:t>
          </a:r>
        </a:p>
      </dsp:txBody>
      <dsp:txXfrm>
        <a:off x="1438159" y="1594875"/>
        <a:ext cx="6403900" cy="2765522"/>
      </dsp:txXfrm>
    </dsp:sp>
    <dsp:sp modelId="{51619C97-651F-E54A-AF4C-FE9188D3F27B}">
      <dsp:nvSpPr>
        <dsp:cNvPr id="0" name=""/>
        <dsp:cNvSpPr/>
      </dsp:nvSpPr>
      <dsp:spPr>
        <a:xfrm>
          <a:off x="7578105" y="-44178"/>
          <a:ext cx="2113416" cy="1637228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4100" b="0" i="0" kern="1200">
            <a:latin typeface="Bahnschrift Light Condensed" panose="020B0502040204020203" pitchFamily="34" charset="0"/>
          </a:endParaRPr>
        </a:p>
      </dsp:txBody>
      <dsp:txXfrm>
        <a:off x="7578105" y="283268"/>
        <a:ext cx="1622248" cy="982336"/>
      </dsp:txXfrm>
    </dsp:sp>
    <dsp:sp modelId="{990489BE-42E7-5843-AD2C-4EE6DB2854EC}">
      <dsp:nvSpPr>
        <dsp:cNvPr id="0" name=""/>
        <dsp:cNvSpPr/>
      </dsp:nvSpPr>
      <dsp:spPr>
        <a:xfrm>
          <a:off x="10568789" y="40035"/>
          <a:ext cx="6575978" cy="220320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2712" tIns="362712" rIns="362712" bIns="194310" numCol="1" spcCol="1270" anchor="t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5100" b="0" i="0" kern="1200" dirty="0">
              <a:latin typeface="Bahnschrift Light Condensed" panose="020B0502040204020203" pitchFamily="34" charset="0"/>
            </a:rPr>
            <a:t>2021</a:t>
          </a:r>
        </a:p>
      </dsp:txBody>
      <dsp:txXfrm>
        <a:off x="10568789" y="40035"/>
        <a:ext cx="6575978" cy="1468800"/>
      </dsp:txXfrm>
    </dsp:sp>
    <dsp:sp modelId="{45F7624F-66D1-7641-82A4-6DB56377B611}">
      <dsp:nvSpPr>
        <dsp:cNvPr id="0" name=""/>
        <dsp:cNvSpPr/>
      </dsp:nvSpPr>
      <dsp:spPr>
        <a:xfrm>
          <a:off x="11915676" y="1508836"/>
          <a:ext cx="6575978" cy="293760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2712" tIns="362712" rIns="362712" bIns="362712" numCol="1" spcCol="1270" anchor="t" anchorCtr="0">
          <a:noAutofit/>
        </a:bodyPr>
        <a:lstStyle/>
        <a:p>
          <a:pPr marL="285750" lvl="1" indent="-285750" algn="l" defTabSz="2266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5100" b="0" i="0" kern="1200" dirty="0">
              <a:latin typeface="Bahnschrift Light Condensed" panose="020B0502040204020203" pitchFamily="34" charset="0"/>
            </a:rPr>
            <a:t>Trafik: 6K</a:t>
          </a:r>
        </a:p>
        <a:p>
          <a:pPr marL="285750" lvl="1" indent="-285750" algn="l" defTabSz="2266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5100" b="0" i="0" kern="1200" dirty="0">
              <a:latin typeface="Bahnschrift Light Condensed" panose="020B0502040204020203" pitchFamily="34" charset="0"/>
            </a:rPr>
            <a:t>Kullanıcı Sayısı: 110</a:t>
          </a:r>
        </a:p>
      </dsp:txBody>
      <dsp:txXfrm>
        <a:off x="12001715" y="1594875"/>
        <a:ext cx="6403900" cy="2765522"/>
      </dsp:txXfrm>
    </dsp:sp>
    <dsp:sp modelId="{A6F295C2-CC29-8A4D-8A91-099CF406F0C6}">
      <dsp:nvSpPr>
        <dsp:cNvPr id="0" name=""/>
        <dsp:cNvSpPr/>
      </dsp:nvSpPr>
      <dsp:spPr>
        <a:xfrm>
          <a:off x="18141661" y="-44178"/>
          <a:ext cx="2113416" cy="1637228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4100" b="0" i="0" kern="1200">
            <a:latin typeface="Bahnschrift Light Condensed" panose="020B0502040204020203" pitchFamily="34" charset="0"/>
          </a:endParaRPr>
        </a:p>
      </dsp:txBody>
      <dsp:txXfrm>
        <a:off x="18141661" y="283268"/>
        <a:ext cx="1622248" cy="982336"/>
      </dsp:txXfrm>
    </dsp:sp>
    <dsp:sp modelId="{71CF4445-3DFC-D147-BC3D-DEC4E9D76713}">
      <dsp:nvSpPr>
        <dsp:cNvPr id="0" name=""/>
        <dsp:cNvSpPr/>
      </dsp:nvSpPr>
      <dsp:spPr>
        <a:xfrm>
          <a:off x="21132345" y="40035"/>
          <a:ext cx="6575978" cy="220320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2712" tIns="362712" rIns="362712" bIns="194310" numCol="1" spcCol="1270" anchor="t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5100" b="0" i="0" kern="1200" dirty="0">
              <a:latin typeface="Bahnschrift Light Condensed" panose="020B0502040204020203" pitchFamily="34" charset="0"/>
            </a:rPr>
            <a:t>2022</a:t>
          </a:r>
        </a:p>
      </dsp:txBody>
      <dsp:txXfrm>
        <a:off x="21132345" y="40035"/>
        <a:ext cx="6575978" cy="1468800"/>
      </dsp:txXfrm>
    </dsp:sp>
    <dsp:sp modelId="{57871EB2-8493-0248-8B1B-A8FE69D745FE}">
      <dsp:nvSpPr>
        <dsp:cNvPr id="0" name=""/>
        <dsp:cNvSpPr/>
      </dsp:nvSpPr>
      <dsp:spPr>
        <a:xfrm>
          <a:off x="22479232" y="1508836"/>
          <a:ext cx="6575978" cy="293760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2712" tIns="362712" rIns="362712" bIns="362712" numCol="1" spcCol="1270" anchor="t" anchorCtr="0">
          <a:noAutofit/>
        </a:bodyPr>
        <a:lstStyle/>
        <a:p>
          <a:pPr marL="285750" lvl="1" indent="-285750" algn="l" defTabSz="2266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5100" b="0" i="0" kern="1200" dirty="0">
              <a:latin typeface="Bahnschrift Light Condensed" panose="020B0502040204020203" pitchFamily="34" charset="0"/>
            </a:rPr>
            <a:t>Trafik:8</a:t>
          </a:r>
        </a:p>
        <a:p>
          <a:pPr marL="285750" lvl="1" indent="-285750" algn="l" defTabSz="2266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5100" b="0" i="0" kern="1200" dirty="0">
              <a:latin typeface="Bahnschrift Light Condensed" panose="020B0502040204020203" pitchFamily="34" charset="0"/>
            </a:rPr>
            <a:t>Kullanıcı Sayısı: 140</a:t>
          </a:r>
        </a:p>
      </dsp:txBody>
      <dsp:txXfrm>
        <a:off x="22565271" y="1594875"/>
        <a:ext cx="6403900" cy="2765522"/>
      </dsp:txXfrm>
    </dsp:sp>
    <dsp:sp modelId="{6DB590EE-3767-414A-84CC-EDE53C3C3DAB}">
      <dsp:nvSpPr>
        <dsp:cNvPr id="0" name=""/>
        <dsp:cNvSpPr/>
      </dsp:nvSpPr>
      <dsp:spPr>
        <a:xfrm>
          <a:off x="28705218" y="-44178"/>
          <a:ext cx="2113416" cy="1637228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4100" b="0" i="0" kern="1200">
            <a:latin typeface="Bahnschrift Light Condensed" panose="020B0502040204020203" pitchFamily="34" charset="0"/>
          </a:endParaRPr>
        </a:p>
      </dsp:txBody>
      <dsp:txXfrm>
        <a:off x="28705218" y="283268"/>
        <a:ext cx="1622248" cy="982336"/>
      </dsp:txXfrm>
    </dsp:sp>
    <dsp:sp modelId="{A2F7DDFF-125A-3343-86AD-C4F286AB5137}">
      <dsp:nvSpPr>
        <dsp:cNvPr id="0" name=""/>
        <dsp:cNvSpPr/>
      </dsp:nvSpPr>
      <dsp:spPr>
        <a:xfrm>
          <a:off x="31695901" y="40035"/>
          <a:ext cx="6575978" cy="220320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2712" tIns="362712" rIns="362712" bIns="194310" numCol="1" spcCol="1270" anchor="t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5100" b="0" i="0" kern="1200" dirty="0">
              <a:latin typeface="Bahnschrift Light Condensed" panose="020B0502040204020203" pitchFamily="34" charset="0"/>
            </a:rPr>
            <a:t>2023</a:t>
          </a:r>
        </a:p>
      </dsp:txBody>
      <dsp:txXfrm>
        <a:off x="31695901" y="40035"/>
        <a:ext cx="6575978" cy="1468800"/>
      </dsp:txXfrm>
    </dsp:sp>
    <dsp:sp modelId="{AAC4569D-06A8-C145-AC39-76A3455D8FFE}">
      <dsp:nvSpPr>
        <dsp:cNvPr id="0" name=""/>
        <dsp:cNvSpPr/>
      </dsp:nvSpPr>
      <dsp:spPr>
        <a:xfrm>
          <a:off x="33042788" y="1508836"/>
          <a:ext cx="6575978" cy="293760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2712" tIns="362712" rIns="362712" bIns="362712" numCol="1" spcCol="1270" anchor="t" anchorCtr="0">
          <a:noAutofit/>
        </a:bodyPr>
        <a:lstStyle/>
        <a:p>
          <a:pPr marL="285750" lvl="1" indent="-285750" algn="l" defTabSz="2266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5100" b="0" i="0" kern="1200" dirty="0">
              <a:latin typeface="Bahnschrift Light Condensed" panose="020B0502040204020203" pitchFamily="34" charset="0"/>
            </a:rPr>
            <a:t>Trafik: 10K</a:t>
          </a:r>
        </a:p>
        <a:p>
          <a:pPr marL="285750" lvl="1" indent="-285750" algn="l" defTabSz="2266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5100" b="0" i="0" kern="1200" dirty="0">
              <a:latin typeface="Bahnschrift Light Condensed" panose="020B0502040204020203" pitchFamily="34" charset="0"/>
            </a:rPr>
            <a:t>Kullanıcı Sayısı: 180</a:t>
          </a:r>
        </a:p>
      </dsp:txBody>
      <dsp:txXfrm>
        <a:off x="33128827" y="1594875"/>
        <a:ext cx="6403900" cy="27655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F6BC6B-892B-344F-A148-5949B668491B}">
      <dsp:nvSpPr>
        <dsp:cNvPr id="0" name=""/>
        <dsp:cNvSpPr/>
      </dsp:nvSpPr>
      <dsp:spPr>
        <a:xfrm>
          <a:off x="5233" y="40035"/>
          <a:ext cx="6575978" cy="220320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2712" tIns="362712" rIns="362712" bIns="194310" numCol="1" spcCol="1270" anchor="t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5100" b="0" i="0" kern="1200" dirty="0">
              <a:latin typeface="Bahnschrift Light Condensed" panose="020B0502040204020203" pitchFamily="34" charset="0"/>
            </a:rPr>
            <a:t>2020</a:t>
          </a:r>
        </a:p>
      </dsp:txBody>
      <dsp:txXfrm>
        <a:off x="5233" y="40035"/>
        <a:ext cx="6575978" cy="1468800"/>
      </dsp:txXfrm>
    </dsp:sp>
    <dsp:sp modelId="{EF5A5FB9-F41A-524E-8DFD-F67AFF75BDCE}">
      <dsp:nvSpPr>
        <dsp:cNvPr id="0" name=""/>
        <dsp:cNvSpPr/>
      </dsp:nvSpPr>
      <dsp:spPr>
        <a:xfrm>
          <a:off x="1352120" y="1508836"/>
          <a:ext cx="6575978" cy="293760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2712" tIns="362712" rIns="362712" bIns="362712" numCol="1" spcCol="1270" anchor="t" anchorCtr="0">
          <a:noAutofit/>
        </a:bodyPr>
        <a:lstStyle/>
        <a:p>
          <a:pPr marL="285750" lvl="1" indent="-285750" algn="l" defTabSz="2266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5100" b="0" i="0" kern="1200" dirty="0">
              <a:latin typeface="Bahnschrift Light Condensed" panose="020B0502040204020203" pitchFamily="34" charset="0"/>
            </a:rPr>
            <a:t>Trafik: 5K</a:t>
          </a:r>
        </a:p>
        <a:p>
          <a:pPr marL="285750" lvl="1" indent="-285750" algn="l" defTabSz="2266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5100" b="0" i="0" kern="1200" dirty="0">
              <a:latin typeface="Bahnschrift Light Condensed" panose="020B0502040204020203" pitchFamily="34" charset="0"/>
            </a:rPr>
            <a:t>Kullanıcı Sayısı: 100</a:t>
          </a:r>
        </a:p>
      </dsp:txBody>
      <dsp:txXfrm>
        <a:off x="1438159" y="1594875"/>
        <a:ext cx="6403900" cy="2765522"/>
      </dsp:txXfrm>
    </dsp:sp>
    <dsp:sp modelId="{51619C97-651F-E54A-AF4C-FE9188D3F27B}">
      <dsp:nvSpPr>
        <dsp:cNvPr id="0" name=""/>
        <dsp:cNvSpPr/>
      </dsp:nvSpPr>
      <dsp:spPr>
        <a:xfrm>
          <a:off x="7578105" y="-44178"/>
          <a:ext cx="2113416" cy="1637228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4100" b="0" i="0" kern="1200">
            <a:latin typeface="Bahnschrift Light Condensed" panose="020B0502040204020203" pitchFamily="34" charset="0"/>
          </a:endParaRPr>
        </a:p>
      </dsp:txBody>
      <dsp:txXfrm>
        <a:off x="7578105" y="283268"/>
        <a:ext cx="1622248" cy="982336"/>
      </dsp:txXfrm>
    </dsp:sp>
    <dsp:sp modelId="{990489BE-42E7-5843-AD2C-4EE6DB2854EC}">
      <dsp:nvSpPr>
        <dsp:cNvPr id="0" name=""/>
        <dsp:cNvSpPr/>
      </dsp:nvSpPr>
      <dsp:spPr>
        <a:xfrm>
          <a:off x="10568789" y="40035"/>
          <a:ext cx="6575978" cy="220320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2712" tIns="362712" rIns="362712" bIns="194310" numCol="1" spcCol="1270" anchor="t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5100" b="0" i="0" kern="1200" dirty="0">
              <a:latin typeface="Bahnschrift Light Condensed" panose="020B0502040204020203" pitchFamily="34" charset="0"/>
            </a:rPr>
            <a:t>2021</a:t>
          </a:r>
        </a:p>
      </dsp:txBody>
      <dsp:txXfrm>
        <a:off x="10568789" y="40035"/>
        <a:ext cx="6575978" cy="1468800"/>
      </dsp:txXfrm>
    </dsp:sp>
    <dsp:sp modelId="{45F7624F-66D1-7641-82A4-6DB56377B611}">
      <dsp:nvSpPr>
        <dsp:cNvPr id="0" name=""/>
        <dsp:cNvSpPr/>
      </dsp:nvSpPr>
      <dsp:spPr>
        <a:xfrm>
          <a:off x="11915676" y="1508836"/>
          <a:ext cx="6575978" cy="293760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2712" tIns="362712" rIns="362712" bIns="362712" numCol="1" spcCol="1270" anchor="t" anchorCtr="0">
          <a:noAutofit/>
        </a:bodyPr>
        <a:lstStyle/>
        <a:p>
          <a:pPr marL="285750" lvl="1" indent="-285750" algn="l" defTabSz="2266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5100" b="0" i="0" kern="1200" dirty="0">
              <a:latin typeface="Bahnschrift Light Condensed" panose="020B0502040204020203" pitchFamily="34" charset="0"/>
            </a:rPr>
            <a:t>Trafik: 6K</a:t>
          </a:r>
        </a:p>
        <a:p>
          <a:pPr marL="285750" lvl="1" indent="-285750" algn="l" defTabSz="2266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5100" b="0" i="0" kern="1200" dirty="0">
              <a:latin typeface="Bahnschrift Light Condensed" panose="020B0502040204020203" pitchFamily="34" charset="0"/>
            </a:rPr>
            <a:t>Kullanıcı Sayısı: 110</a:t>
          </a:r>
        </a:p>
      </dsp:txBody>
      <dsp:txXfrm>
        <a:off x="12001715" y="1594875"/>
        <a:ext cx="6403900" cy="2765522"/>
      </dsp:txXfrm>
    </dsp:sp>
    <dsp:sp modelId="{A6F295C2-CC29-8A4D-8A91-099CF406F0C6}">
      <dsp:nvSpPr>
        <dsp:cNvPr id="0" name=""/>
        <dsp:cNvSpPr/>
      </dsp:nvSpPr>
      <dsp:spPr>
        <a:xfrm>
          <a:off x="18141661" y="-44178"/>
          <a:ext cx="2113416" cy="1637228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4100" b="0" i="0" kern="1200">
            <a:latin typeface="Bahnschrift Light Condensed" panose="020B0502040204020203" pitchFamily="34" charset="0"/>
          </a:endParaRPr>
        </a:p>
      </dsp:txBody>
      <dsp:txXfrm>
        <a:off x="18141661" y="283268"/>
        <a:ext cx="1622248" cy="982336"/>
      </dsp:txXfrm>
    </dsp:sp>
    <dsp:sp modelId="{71CF4445-3DFC-D147-BC3D-DEC4E9D76713}">
      <dsp:nvSpPr>
        <dsp:cNvPr id="0" name=""/>
        <dsp:cNvSpPr/>
      </dsp:nvSpPr>
      <dsp:spPr>
        <a:xfrm>
          <a:off x="21132345" y="40035"/>
          <a:ext cx="6575978" cy="220320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2712" tIns="362712" rIns="362712" bIns="194310" numCol="1" spcCol="1270" anchor="t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5100" b="0" i="0" kern="1200" dirty="0">
              <a:latin typeface="Bahnschrift Light Condensed" panose="020B0502040204020203" pitchFamily="34" charset="0"/>
            </a:rPr>
            <a:t>2022</a:t>
          </a:r>
        </a:p>
      </dsp:txBody>
      <dsp:txXfrm>
        <a:off x="21132345" y="40035"/>
        <a:ext cx="6575978" cy="1468800"/>
      </dsp:txXfrm>
    </dsp:sp>
    <dsp:sp modelId="{57871EB2-8493-0248-8B1B-A8FE69D745FE}">
      <dsp:nvSpPr>
        <dsp:cNvPr id="0" name=""/>
        <dsp:cNvSpPr/>
      </dsp:nvSpPr>
      <dsp:spPr>
        <a:xfrm>
          <a:off x="22479232" y="1508836"/>
          <a:ext cx="6575978" cy="293760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2712" tIns="362712" rIns="362712" bIns="362712" numCol="1" spcCol="1270" anchor="t" anchorCtr="0">
          <a:noAutofit/>
        </a:bodyPr>
        <a:lstStyle/>
        <a:p>
          <a:pPr marL="285750" lvl="1" indent="-285750" algn="l" defTabSz="2266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5100" b="0" i="0" kern="1200" dirty="0">
              <a:latin typeface="Bahnschrift Light Condensed" panose="020B0502040204020203" pitchFamily="34" charset="0"/>
            </a:rPr>
            <a:t>Trafik:8</a:t>
          </a:r>
        </a:p>
        <a:p>
          <a:pPr marL="285750" lvl="1" indent="-285750" algn="l" defTabSz="2266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5100" b="0" i="0" kern="1200" dirty="0">
              <a:latin typeface="Bahnschrift Light Condensed" panose="020B0502040204020203" pitchFamily="34" charset="0"/>
            </a:rPr>
            <a:t>Kullanıcı Sayısı: 140</a:t>
          </a:r>
        </a:p>
      </dsp:txBody>
      <dsp:txXfrm>
        <a:off x="22565271" y="1594875"/>
        <a:ext cx="6403900" cy="2765522"/>
      </dsp:txXfrm>
    </dsp:sp>
    <dsp:sp modelId="{6DB590EE-3767-414A-84CC-EDE53C3C3DAB}">
      <dsp:nvSpPr>
        <dsp:cNvPr id="0" name=""/>
        <dsp:cNvSpPr/>
      </dsp:nvSpPr>
      <dsp:spPr>
        <a:xfrm>
          <a:off x="28705218" y="-44178"/>
          <a:ext cx="2113416" cy="1637228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4100" b="0" i="0" kern="1200">
            <a:latin typeface="Bahnschrift Light Condensed" panose="020B0502040204020203" pitchFamily="34" charset="0"/>
          </a:endParaRPr>
        </a:p>
      </dsp:txBody>
      <dsp:txXfrm>
        <a:off x="28705218" y="283268"/>
        <a:ext cx="1622248" cy="982336"/>
      </dsp:txXfrm>
    </dsp:sp>
    <dsp:sp modelId="{A2F7DDFF-125A-3343-86AD-C4F286AB5137}">
      <dsp:nvSpPr>
        <dsp:cNvPr id="0" name=""/>
        <dsp:cNvSpPr/>
      </dsp:nvSpPr>
      <dsp:spPr>
        <a:xfrm>
          <a:off x="31695901" y="40035"/>
          <a:ext cx="6575978" cy="220320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2712" tIns="362712" rIns="362712" bIns="194310" numCol="1" spcCol="1270" anchor="t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5100" b="0" i="0" kern="1200" dirty="0">
              <a:latin typeface="Bahnschrift Light Condensed" panose="020B0502040204020203" pitchFamily="34" charset="0"/>
            </a:rPr>
            <a:t>2023</a:t>
          </a:r>
        </a:p>
      </dsp:txBody>
      <dsp:txXfrm>
        <a:off x="31695901" y="40035"/>
        <a:ext cx="6575978" cy="1468800"/>
      </dsp:txXfrm>
    </dsp:sp>
    <dsp:sp modelId="{AAC4569D-06A8-C145-AC39-76A3455D8FFE}">
      <dsp:nvSpPr>
        <dsp:cNvPr id="0" name=""/>
        <dsp:cNvSpPr/>
      </dsp:nvSpPr>
      <dsp:spPr>
        <a:xfrm>
          <a:off x="33042788" y="1508836"/>
          <a:ext cx="6575978" cy="293760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2712" tIns="362712" rIns="362712" bIns="362712" numCol="1" spcCol="1270" anchor="t" anchorCtr="0">
          <a:noAutofit/>
        </a:bodyPr>
        <a:lstStyle/>
        <a:p>
          <a:pPr marL="285750" lvl="1" indent="-285750" algn="l" defTabSz="2266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5100" b="0" i="0" kern="1200" dirty="0">
              <a:latin typeface="Bahnschrift Light Condensed" panose="020B0502040204020203" pitchFamily="34" charset="0"/>
            </a:rPr>
            <a:t>Trafik: 10K</a:t>
          </a:r>
        </a:p>
        <a:p>
          <a:pPr marL="285750" lvl="1" indent="-285750" algn="l" defTabSz="2266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5100" b="0" i="0" kern="1200" dirty="0">
              <a:latin typeface="Bahnschrift Light Condensed" panose="020B0502040204020203" pitchFamily="34" charset="0"/>
            </a:rPr>
            <a:t>Kullanıcı Sayısı: 180</a:t>
          </a:r>
        </a:p>
      </dsp:txBody>
      <dsp:txXfrm>
        <a:off x="33128827" y="1594875"/>
        <a:ext cx="6403900" cy="27655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F6BC6B-892B-344F-A148-5949B668491B}">
      <dsp:nvSpPr>
        <dsp:cNvPr id="0" name=""/>
        <dsp:cNvSpPr/>
      </dsp:nvSpPr>
      <dsp:spPr>
        <a:xfrm>
          <a:off x="5233" y="40035"/>
          <a:ext cx="6575978" cy="220320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2712" tIns="362712" rIns="362712" bIns="194310" numCol="1" spcCol="1270" anchor="t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5100" b="0" i="0" kern="1200" dirty="0">
              <a:latin typeface="Bahnschrift Light Condensed" panose="020B0502040204020203" pitchFamily="34" charset="0"/>
            </a:rPr>
            <a:t>2020</a:t>
          </a:r>
        </a:p>
      </dsp:txBody>
      <dsp:txXfrm>
        <a:off x="5233" y="40035"/>
        <a:ext cx="6575978" cy="1468800"/>
      </dsp:txXfrm>
    </dsp:sp>
    <dsp:sp modelId="{EF5A5FB9-F41A-524E-8DFD-F67AFF75BDCE}">
      <dsp:nvSpPr>
        <dsp:cNvPr id="0" name=""/>
        <dsp:cNvSpPr/>
      </dsp:nvSpPr>
      <dsp:spPr>
        <a:xfrm>
          <a:off x="1352120" y="1508836"/>
          <a:ext cx="6575978" cy="293760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2712" tIns="362712" rIns="362712" bIns="362712" numCol="1" spcCol="1270" anchor="t" anchorCtr="0">
          <a:noAutofit/>
        </a:bodyPr>
        <a:lstStyle/>
        <a:p>
          <a:pPr marL="285750" lvl="1" indent="-285750" algn="l" defTabSz="2266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5100" b="0" i="0" kern="1200" dirty="0">
              <a:latin typeface="Bahnschrift Light Condensed" panose="020B0502040204020203" pitchFamily="34" charset="0"/>
            </a:rPr>
            <a:t>Trafik: 5K</a:t>
          </a:r>
        </a:p>
        <a:p>
          <a:pPr marL="285750" lvl="1" indent="-285750" algn="l" defTabSz="2266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5100" b="0" i="0" kern="1200" dirty="0">
              <a:latin typeface="Bahnschrift Light Condensed" panose="020B0502040204020203" pitchFamily="34" charset="0"/>
            </a:rPr>
            <a:t>Kullanıcı Sayısı: 100</a:t>
          </a:r>
        </a:p>
      </dsp:txBody>
      <dsp:txXfrm>
        <a:off x="1438159" y="1594875"/>
        <a:ext cx="6403900" cy="2765522"/>
      </dsp:txXfrm>
    </dsp:sp>
    <dsp:sp modelId="{51619C97-651F-E54A-AF4C-FE9188D3F27B}">
      <dsp:nvSpPr>
        <dsp:cNvPr id="0" name=""/>
        <dsp:cNvSpPr/>
      </dsp:nvSpPr>
      <dsp:spPr>
        <a:xfrm>
          <a:off x="7578105" y="-44178"/>
          <a:ext cx="2113416" cy="1637228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4100" b="0" i="0" kern="1200">
            <a:latin typeface="Bahnschrift Light Condensed" panose="020B0502040204020203" pitchFamily="34" charset="0"/>
          </a:endParaRPr>
        </a:p>
      </dsp:txBody>
      <dsp:txXfrm>
        <a:off x="7578105" y="283268"/>
        <a:ext cx="1622248" cy="982336"/>
      </dsp:txXfrm>
    </dsp:sp>
    <dsp:sp modelId="{990489BE-42E7-5843-AD2C-4EE6DB2854EC}">
      <dsp:nvSpPr>
        <dsp:cNvPr id="0" name=""/>
        <dsp:cNvSpPr/>
      </dsp:nvSpPr>
      <dsp:spPr>
        <a:xfrm>
          <a:off x="10568789" y="40035"/>
          <a:ext cx="6575978" cy="220320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2712" tIns="362712" rIns="362712" bIns="194310" numCol="1" spcCol="1270" anchor="t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5100" b="0" i="0" kern="1200" dirty="0">
              <a:latin typeface="Bahnschrift Light Condensed" panose="020B0502040204020203" pitchFamily="34" charset="0"/>
            </a:rPr>
            <a:t>2021</a:t>
          </a:r>
        </a:p>
      </dsp:txBody>
      <dsp:txXfrm>
        <a:off x="10568789" y="40035"/>
        <a:ext cx="6575978" cy="1468800"/>
      </dsp:txXfrm>
    </dsp:sp>
    <dsp:sp modelId="{45F7624F-66D1-7641-82A4-6DB56377B611}">
      <dsp:nvSpPr>
        <dsp:cNvPr id="0" name=""/>
        <dsp:cNvSpPr/>
      </dsp:nvSpPr>
      <dsp:spPr>
        <a:xfrm>
          <a:off x="11915676" y="1508836"/>
          <a:ext cx="6575978" cy="293760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2712" tIns="362712" rIns="362712" bIns="362712" numCol="1" spcCol="1270" anchor="t" anchorCtr="0">
          <a:noAutofit/>
        </a:bodyPr>
        <a:lstStyle/>
        <a:p>
          <a:pPr marL="285750" lvl="1" indent="-285750" algn="l" defTabSz="2266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5100" b="0" i="0" kern="1200" dirty="0">
              <a:latin typeface="Bahnschrift Light Condensed" panose="020B0502040204020203" pitchFamily="34" charset="0"/>
            </a:rPr>
            <a:t>Trafik: 6K</a:t>
          </a:r>
        </a:p>
        <a:p>
          <a:pPr marL="285750" lvl="1" indent="-285750" algn="l" defTabSz="2266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5100" b="0" i="0" kern="1200" dirty="0">
              <a:latin typeface="Bahnschrift Light Condensed" panose="020B0502040204020203" pitchFamily="34" charset="0"/>
            </a:rPr>
            <a:t>Kullanıcı Sayısı: 110</a:t>
          </a:r>
        </a:p>
      </dsp:txBody>
      <dsp:txXfrm>
        <a:off x="12001715" y="1594875"/>
        <a:ext cx="6403900" cy="2765522"/>
      </dsp:txXfrm>
    </dsp:sp>
    <dsp:sp modelId="{A6F295C2-CC29-8A4D-8A91-099CF406F0C6}">
      <dsp:nvSpPr>
        <dsp:cNvPr id="0" name=""/>
        <dsp:cNvSpPr/>
      </dsp:nvSpPr>
      <dsp:spPr>
        <a:xfrm>
          <a:off x="18141661" y="-44178"/>
          <a:ext cx="2113416" cy="1637228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4100" b="0" i="0" kern="1200">
            <a:latin typeface="Bahnschrift Light Condensed" panose="020B0502040204020203" pitchFamily="34" charset="0"/>
          </a:endParaRPr>
        </a:p>
      </dsp:txBody>
      <dsp:txXfrm>
        <a:off x="18141661" y="283268"/>
        <a:ext cx="1622248" cy="982336"/>
      </dsp:txXfrm>
    </dsp:sp>
    <dsp:sp modelId="{71CF4445-3DFC-D147-BC3D-DEC4E9D76713}">
      <dsp:nvSpPr>
        <dsp:cNvPr id="0" name=""/>
        <dsp:cNvSpPr/>
      </dsp:nvSpPr>
      <dsp:spPr>
        <a:xfrm>
          <a:off x="21132345" y="40035"/>
          <a:ext cx="6575978" cy="220320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2712" tIns="362712" rIns="362712" bIns="194310" numCol="1" spcCol="1270" anchor="t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5100" b="0" i="0" kern="1200" dirty="0">
              <a:latin typeface="Bahnschrift Light Condensed" panose="020B0502040204020203" pitchFamily="34" charset="0"/>
            </a:rPr>
            <a:t>2022</a:t>
          </a:r>
        </a:p>
      </dsp:txBody>
      <dsp:txXfrm>
        <a:off x="21132345" y="40035"/>
        <a:ext cx="6575978" cy="1468800"/>
      </dsp:txXfrm>
    </dsp:sp>
    <dsp:sp modelId="{57871EB2-8493-0248-8B1B-A8FE69D745FE}">
      <dsp:nvSpPr>
        <dsp:cNvPr id="0" name=""/>
        <dsp:cNvSpPr/>
      </dsp:nvSpPr>
      <dsp:spPr>
        <a:xfrm>
          <a:off x="22479232" y="1508836"/>
          <a:ext cx="6575978" cy="293760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2712" tIns="362712" rIns="362712" bIns="362712" numCol="1" spcCol="1270" anchor="t" anchorCtr="0">
          <a:noAutofit/>
        </a:bodyPr>
        <a:lstStyle/>
        <a:p>
          <a:pPr marL="285750" lvl="1" indent="-285750" algn="l" defTabSz="2266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5100" b="0" i="0" kern="1200" dirty="0">
              <a:latin typeface="Bahnschrift Light Condensed" panose="020B0502040204020203" pitchFamily="34" charset="0"/>
            </a:rPr>
            <a:t>Trafik:8</a:t>
          </a:r>
        </a:p>
        <a:p>
          <a:pPr marL="285750" lvl="1" indent="-285750" algn="l" defTabSz="2266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5100" b="0" i="0" kern="1200" dirty="0">
              <a:latin typeface="Bahnschrift Light Condensed" panose="020B0502040204020203" pitchFamily="34" charset="0"/>
            </a:rPr>
            <a:t>Kullanıcı Sayısı: 140</a:t>
          </a:r>
        </a:p>
      </dsp:txBody>
      <dsp:txXfrm>
        <a:off x="22565271" y="1594875"/>
        <a:ext cx="6403900" cy="2765522"/>
      </dsp:txXfrm>
    </dsp:sp>
    <dsp:sp modelId="{6DB590EE-3767-414A-84CC-EDE53C3C3DAB}">
      <dsp:nvSpPr>
        <dsp:cNvPr id="0" name=""/>
        <dsp:cNvSpPr/>
      </dsp:nvSpPr>
      <dsp:spPr>
        <a:xfrm>
          <a:off x="28705218" y="-44178"/>
          <a:ext cx="2113416" cy="1637228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4100" b="0" i="0" kern="1200">
            <a:latin typeface="Bahnschrift Light Condensed" panose="020B0502040204020203" pitchFamily="34" charset="0"/>
          </a:endParaRPr>
        </a:p>
      </dsp:txBody>
      <dsp:txXfrm>
        <a:off x="28705218" y="283268"/>
        <a:ext cx="1622248" cy="982336"/>
      </dsp:txXfrm>
    </dsp:sp>
    <dsp:sp modelId="{A2F7DDFF-125A-3343-86AD-C4F286AB5137}">
      <dsp:nvSpPr>
        <dsp:cNvPr id="0" name=""/>
        <dsp:cNvSpPr/>
      </dsp:nvSpPr>
      <dsp:spPr>
        <a:xfrm>
          <a:off x="31695901" y="40035"/>
          <a:ext cx="6575978" cy="220320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2712" tIns="362712" rIns="362712" bIns="194310" numCol="1" spcCol="1270" anchor="t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5100" b="0" i="0" kern="1200" dirty="0">
              <a:latin typeface="Bahnschrift Light Condensed" panose="020B0502040204020203" pitchFamily="34" charset="0"/>
            </a:rPr>
            <a:t>2023</a:t>
          </a:r>
        </a:p>
      </dsp:txBody>
      <dsp:txXfrm>
        <a:off x="31695901" y="40035"/>
        <a:ext cx="6575978" cy="1468800"/>
      </dsp:txXfrm>
    </dsp:sp>
    <dsp:sp modelId="{AAC4569D-06A8-C145-AC39-76A3455D8FFE}">
      <dsp:nvSpPr>
        <dsp:cNvPr id="0" name=""/>
        <dsp:cNvSpPr/>
      </dsp:nvSpPr>
      <dsp:spPr>
        <a:xfrm>
          <a:off x="33042788" y="1508836"/>
          <a:ext cx="6575978" cy="293760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2712" tIns="362712" rIns="362712" bIns="362712" numCol="1" spcCol="1270" anchor="t" anchorCtr="0">
          <a:noAutofit/>
        </a:bodyPr>
        <a:lstStyle/>
        <a:p>
          <a:pPr marL="285750" lvl="1" indent="-285750" algn="l" defTabSz="2266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5100" b="0" i="0" kern="1200" dirty="0">
              <a:latin typeface="Bahnschrift Light Condensed" panose="020B0502040204020203" pitchFamily="34" charset="0"/>
            </a:rPr>
            <a:t>Trafik: 10K</a:t>
          </a:r>
        </a:p>
        <a:p>
          <a:pPr marL="285750" lvl="1" indent="-285750" algn="l" defTabSz="2266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5100" b="0" i="0" kern="1200" dirty="0">
              <a:latin typeface="Bahnschrift Light Condensed" panose="020B0502040204020203" pitchFamily="34" charset="0"/>
            </a:rPr>
            <a:t>Kullanıcı Sayısı: 180</a:t>
          </a:r>
        </a:p>
      </dsp:txBody>
      <dsp:txXfrm>
        <a:off x="33128827" y="1594875"/>
        <a:ext cx="6403900" cy="276552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F6BC6B-892B-344F-A148-5949B668491B}">
      <dsp:nvSpPr>
        <dsp:cNvPr id="0" name=""/>
        <dsp:cNvSpPr/>
      </dsp:nvSpPr>
      <dsp:spPr>
        <a:xfrm>
          <a:off x="5233" y="40035"/>
          <a:ext cx="6575978" cy="220320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2712" tIns="362712" rIns="362712" bIns="194310" numCol="1" spcCol="1270" anchor="t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5100" b="0" i="0" kern="1200" dirty="0">
              <a:latin typeface="Bahnschrift Light Condensed" panose="020B0502040204020203" pitchFamily="34" charset="0"/>
            </a:rPr>
            <a:t>2020</a:t>
          </a:r>
        </a:p>
      </dsp:txBody>
      <dsp:txXfrm>
        <a:off x="5233" y="40035"/>
        <a:ext cx="6575978" cy="1468800"/>
      </dsp:txXfrm>
    </dsp:sp>
    <dsp:sp modelId="{EF5A5FB9-F41A-524E-8DFD-F67AFF75BDCE}">
      <dsp:nvSpPr>
        <dsp:cNvPr id="0" name=""/>
        <dsp:cNvSpPr/>
      </dsp:nvSpPr>
      <dsp:spPr>
        <a:xfrm>
          <a:off x="1352120" y="1508836"/>
          <a:ext cx="6575978" cy="293760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2712" tIns="362712" rIns="362712" bIns="362712" numCol="1" spcCol="1270" anchor="t" anchorCtr="0">
          <a:noAutofit/>
        </a:bodyPr>
        <a:lstStyle/>
        <a:p>
          <a:pPr marL="285750" lvl="1" indent="-285750" algn="l" defTabSz="2266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5100" b="0" i="0" kern="1200" dirty="0">
              <a:latin typeface="Bahnschrift Light Condensed" panose="020B0502040204020203" pitchFamily="34" charset="0"/>
            </a:rPr>
            <a:t>Trafik: 5K</a:t>
          </a:r>
        </a:p>
        <a:p>
          <a:pPr marL="285750" lvl="1" indent="-285750" algn="l" defTabSz="2266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5100" b="0" i="0" kern="1200" dirty="0">
              <a:latin typeface="Bahnschrift Light Condensed" panose="020B0502040204020203" pitchFamily="34" charset="0"/>
            </a:rPr>
            <a:t>Kullanıcı Sayısı: 100</a:t>
          </a:r>
        </a:p>
      </dsp:txBody>
      <dsp:txXfrm>
        <a:off x="1438159" y="1594875"/>
        <a:ext cx="6403900" cy="2765522"/>
      </dsp:txXfrm>
    </dsp:sp>
    <dsp:sp modelId="{51619C97-651F-E54A-AF4C-FE9188D3F27B}">
      <dsp:nvSpPr>
        <dsp:cNvPr id="0" name=""/>
        <dsp:cNvSpPr/>
      </dsp:nvSpPr>
      <dsp:spPr>
        <a:xfrm>
          <a:off x="7578105" y="-44178"/>
          <a:ext cx="2113416" cy="1637228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4100" b="0" i="0" kern="1200">
            <a:latin typeface="Bahnschrift Light Condensed" panose="020B0502040204020203" pitchFamily="34" charset="0"/>
          </a:endParaRPr>
        </a:p>
      </dsp:txBody>
      <dsp:txXfrm>
        <a:off x="7578105" y="283268"/>
        <a:ext cx="1622248" cy="982336"/>
      </dsp:txXfrm>
    </dsp:sp>
    <dsp:sp modelId="{990489BE-42E7-5843-AD2C-4EE6DB2854EC}">
      <dsp:nvSpPr>
        <dsp:cNvPr id="0" name=""/>
        <dsp:cNvSpPr/>
      </dsp:nvSpPr>
      <dsp:spPr>
        <a:xfrm>
          <a:off x="10568789" y="40035"/>
          <a:ext cx="6575978" cy="220320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2712" tIns="362712" rIns="362712" bIns="194310" numCol="1" spcCol="1270" anchor="t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5100" b="0" i="0" kern="1200" dirty="0">
              <a:latin typeface="Bahnschrift Light Condensed" panose="020B0502040204020203" pitchFamily="34" charset="0"/>
            </a:rPr>
            <a:t>2021</a:t>
          </a:r>
        </a:p>
      </dsp:txBody>
      <dsp:txXfrm>
        <a:off x="10568789" y="40035"/>
        <a:ext cx="6575978" cy="1468800"/>
      </dsp:txXfrm>
    </dsp:sp>
    <dsp:sp modelId="{45F7624F-66D1-7641-82A4-6DB56377B611}">
      <dsp:nvSpPr>
        <dsp:cNvPr id="0" name=""/>
        <dsp:cNvSpPr/>
      </dsp:nvSpPr>
      <dsp:spPr>
        <a:xfrm>
          <a:off x="11915676" y="1508836"/>
          <a:ext cx="6575978" cy="293760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2712" tIns="362712" rIns="362712" bIns="362712" numCol="1" spcCol="1270" anchor="t" anchorCtr="0">
          <a:noAutofit/>
        </a:bodyPr>
        <a:lstStyle/>
        <a:p>
          <a:pPr marL="285750" lvl="1" indent="-285750" algn="l" defTabSz="2266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5100" b="0" i="0" kern="1200" dirty="0">
              <a:latin typeface="Bahnschrift Light Condensed" panose="020B0502040204020203" pitchFamily="34" charset="0"/>
            </a:rPr>
            <a:t>Trafik: 6K</a:t>
          </a:r>
        </a:p>
        <a:p>
          <a:pPr marL="285750" lvl="1" indent="-285750" algn="l" defTabSz="2266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5100" b="0" i="0" kern="1200" dirty="0">
              <a:latin typeface="Bahnschrift Light Condensed" panose="020B0502040204020203" pitchFamily="34" charset="0"/>
            </a:rPr>
            <a:t>Kullanıcı Sayısı: 110</a:t>
          </a:r>
        </a:p>
      </dsp:txBody>
      <dsp:txXfrm>
        <a:off x="12001715" y="1594875"/>
        <a:ext cx="6403900" cy="2765522"/>
      </dsp:txXfrm>
    </dsp:sp>
    <dsp:sp modelId="{A6F295C2-CC29-8A4D-8A91-099CF406F0C6}">
      <dsp:nvSpPr>
        <dsp:cNvPr id="0" name=""/>
        <dsp:cNvSpPr/>
      </dsp:nvSpPr>
      <dsp:spPr>
        <a:xfrm>
          <a:off x="18141661" y="-44178"/>
          <a:ext cx="2113416" cy="1637228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4100" b="0" i="0" kern="1200">
            <a:latin typeface="Bahnschrift Light Condensed" panose="020B0502040204020203" pitchFamily="34" charset="0"/>
          </a:endParaRPr>
        </a:p>
      </dsp:txBody>
      <dsp:txXfrm>
        <a:off x="18141661" y="283268"/>
        <a:ext cx="1622248" cy="982336"/>
      </dsp:txXfrm>
    </dsp:sp>
    <dsp:sp modelId="{71CF4445-3DFC-D147-BC3D-DEC4E9D76713}">
      <dsp:nvSpPr>
        <dsp:cNvPr id="0" name=""/>
        <dsp:cNvSpPr/>
      </dsp:nvSpPr>
      <dsp:spPr>
        <a:xfrm>
          <a:off x="21132345" y="40035"/>
          <a:ext cx="6575978" cy="220320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2712" tIns="362712" rIns="362712" bIns="194310" numCol="1" spcCol="1270" anchor="t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5100" b="0" i="0" kern="1200" dirty="0">
              <a:latin typeface="Bahnschrift Light Condensed" panose="020B0502040204020203" pitchFamily="34" charset="0"/>
            </a:rPr>
            <a:t>2022</a:t>
          </a:r>
        </a:p>
      </dsp:txBody>
      <dsp:txXfrm>
        <a:off x="21132345" y="40035"/>
        <a:ext cx="6575978" cy="1468800"/>
      </dsp:txXfrm>
    </dsp:sp>
    <dsp:sp modelId="{57871EB2-8493-0248-8B1B-A8FE69D745FE}">
      <dsp:nvSpPr>
        <dsp:cNvPr id="0" name=""/>
        <dsp:cNvSpPr/>
      </dsp:nvSpPr>
      <dsp:spPr>
        <a:xfrm>
          <a:off x="22479232" y="1508836"/>
          <a:ext cx="6575978" cy="293760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2712" tIns="362712" rIns="362712" bIns="362712" numCol="1" spcCol="1270" anchor="t" anchorCtr="0">
          <a:noAutofit/>
        </a:bodyPr>
        <a:lstStyle/>
        <a:p>
          <a:pPr marL="285750" lvl="1" indent="-285750" algn="l" defTabSz="2266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5100" b="0" i="0" kern="1200" dirty="0">
              <a:latin typeface="Bahnschrift Light Condensed" panose="020B0502040204020203" pitchFamily="34" charset="0"/>
            </a:rPr>
            <a:t>Trafik:8</a:t>
          </a:r>
        </a:p>
        <a:p>
          <a:pPr marL="285750" lvl="1" indent="-285750" algn="l" defTabSz="2266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5100" b="0" i="0" kern="1200" dirty="0">
              <a:latin typeface="Bahnschrift Light Condensed" panose="020B0502040204020203" pitchFamily="34" charset="0"/>
            </a:rPr>
            <a:t>Kullanıcı Sayısı: 140</a:t>
          </a:r>
        </a:p>
      </dsp:txBody>
      <dsp:txXfrm>
        <a:off x="22565271" y="1594875"/>
        <a:ext cx="6403900" cy="2765522"/>
      </dsp:txXfrm>
    </dsp:sp>
    <dsp:sp modelId="{6DB590EE-3767-414A-84CC-EDE53C3C3DAB}">
      <dsp:nvSpPr>
        <dsp:cNvPr id="0" name=""/>
        <dsp:cNvSpPr/>
      </dsp:nvSpPr>
      <dsp:spPr>
        <a:xfrm>
          <a:off x="28705218" y="-44178"/>
          <a:ext cx="2113416" cy="1637228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4100" b="0" i="0" kern="1200">
            <a:latin typeface="Bahnschrift Light Condensed" panose="020B0502040204020203" pitchFamily="34" charset="0"/>
          </a:endParaRPr>
        </a:p>
      </dsp:txBody>
      <dsp:txXfrm>
        <a:off x="28705218" y="283268"/>
        <a:ext cx="1622248" cy="982336"/>
      </dsp:txXfrm>
    </dsp:sp>
    <dsp:sp modelId="{A2F7DDFF-125A-3343-86AD-C4F286AB5137}">
      <dsp:nvSpPr>
        <dsp:cNvPr id="0" name=""/>
        <dsp:cNvSpPr/>
      </dsp:nvSpPr>
      <dsp:spPr>
        <a:xfrm>
          <a:off x="31695901" y="40035"/>
          <a:ext cx="6575978" cy="220320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2712" tIns="362712" rIns="362712" bIns="194310" numCol="1" spcCol="1270" anchor="t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5100" b="0" i="0" kern="1200" dirty="0">
              <a:latin typeface="Bahnschrift Light Condensed" panose="020B0502040204020203" pitchFamily="34" charset="0"/>
            </a:rPr>
            <a:t>2023</a:t>
          </a:r>
        </a:p>
      </dsp:txBody>
      <dsp:txXfrm>
        <a:off x="31695901" y="40035"/>
        <a:ext cx="6575978" cy="1468800"/>
      </dsp:txXfrm>
    </dsp:sp>
    <dsp:sp modelId="{AAC4569D-06A8-C145-AC39-76A3455D8FFE}">
      <dsp:nvSpPr>
        <dsp:cNvPr id="0" name=""/>
        <dsp:cNvSpPr/>
      </dsp:nvSpPr>
      <dsp:spPr>
        <a:xfrm>
          <a:off x="33042788" y="1508836"/>
          <a:ext cx="6575978" cy="293760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2712" tIns="362712" rIns="362712" bIns="362712" numCol="1" spcCol="1270" anchor="t" anchorCtr="0">
          <a:noAutofit/>
        </a:bodyPr>
        <a:lstStyle/>
        <a:p>
          <a:pPr marL="285750" lvl="1" indent="-285750" algn="l" defTabSz="2266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5100" b="0" i="0" kern="1200" dirty="0">
              <a:latin typeface="Bahnschrift Light Condensed" panose="020B0502040204020203" pitchFamily="34" charset="0"/>
            </a:rPr>
            <a:t>Trafik: 10K</a:t>
          </a:r>
        </a:p>
        <a:p>
          <a:pPr marL="285750" lvl="1" indent="-285750" algn="l" defTabSz="2266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5100" b="0" i="0" kern="1200" dirty="0">
              <a:latin typeface="Bahnschrift Light Condensed" panose="020B0502040204020203" pitchFamily="34" charset="0"/>
            </a:rPr>
            <a:t>Kullanıcı Sayısı: 180</a:t>
          </a:r>
        </a:p>
      </dsp:txBody>
      <dsp:txXfrm>
        <a:off x="33128827" y="1594875"/>
        <a:ext cx="6403900" cy="27655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0.00445</cdr:x>
      <cdr:y>0.10007</cdr:y>
    </cdr:from>
    <cdr:to>
      <cdr:x>0.1713</cdr:x>
      <cdr:y>0.15781</cdr:y>
    </cdr:to>
    <cdr:sp macro="" textlink="">
      <cdr:nvSpPr>
        <cdr:cNvPr id="3" name="Metin kutusu 1">
          <a:extLst xmlns:a="http://schemas.openxmlformats.org/drawingml/2006/main">
            <a:ext uri="{FF2B5EF4-FFF2-40B4-BE49-F238E27FC236}">
              <a16:creationId xmlns:a16="http://schemas.microsoft.com/office/drawing/2014/main" id="{2E603DEC-FD01-CF7C-0C5D-9884A8B2A58B}"/>
            </a:ext>
          </a:extLst>
        </cdr:cNvPr>
        <cdr:cNvSpPr txBox="1"/>
      </cdr:nvSpPr>
      <cdr:spPr>
        <a:xfrm xmlns:a="http://schemas.openxmlformats.org/drawingml/2006/main">
          <a:off x="50800" y="660401"/>
          <a:ext cx="19050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0" rIns="0" bIns="0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tr-TR" sz="1500" b="0" i="0" kern="1200">
              <a:solidFill>
                <a:schemeClr val="bg1">
                  <a:lumMod val="65000"/>
                </a:schemeClr>
              </a:solidFill>
              <a:latin typeface="Bahnschrift Light" panose="020B0502040204020203" pitchFamily="34" charset="0"/>
            </a:rPr>
            <a:t>Şube Sayısı (Adet)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0.2058</cdr:x>
      <cdr:y>0.61198</cdr:y>
    </cdr:from>
    <cdr:to>
      <cdr:x>0.33928</cdr:x>
      <cdr:y>0.69281</cdr:y>
    </cdr:to>
    <cdr:sp macro="" textlink="">
      <cdr:nvSpPr>
        <cdr:cNvPr id="2" name="Metin kutusu 1">
          <a:extLst xmlns:a="http://schemas.openxmlformats.org/drawingml/2006/main">
            <a:ext uri="{FF2B5EF4-FFF2-40B4-BE49-F238E27FC236}">
              <a16:creationId xmlns:a16="http://schemas.microsoft.com/office/drawing/2014/main" id="{32CF4548-E5A9-8D02-F96C-ECCE4CF05966}"/>
            </a:ext>
          </a:extLst>
        </cdr:cNvPr>
        <cdr:cNvSpPr txBox="1"/>
      </cdr:nvSpPr>
      <cdr:spPr>
        <a:xfrm xmlns:a="http://schemas.openxmlformats.org/drawingml/2006/main">
          <a:off x="2349788" y="4038601"/>
          <a:ext cx="1524000" cy="533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r-TR" sz="1500" kern="1200">
              <a:latin typeface="Bahnschrift" panose="020B0502040204020203" pitchFamily="34" charset="0"/>
            </a:rPr>
            <a:t>Gerçekleşen</a:t>
          </a:r>
        </a:p>
      </cdr:txBody>
    </cdr:sp>
  </cdr:relSizeAnchor>
  <cdr:relSizeAnchor xmlns:cdr="http://schemas.openxmlformats.org/drawingml/2006/chartDrawing">
    <cdr:from>
      <cdr:x>0.62626</cdr:x>
      <cdr:y>0.39132</cdr:y>
    </cdr:from>
    <cdr:to>
      <cdr:x>0.76641</cdr:x>
      <cdr:y>0.48369</cdr:y>
    </cdr:to>
    <cdr:sp macro="" textlink="">
      <cdr:nvSpPr>
        <cdr:cNvPr id="3" name="Metin kutusu 2">
          <a:extLst xmlns:a="http://schemas.openxmlformats.org/drawingml/2006/main">
            <a:ext uri="{FF2B5EF4-FFF2-40B4-BE49-F238E27FC236}">
              <a16:creationId xmlns:a16="http://schemas.microsoft.com/office/drawing/2014/main" id="{447E73F5-2703-2668-DDF7-A336EC755BAA}"/>
            </a:ext>
          </a:extLst>
        </cdr:cNvPr>
        <cdr:cNvSpPr txBox="1"/>
      </cdr:nvSpPr>
      <cdr:spPr>
        <a:xfrm xmlns:a="http://schemas.openxmlformats.org/drawingml/2006/main">
          <a:off x="7150388" y="2582406"/>
          <a:ext cx="1600200" cy="609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r-TR" sz="1500" kern="1200">
              <a:solidFill>
                <a:sysClr val="windowText" lastClr="000000">
                  <a:alpha val="50000"/>
                </a:sysClr>
              </a:solidFill>
              <a:latin typeface="Bahnschrift" panose="020B0502040204020203" pitchFamily="34" charset="0"/>
            </a:rPr>
            <a:t>Tahmini</a:t>
          </a:r>
        </a:p>
      </cdr:txBody>
    </cdr:sp>
  </cdr:relSizeAnchor>
  <cdr:relSizeAnchor xmlns:cdr="http://schemas.openxmlformats.org/drawingml/2006/chartDrawing">
    <cdr:from>
      <cdr:x>0.00445</cdr:x>
      <cdr:y>0.10007</cdr:y>
    </cdr:from>
    <cdr:to>
      <cdr:x>0.1713</cdr:x>
      <cdr:y>0.15781</cdr:y>
    </cdr:to>
    <cdr:sp macro="" textlink="">
      <cdr:nvSpPr>
        <cdr:cNvPr id="4" name="Metin kutusu 1">
          <a:extLst xmlns:a="http://schemas.openxmlformats.org/drawingml/2006/main">
            <a:ext uri="{FF2B5EF4-FFF2-40B4-BE49-F238E27FC236}">
              <a16:creationId xmlns:a16="http://schemas.microsoft.com/office/drawing/2014/main" id="{2E603DEC-FD01-CF7C-0C5D-9884A8B2A58B}"/>
            </a:ext>
          </a:extLst>
        </cdr:cNvPr>
        <cdr:cNvSpPr txBox="1"/>
      </cdr:nvSpPr>
      <cdr:spPr>
        <a:xfrm xmlns:a="http://schemas.openxmlformats.org/drawingml/2006/main">
          <a:off x="50800" y="660401"/>
          <a:ext cx="19050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0" rIns="0" bIns="0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tr-TR" sz="1500" b="0" i="0" kern="1200">
              <a:solidFill>
                <a:schemeClr val="bg1">
                  <a:lumMod val="65000"/>
                </a:schemeClr>
              </a:solidFill>
              <a:latin typeface="Bahnschrift Light" panose="020B0502040204020203" pitchFamily="34" charset="0"/>
            </a:rPr>
            <a:t>Şube Sayısı (Adet)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0.00445</cdr:x>
      <cdr:y>0.10007</cdr:y>
    </cdr:from>
    <cdr:to>
      <cdr:x>0.1713</cdr:x>
      <cdr:y>0.15781</cdr:y>
    </cdr:to>
    <cdr:sp macro="" textlink="">
      <cdr:nvSpPr>
        <cdr:cNvPr id="2" name="Metin kutusu 1">
          <a:extLst xmlns:a="http://schemas.openxmlformats.org/drawingml/2006/main">
            <a:ext uri="{FF2B5EF4-FFF2-40B4-BE49-F238E27FC236}">
              <a16:creationId xmlns:a16="http://schemas.microsoft.com/office/drawing/2014/main" id="{2E603DEC-FD01-CF7C-0C5D-9884A8B2A58B}"/>
            </a:ext>
          </a:extLst>
        </cdr:cNvPr>
        <cdr:cNvSpPr txBox="1"/>
      </cdr:nvSpPr>
      <cdr:spPr>
        <a:xfrm xmlns:a="http://schemas.openxmlformats.org/drawingml/2006/main">
          <a:off x="50800" y="660401"/>
          <a:ext cx="19050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0" rIns="0" bIns="0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tr-TR" sz="1500" b="0" i="0" kern="1200">
              <a:solidFill>
                <a:schemeClr val="bg1">
                  <a:lumMod val="65000"/>
                </a:schemeClr>
              </a:solidFill>
              <a:latin typeface="Bahnschrift Light" panose="020B0502040204020203" pitchFamily="34" charset="0"/>
            </a:rPr>
            <a:t>Şube Sayısı (Adet)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0.00445</cdr:x>
      <cdr:y>0.10007</cdr:y>
    </cdr:from>
    <cdr:to>
      <cdr:x>0.1713</cdr:x>
      <cdr:y>0.15781</cdr:y>
    </cdr:to>
    <cdr:sp macro="" textlink="">
      <cdr:nvSpPr>
        <cdr:cNvPr id="2" name="Metin kutusu 1">
          <a:extLst xmlns:a="http://schemas.openxmlformats.org/drawingml/2006/main">
            <a:ext uri="{FF2B5EF4-FFF2-40B4-BE49-F238E27FC236}">
              <a16:creationId xmlns:a16="http://schemas.microsoft.com/office/drawing/2014/main" id="{2E603DEC-FD01-CF7C-0C5D-9884A8B2A58B}"/>
            </a:ext>
          </a:extLst>
        </cdr:cNvPr>
        <cdr:cNvSpPr txBox="1"/>
      </cdr:nvSpPr>
      <cdr:spPr>
        <a:xfrm xmlns:a="http://schemas.openxmlformats.org/drawingml/2006/main">
          <a:off x="50800" y="660401"/>
          <a:ext cx="19050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0" rIns="0" bIns="0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tr-TR" sz="1500" b="0" i="0" kern="1200">
              <a:solidFill>
                <a:schemeClr val="bg1">
                  <a:lumMod val="65000"/>
                </a:schemeClr>
              </a:solidFill>
              <a:latin typeface="Bahnschrift Light" panose="020B0502040204020203" pitchFamily="34" charset="0"/>
            </a:rPr>
            <a:t>Şube Sayısı (Adet)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B8305C-BC21-A141-9843-BC7D0B890A3D}" type="datetimeFigureOut">
              <a:rPr lang="tr-TR" smtClean="0"/>
              <a:t>26.09.2025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D27801-6E76-F248-9E82-E67BA8D05F9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20878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Uygulama: Dağınık bir sunumu düzenleme (1/2)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D27801-6E76-F248-9E82-E67BA8D05F97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3410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Uygulama: Dağınık bir sunumu düzenleme (2/2)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BB7157-3775-4CB6-8F23-A28DFAB3F75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4513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Uygulama: Hiyerarşi Kurma</a:t>
            </a:r>
            <a:endParaRPr lang="en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D27801-6E76-F248-9E82-E67BA8D05F97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75265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Uygulama: Kartlar oluşturmak</a:t>
            </a:r>
            <a:endParaRPr lang="en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D27801-6E76-F248-9E82-E67BA8D05F97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386782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D27801-6E76-F248-9E82-E67BA8D05F97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889791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E3EFD7-5312-B9A4-191E-101FC23FE5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BA945896-9A24-93D2-B3C3-1DB65E565E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472AED07-196C-3800-FA85-7DD88943F4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09FD9977-D0B3-5791-E2A9-96F03D1A2A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D27801-6E76-F248-9E82-E67BA8D05F97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956414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1A0DD9-8B94-DC04-B3C4-94DBC776EA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CCE0C8D1-23A1-6047-813A-BE70954F3E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2C33EC72-B88A-7A58-66AF-F4C0FA1296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ECD0091B-5E99-0561-EDDB-3F92043325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D27801-6E76-F248-9E82-E67BA8D05F97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1010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TR"/>
              <a:t>Uygulama: Harita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D27801-6E76-F248-9E82-E67BA8D05F97}" type="slidenum">
              <a:rPr lang="tr-TR" smtClean="0"/>
              <a:t>42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6295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3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3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çık Tema: 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672E475A-203F-F001-DCC8-8DF8AECB3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221199" y="9530956"/>
            <a:ext cx="845949" cy="365125"/>
          </a:xfrm>
        </p:spPr>
        <p:txBody>
          <a:bodyPr lIns="0" tIns="0" rIns="0" bIns="0"/>
          <a:lstStyle>
            <a:lvl1pPr algn="l">
              <a:defRPr sz="1500" b="0" i="0">
                <a:solidFill>
                  <a:srgbClr val="001749">
                    <a:alpha val="50000"/>
                  </a:srgbClr>
                </a:solidFill>
                <a:latin typeface="Bahnschrift Light Condensed" panose="020B0502040204020203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B06F55A-17A6-1C43-B2EB-1CEA2275A5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4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tr-TR"/>
              <a:t>Asıl başlık stilini düzenlemek için tıklayın</a:t>
            </a:r>
            <a:endParaRPr lang="tr-DE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6A36951A-B98C-7942-B697-49B5AB93A0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tr-TR"/>
              <a:t>Asıl alt başlık stilini düzenlemek için tıklayın</a:t>
            </a:r>
            <a:endParaRPr lang="tr-DE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193F084-015C-2A43-B3A8-DFFC665E4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C76B5-D134-0149-B6AA-03855ACABBDD}" type="slidenum">
              <a:rPr lang="tr-DE" smtClean="0"/>
              <a:t>‹#›</a:t>
            </a:fld>
            <a:endParaRPr lang="tr-DE"/>
          </a:p>
        </p:txBody>
      </p:sp>
    </p:spTree>
    <p:extLst>
      <p:ext uri="{BB962C8B-B14F-4D97-AF65-F5344CB8AC3E}">
        <p14:creationId xmlns:p14="http://schemas.microsoft.com/office/powerpoint/2010/main" val="2542770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çık Tema: 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>
            <a:extLst>
              <a:ext uri="{FF2B5EF4-FFF2-40B4-BE49-F238E27FC236}">
                <a16:creationId xmlns:a16="http://schemas.microsoft.com/office/drawing/2014/main" id="{264E9AA5-58CC-E5E1-D85E-D0BCC8D632A9}"/>
              </a:ext>
            </a:extLst>
          </p:cNvPr>
          <p:cNvSpPr/>
          <p:nvPr userDrawn="1"/>
        </p:nvSpPr>
        <p:spPr>
          <a:xfrm>
            <a:off x="0" y="9182100"/>
            <a:ext cx="18288000" cy="1104900"/>
          </a:xfrm>
          <a:prstGeom prst="rect">
            <a:avLst/>
          </a:prstGeom>
          <a:gradFill flip="none" rotWithShape="1">
            <a:gsLst>
              <a:gs pos="0">
                <a:srgbClr val="0F255A"/>
              </a:gs>
              <a:gs pos="99000">
                <a:srgbClr val="001749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tr-TR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672E475A-203F-F001-DCC8-8DF8AECB3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221199" y="9530956"/>
            <a:ext cx="845949" cy="365125"/>
          </a:xfrm>
        </p:spPr>
        <p:txBody>
          <a:bodyPr lIns="0" tIns="0" rIns="0" bIns="0"/>
          <a:lstStyle>
            <a:lvl1pPr algn="l">
              <a:defRPr sz="1500" b="0" i="0">
                <a:solidFill>
                  <a:schemeClr val="bg1">
                    <a:alpha val="50000"/>
                  </a:schemeClr>
                </a:solidFill>
                <a:latin typeface="Bahnschrift Light Condensed" panose="020B0502040204020203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3617DAF-BAAD-ED6B-313A-9CA673E187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0900" y="9446237"/>
            <a:ext cx="1828800" cy="57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545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çık Tema: Stand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>
            <a:extLst>
              <a:ext uri="{FF2B5EF4-FFF2-40B4-BE49-F238E27FC236}">
                <a16:creationId xmlns:a16="http://schemas.microsoft.com/office/drawing/2014/main" id="{29ADCDCF-4AC5-EA7D-5F90-C9D191BC3F1A}"/>
              </a:ext>
            </a:extLst>
          </p:cNvPr>
          <p:cNvSpPr/>
          <p:nvPr userDrawn="1"/>
        </p:nvSpPr>
        <p:spPr>
          <a:xfrm>
            <a:off x="0" y="9182100"/>
            <a:ext cx="18288000" cy="1104900"/>
          </a:xfrm>
          <a:prstGeom prst="rect">
            <a:avLst/>
          </a:prstGeom>
          <a:gradFill flip="none" rotWithShape="1">
            <a:gsLst>
              <a:gs pos="0">
                <a:srgbClr val="0F255A"/>
              </a:gs>
              <a:gs pos="99000">
                <a:srgbClr val="001749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tr-TR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2108B1-C043-ED3B-97BC-B6D43BEB59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4548" y="1135063"/>
            <a:ext cx="16146651" cy="1143000"/>
          </a:xfrm>
        </p:spPr>
        <p:txBody>
          <a:bodyPr lIns="0" tIns="0" rIns="0" bIns="0"/>
          <a:lstStyle>
            <a:lvl1pPr>
              <a:defRPr b="1">
                <a:solidFill>
                  <a:srgbClr val="011849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06C4B6-938E-6A50-5E2B-D3760C1FC9C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74549" y="2460625"/>
            <a:ext cx="16146650" cy="4525963"/>
          </a:xfrm>
        </p:spPr>
        <p:txBody>
          <a:bodyPr lIns="0" tIns="0" rIns="0" bIns="0"/>
          <a:lstStyle>
            <a:lvl1pPr>
              <a:defRPr b="0" i="0">
                <a:solidFill>
                  <a:srgbClr val="011849"/>
                </a:solidFill>
                <a:latin typeface="Bahnschrift Light" panose="020B0502040204020203" pitchFamily="34" charset="0"/>
              </a:defRPr>
            </a:lvl1pPr>
            <a:lvl2pPr>
              <a:defRPr b="0" i="0">
                <a:solidFill>
                  <a:srgbClr val="011849"/>
                </a:solidFill>
                <a:latin typeface="Bahnschrift Light" panose="020B0502040204020203" pitchFamily="34" charset="0"/>
              </a:defRPr>
            </a:lvl2pPr>
            <a:lvl3pPr>
              <a:defRPr b="0" i="0">
                <a:solidFill>
                  <a:srgbClr val="011849"/>
                </a:solidFill>
                <a:latin typeface="Bahnschrift Light" panose="020B0502040204020203" pitchFamily="34" charset="0"/>
              </a:defRPr>
            </a:lvl3pPr>
            <a:lvl4pPr>
              <a:defRPr b="0" i="0">
                <a:solidFill>
                  <a:srgbClr val="011849"/>
                </a:solidFill>
                <a:latin typeface="Bahnschrift Light" panose="020B0502040204020203" pitchFamily="34" charset="0"/>
              </a:defRPr>
            </a:lvl4pPr>
            <a:lvl5pPr>
              <a:defRPr b="0" i="0">
                <a:solidFill>
                  <a:srgbClr val="011849"/>
                </a:solidFill>
                <a:latin typeface="Bahnschrift Light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D64EE63-6A98-C593-D812-1AF303B8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221199" y="9530956"/>
            <a:ext cx="845949" cy="365125"/>
          </a:xfrm>
        </p:spPr>
        <p:txBody>
          <a:bodyPr lIns="0" tIns="0" rIns="0" bIns="0"/>
          <a:lstStyle>
            <a:lvl1pPr algn="l">
              <a:defRPr sz="1500" b="0" i="0">
                <a:solidFill>
                  <a:schemeClr val="bg1">
                    <a:alpha val="50000"/>
                  </a:schemeClr>
                </a:solidFill>
                <a:latin typeface="Bahnschrift Light Condensed" panose="020B0502040204020203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E50298E-E159-4C50-8DB0-40EEF11A46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0900" y="9446237"/>
            <a:ext cx="1828800" cy="57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55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çık Tema: Kap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98834C37-61FC-68D1-6413-ED6235E86618}"/>
              </a:ext>
            </a:extLst>
          </p:cNvPr>
          <p:cNvSpPr/>
          <p:nvPr userDrawn="1"/>
        </p:nvSpPr>
        <p:spPr>
          <a:xfrm>
            <a:off x="0" y="9182100"/>
            <a:ext cx="18288000" cy="1104900"/>
          </a:xfrm>
          <a:prstGeom prst="rect">
            <a:avLst/>
          </a:prstGeom>
          <a:gradFill flip="none" rotWithShape="1">
            <a:gsLst>
              <a:gs pos="0">
                <a:srgbClr val="0F255A"/>
              </a:gs>
              <a:gs pos="99000">
                <a:srgbClr val="001749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tr-TR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88E6BCCA-E7DB-320F-E950-2068E0FD98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4548" y="3970149"/>
            <a:ext cx="16146651" cy="1143000"/>
          </a:xfrm>
        </p:spPr>
        <p:txBody>
          <a:bodyPr lIns="0" tIns="0" rIns="0" bIns="0">
            <a:noAutofit/>
          </a:bodyPr>
          <a:lstStyle>
            <a:lvl1pPr algn="l">
              <a:defRPr sz="8000" b="1">
                <a:solidFill>
                  <a:srgbClr val="011849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4523CAA-50B1-97A8-66FA-DC8D3037686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81005" y="3266775"/>
            <a:ext cx="16140193" cy="639762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5400" b="0">
                <a:solidFill>
                  <a:srgbClr val="011849"/>
                </a:solidFill>
                <a:latin typeface="Cochocib Script Latin Pro" panose="02000503000000020003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İçerik Yer Tutucusu 4">
            <a:extLst>
              <a:ext uri="{FF2B5EF4-FFF2-40B4-BE49-F238E27FC236}">
                <a16:creationId xmlns:a16="http://schemas.microsoft.com/office/drawing/2014/main" id="{59E9ED68-FD55-D511-34B5-594C6AA4704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112044" y="6756938"/>
            <a:ext cx="16140112" cy="7620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500" b="0" i="0">
                <a:solidFill>
                  <a:srgbClr val="011849"/>
                </a:solidFill>
                <a:latin typeface="Bahnschrift Light" panose="020B0502040204020203" pitchFamily="34" charset="0"/>
              </a:defRPr>
            </a:lvl1pPr>
            <a:lvl2pPr marL="457200" indent="0">
              <a:buNone/>
              <a:defRPr sz="1500" b="0" i="0">
                <a:solidFill>
                  <a:srgbClr val="011849"/>
                </a:solidFill>
                <a:latin typeface="Bahnschrift Light" panose="020B0502040204020203" pitchFamily="34" charset="0"/>
              </a:defRPr>
            </a:lvl2pPr>
            <a:lvl3pPr marL="914400" indent="0">
              <a:buNone/>
              <a:defRPr sz="1500" b="0" i="0">
                <a:solidFill>
                  <a:srgbClr val="011849"/>
                </a:solidFill>
                <a:latin typeface="Bahnschrift Light" panose="020B0502040204020203" pitchFamily="34" charset="0"/>
              </a:defRPr>
            </a:lvl3pPr>
            <a:lvl4pPr marL="1371600" indent="0">
              <a:buNone/>
              <a:defRPr sz="1500" b="0" i="0">
                <a:solidFill>
                  <a:srgbClr val="011849"/>
                </a:solidFill>
                <a:latin typeface="Bahnschrift Light" panose="020B0502040204020203" pitchFamily="34" charset="0"/>
              </a:defRPr>
            </a:lvl4pPr>
            <a:lvl5pPr marL="1828800" indent="0">
              <a:buNone/>
              <a:defRPr sz="1500" b="0" i="0">
                <a:solidFill>
                  <a:srgbClr val="011849"/>
                </a:solidFill>
                <a:latin typeface="Bahnschrift Light" panose="020B0502040204020203" pitchFamily="34" charset="0"/>
              </a:defRPr>
            </a:lvl5pPr>
          </a:lstStyle>
          <a:p>
            <a:pPr lvl="0"/>
            <a:r>
              <a:rPr lang="tr-TR" dirty="0"/>
              <a:t>Asıl metin stillerini düzenlemek için tıklayın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856CA861-10AF-9323-10F3-D134F4477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221199" y="9530956"/>
            <a:ext cx="845949" cy="365125"/>
          </a:xfrm>
        </p:spPr>
        <p:txBody>
          <a:bodyPr lIns="0" tIns="0" rIns="0" bIns="0"/>
          <a:lstStyle>
            <a:lvl1pPr algn="l">
              <a:defRPr sz="1500" b="0" i="0">
                <a:solidFill>
                  <a:schemeClr val="bg1">
                    <a:alpha val="50000"/>
                  </a:schemeClr>
                </a:solidFill>
                <a:latin typeface="Bahnschrift Light Condensed" panose="020B0502040204020203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653EAE1-3E0F-3F9F-B556-7E037D0D7D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0900" y="9446237"/>
            <a:ext cx="1828800" cy="57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560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uncu Tema: Boş">
    <p:bg>
      <p:bgPr>
        <a:gradFill flip="none" rotWithShape="1">
          <a:gsLst>
            <a:gs pos="68000">
              <a:srgbClr val="011849"/>
            </a:gs>
            <a:gs pos="0">
              <a:srgbClr val="2B407A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5477DBE-043A-096D-3D13-8A82D63B5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221199" y="9530956"/>
            <a:ext cx="845949" cy="365125"/>
          </a:xfrm>
        </p:spPr>
        <p:txBody>
          <a:bodyPr lIns="0" tIns="0" rIns="0" bIns="0"/>
          <a:lstStyle>
            <a:lvl1pPr algn="l">
              <a:defRPr sz="1500" b="0" i="0">
                <a:solidFill>
                  <a:schemeClr val="tx1">
                    <a:alpha val="50000"/>
                  </a:schemeClr>
                </a:solidFill>
                <a:latin typeface="Bahnschrift Light Condensed" panose="020B0502040204020203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AD3445A-A93A-B9F1-E483-C1EEAD6CAD0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0900" y="9446237"/>
            <a:ext cx="1828800" cy="574063"/>
          </a:xfrm>
          <a:prstGeom prst="rect">
            <a:avLst/>
          </a:prstGeom>
        </p:spPr>
      </p:pic>
      <p:sp>
        <p:nvSpPr>
          <p:cNvPr id="9" name="AutoShape 4">
            <a:extLst>
              <a:ext uri="{FF2B5EF4-FFF2-40B4-BE49-F238E27FC236}">
                <a16:creationId xmlns:a16="http://schemas.microsoft.com/office/drawing/2014/main" id="{67355790-E4DE-4BEE-711A-368A186EC8D1}"/>
              </a:ext>
            </a:extLst>
          </p:cNvPr>
          <p:cNvSpPr/>
          <p:nvPr userDrawn="1"/>
        </p:nvSpPr>
        <p:spPr>
          <a:xfrm>
            <a:off x="1066800" y="9182100"/>
            <a:ext cx="16154399" cy="0"/>
          </a:xfrm>
          <a:prstGeom prst="line">
            <a:avLst/>
          </a:prstGeom>
          <a:ln w="28575" cap="flat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804013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uncu Tema: Kapak">
    <p:bg>
      <p:bgPr>
        <a:gradFill flip="none" rotWithShape="1">
          <a:gsLst>
            <a:gs pos="68000">
              <a:srgbClr val="011849"/>
            </a:gs>
            <a:gs pos="0">
              <a:srgbClr val="2B407A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4">
            <a:extLst>
              <a:ext uri="{FF2B5EF4-FFF2-40B4-BE49-F238E27FC236}">
                <a16:creationId xmlns:a16="http://schemas.microsoft.com/office/drawing/2014/main" id="{2E8C7092-C724-33D1-C5DA-E6F53081D960}"/>
              </a:ext>
            </a:extLst>
          </p:cNvPr>
          <p:cNvSpPr/>
          <p:nvPr userDrawn="1"/>
        </p:nvSpPr>
        <p:spPr>
          <a:xfrm>
            <a:off x="1066800" y="9182100"/>
            <a:ext cx="16154399" cy="0"/>
          </a:xfrm>
          <a:prstGeom prst="line">
            <a:avLst/>
          </a:prstGeom>
          <a:ln w="28575" cap="flat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tr-TR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D8EB0D-3492-BF14-7E35-B11B4EE44E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4548" y="3970149"/>
            <a:ext cx="16146651" cy="1143000"/>
          </a:xfrm>
        </p:spPr>
        <p:txBody>
          <a:bodyPr lIns="0" tIns="0" rIns="0" bIns="0">
            <a:noAutofit/>
          </a:bodyPr>
          <a:lstStyle>
            <a:lvl1pPr algn="l">
              <a:defRPr sz="8000" b="1">
                <a:solidFill>
                  <a:schemeClr val="tx1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93711D-218D-BF15-A2A5-5E40457BB94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81005" y="3266775"/>
            <a:ext cx="16140193" cy="639762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5400" b="0">
                <a:solidFill>
                  <a:schemeClr val="tx1"/>
                </a:solidFill>
                <a:latin typeface="Cochocib Script Latin Pro" panose="02000503000000020003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İçerik Yer Tutucusu 4">
            <a:extLst>
              <a:ext uri="{FF2B5EF4-FFF2-40B4-BE49-F238E27FC236}">
                <a16:creationId xmlns:a16="http://schemas.microsoft.com/office/drawing/2014/main" id="{ED7F9EA0-3F32-51E6-3C17-23F5CEAC190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112044" y="6756938"/>
            <a:ext cx="16140112" cy="7620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500" b="0" i="0">
                <a:solidFill>
                  <a:schemeClr val="tx1"/>
                </a:solidFill>
                <a:latin typeface="Bahnschrift Light" panose="020B0502040204020203" pitchFamily="34" charset="0"/>
              </a:defRPr>
            </a:lvl1pPr>
            <a:lvl2pPr marL="457200" indent="0">
              <a:buNone/>
              <a:defRPr sz="1500" b="0" i="0">
                <a:solidFill>
                  <a:schemeClr val="tx1"/>
                </a:solidFill>
                <a:latin typeface="Bahnschrift Light" panose="020B0502040204020203" pitchFamily="34" charset="0"/>
              </a:defRPr>
            </a:lvl2pPr>
            <a:lvl3pPr marL="914400" indent="0">
              <a:buNone/>
              <a:defRPr sz="1500" b="0" i="0">
                <a:solidFill>
                  <a:schemeClr val="tx1"/>
                </a:solidFill>
                <a:latin typeface="Bahnschrift Light" panose="020B0502040204020203" pitchFamily="34" charset="0"/>
              </a:defRPr>
            </a:lvl3pPr>
            <a:lvl4pPr marL="1371600" indent="0">
              <a:buNone/>
              <a:defRPr sz="1500" b="0" i="0">
                <a:solidFill>
                  <a:schemeClr val="tx1"/>
                </a:solidFill>
                <a:latin typeface="Bahnschrift Light" panose="020B0502040204020203" pitchFamily="34" charset="0"/>
              </a:defRPr>
            </a:lvl4pPr>
            <a:lvl5pPr marL="1828800" indent="0">
              <a:buNone/>
              <a:defRPr sz="1500" b="0" i="0">
                <a:solidFill>
                  <a:schemeClr val="tx1"/>
                </a:solidFill>
                <a:latin typeface="Bahnschrift Light" panose="020B0502040204020203" pitchFamily="34" charset="0"/>
              </a:defRPr>
            </a:lvl5pPr>
          </a:lstStyle>
          <a:p>
            <a:pPr lvl="0"/>
            <a:r>
              <a:rPr lang="tr-TR" dirty="0"/>
              <a:t>Asıl metin stillerini düzenlemek için tıklayın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E8D430E-64F1-EDE0-8251-96FEB44F2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221199" y="9530956"/>
            <a:ext cx="845949" cy="365125"/>
          </a:xfrm>
        </p:spPr>
        <p:txBody>
          <a:bodyPr lIns="0" tIns="0" rIns="0" bIns="0"/>
          <a:lstStyle>
            <a:lvl1pPr algn="l">
              <a:defRPr sz="1500" b="0" i="0">
                <a:solidFill>
                  <a:schemeClr val="tx1">
                    <a:alpha val="50000"/>
                  </a:schemeClr>
                </a:solidFill>
                <a:latin typeface="Bahnschrift Light Condensed" panose="020B0502040204020203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57D1D5C-C8F0-D847-369C-4FC3BF11BE3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0900" y="9446237"/>
            <a:ext cx="1828800" cy="57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6693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uncu Tema: Standart">
    <p:bg>
      <p:bgPr>
        <a:gradFill flip="none" rotWithShape="1">
          <a:gsLst>
            <a:gs pos="68000">
              <a:srgbClr val="011849"/>
            </a:gs>
            <a:gs pos="0">
              <a:srgbClr val="2B407A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0E59037-62CF-6DE3-EEA1-AF02A6F26F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4548" y="1135063"/>
            <a:ext cx="16146651" cy="1143000"/>
          </a:xfrm>
        </p:spPr>
        <p:txBody>
          <a:bodyPr lIns="0" tIns="0" rIns="0" bIns="0"/>
          <a:lstStyle>
            <a:lvl1pPr>
              <a:defRPr b="1">
                <a:solidFill>
                  <a:schemeClr val="tx1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71A0946-4C6B-97BB-7C48-9EC3458EBEE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74549" y="2460625"/>
            <a:ext cx="16146650" cy="4525963"/>
          </a:xfrm>
        </p:spPr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  <a:latin typeface="Bahnschrift Light" panose="020B0502040204020203" pitchFamily="34" charset="0"/>
              </a:defRPr>
            </a:lvl1pPr>
            <a:lvl2pPr>
              <a:defRPr b="0" i="0">
                <a:solidFill>
                  <a:schemeClr val="tx1"/>
                </a:solidFill>
                <a:latin typeface="Bahnschrift Light" panose="020B0502040204020203" pitchFamily="34" charset="0"/>
              </a:defRPr>
            </a:lvl2pPr>
            <a:lvl3pPr>
              <a:defRPr b="0" i="0">
                <a:solidFill>
                  <a:schemeClr val="tx1"/>
                </a:solidFill>
                <a:latin typeface="Bahnschrift Light" panose="020B0502040204020203" pitchFamily="34" charset="0"/>
              </a:defRPr>
            </a:lvl3pPr>
            <a:lvl4pPr>
              <a:defRPr b="0" i="0">
                <a:solidFill>
                  <a:schemeClr val="tx1"/>
                </a:solidFill>
                <a:latin typeface="Bahnschrift Light" panose="020B0502040204020203" pitchFamily="34" charset="0"/>
              </a:defRPr>
            </a:lvl4pPr>
            <a:lvl5pPr>
              <a:defRPr b="0" i="0">
                <a:solidFill>
                  <a:schemeClr val="tx1"/>
                </a:solidFill>
                <a:latin typeface="Bahnschrift Light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B4939402-6222-5A43-9EBB-2604547A0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221199" y="9530956"/>
            <a:ext cx="845949" cy="365125"/>
          </a:xfrm>
        </p:spPr>
        <p:txBody>
          <a:bodyPr lIns="0" tIns="0" rIns="0" bIns="0"/>
          <a:lstStyle>
            <a:lvl1pPr algn="l">
              <a:defRPr sz="1500" b="0" i="0">
                <a:solidFill>
                  <a:schemeClr val="tx1">
                    <a:alpha val="50000"/>
                  </a:schemeClr>
                </a:solidFill>
                <a:latin typeface="Bahnschrift Light Condensed" panose="020B0502040204020203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DE05D95-EB25-853F-4E74-A01F64E8654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0900" y="9446237"/>
            <a:ext cx="1828800" cy="574063"/>
          </a:xfrm>
          <a:prstGeom prst="rect">
            <a:avLst/>
          </a:prstGeom>
        </p:spPr>
      </p:pic>
      <p:sp>
        <p:nvSpPr>
          <p:cNvPr id="8" name="AutoShape 4">
            <a:extLst>
              <a:ext uri="{FF2B5EF4-FFF2-40B4-BE49-F238E27FC236}">
                <a16:creationId xmlns:a16="http://schemas.microsoft.com/office/drawing/2014/main" id="{95A78075-A11B-71A8-B7B6-C78272426EF7}"/>
              </a:ext>
            </a:extLst>
          </p:cNvPr>
          <p:cNvSpPr/>
          <p:nvPr userDrawn="1"/>
        </p:nvSpPr>
        <p:spPr>
          <a:xfrm>
            <a:off x="1066800" y="9182100"/>
            <a:ext cx="16154399" cy="0"/>
          </a:xfrm>
          <a:prstGeom prst="line">
            <a:avLst/>
          </a:prstGeom>
          <a:ln w="28575" cap="flat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998241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şekkürler">
    <p:bg>
      <p:bgPr>
        <a:gradFill flip="none" rotWithShape="1">
          <a:gsLst>
            <a:gs pos="68000">
              <a:srgbClr val="011849"/>
            </a:gs>
            <a:gs pos="0">
              <a:srgbClr val="2B407A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E8D430E-64F1-EDE0-8251-96FEB44F2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221199" y="9530956"/>
            <a:ext cx="845949" cy="365125"/>
          </a:xfrm>
        </p:spPr>
        <p:txBody>
          <a:bodyPr lIns="0" tIns="0" rIns="0" bIns="0"/>
          <a:lstStyle>
            <a:lvl1pPr algn="l">
              <a:defRPr sz="1500" b="0" i="0">
                <a:solidFill>
                  <a:schemeClr val="tx1">
                    <a:alpha val="50000"/>
                  </a:schemeClr>
                </a:solidFill>
                <a:latin typeface="Bahnschrift Light Condensed" panose="020B0502040204020203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AutoShape 4">
            <a:extLst>
              <a:ext uri="{FF2B5EF4-FFF2-40B4-BE49-F238E27FC236}">
                <a16:creationId xmlns:a16="http://schemas.microsoft.com/office/drawing/2014/main" id="{A3013048-4845-F3CB-0044-220F8EF82B25}"/>
              </a:ext>
            </a:extLst>
          </p:cNvPr>
          <p:cNvSpPr/>
          <p:nvPr userDrawn="1"/>
        </p:nvSpPr>
        <p:spPr>
          <a:xfrm>
            <a:off x="7543799" y="5887721"/>
            <a:ext cx="3200402" cy="0"/>
          </a:xfrm>
          <a:prstGeom prst="line">
            <a:avLst/>
          </a:prstGeom>
          <a:ln w="28575" cap="flat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tr-TR"/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7B8DA147-D67A-2009-5DA9-2B6139F66715}"/>
              </a:ext>
            </a:extLst>
          </p:cNvPr>
          <p:cNvSpPr txBox="1"/>
          <p:nvPr userDrawn="1"/>
        </p:nvSpPr>
        <p:spPr>
          <a:xfrm>
            <a:off x="7696199" y="6555742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0" i="0" dirty="0">
                <a:latin typeface="Bahnschrift Light" panose="020B0502040204020203" pitchFamily="34" charset="0"/>
              </a:rPr>
              <a:t>Teşekkürler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7CB7A7CA-E0F8-5EE1-7025-16C10E274A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30373" y="3771900"/>
            <a:ext cx="5227252" cy="1640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1939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Açık Tema: 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672E475A-203F-F001-DCC8-8DF8AECB3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221199" y="9530956"/>
            <a:ext cx="845949" cy="365125"/>
          </a:xfrm>
        </p:spPr>
        <p:txBody>
          <a:bodyPr lIns="0" tIns="0" rIns="0" bIns="0"/>
          <a:lstStyle>
            <a:lvl1pPr algn="l">
              <a:defRPr sz="1500" b="0" i="0">
                <a:solidFill>
                  <a:srgbClr val="016B4E">
                    <a:alpha val="50000"/>
                  </a:srgbClr>
                </a:solidFill>
                <a:latin typeface="Avenir Book" panose="02000503020000020003" pitchFamily="2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Başlık 7">
            <a:extLst>
              <a:ext uri="{FF2B5EF4-FFF2-40B4-BE49-F238E27FC236}">
                <a16:creationId xmlns:a16="http://schemas.microsoft.com/office/drawing/2014/main" id="{1FAE61A2-CEDC-D6C2-668D-9C66B1AD4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2040" y="1127760"/>
            <a:ext cx="16139160" cy="1080000"/>
          </a:xfrm>
        </p:spPr>
        <p:txBody>
          <a:bodyPr lIns="0" tIns="0" rIns="0" bIns="0"/>
          <a:lstStyle>
            <a:lvl1pPr>
              <a:defRPr sz="8000">
                <a:solidFill>
                  <a:srgbClr val="2E3136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</a:p>
        </p:txBody>
      </p:sp>
    </p:spTree>
    <p:extLst>
      <p:ext uri="{BB962C8B-B14F-4D97-AF65-F5344CB8AC3E}">
        <p14:creationId xmlns:p14="http://schemas.microsoft.com/office/powerpoint/2010/main" val="3740801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2040" y="1127760"/>
            <a:ext cx="161391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2040" y="2453322"/>
            <a:ext cx="1613916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9586472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 b="0" i="0">
                <a:solidFill>
                  <a:srgbClr val="011849">
                    <a:alpha val="50000"/>
                  </a:srgbClr>
                </a:solidFill>
                <a:latin typeface="Bahnschrift Light Condensed" panose="020B0502040204020203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9" r:id="rId2"/>
    <p:sldLayoutId id="2147483661" r:id="rId3"/>
    <p:sldLayoutId id="2147483663" r:id="rId4"/>
    <p:sldLayoutId id="2147483660" r:id="rId5"/>
    <p:sldLayoutId id="2147483664" r:id="rId6"/>
    <p:sldLayoutId id="2147483662" r:id="rId7"/>
    <p:sldLayoutId id="2147483668" r:id="rId8"/>
    <p:sldLayoutId id="2147483670" r:id="rId9"/>
    <p:sldLayoutId id="2147483671" r:id="rId10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8000" b="1" i="0" kern="1200">
          <a:solidFill>
            <a:srgbClr val="011849"/>
          </a:solidFill>
          <a:latin typeface="Bahnschrift" panose="020B0502040204020203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b="0" i="0" kern="1200">
          <a:solidFill>
            <a:srgbClr val="011849"/>
          </a:solidFill>
          <a:latin typeface="Bahnschrift Light" panose="020B0502040204020203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0" i="0" kern="1200">
          <a:solidFill>
            <a:srgbClr val="011849"/>
          </a:solidFill>
          <a:latin typeface="Bahnschrift Light" panose="020B0502040204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b="0" i="0" kern="1200">
          <a:solidFill>
            <a:srgbClr val="011849"/>
          </a:solidFill>
          <a:latin typeface="Bahnschrift Light" panose="020B0502040204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0" i="0" kern="1200">
          <a:solidFill>
            <a:srgbClr val="011849"/>
          </a:solidFill>
          <a:latin typeface="Bahnschrift Light" panose="020B0502040204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0" i="0" kern="1200">
          <a:solidFill>
            <a:srgbClr val="011849"/>
          </a:solidFill>
          <a:latin typeface="Bahnschrift Light" panose="020B0502040204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84">
          <p15:clr>
            <a:srgbClr val="F26B43"/>
          </p15:clr>
        </p15:guide>
        <p15:guide id="2" pos="672">
          <p15:clr>
            <a:srgbClr val="F26B43"/>
          </p15:clr>
        </p15:guide>
        <p15:guide id="3" pos="10848">
          <p15:clr>
            <a:srgbClr val="F26B43"/>
          </p15:clr>
        </p15:guide>
        <p15:guide id="4" orient="horz" pos="69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9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2.gi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sv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svg"/><Relationship Id="rId7" Type="http://schemas.openxmlformats.org/officeDocument/2006/relationships/image" Target="../media/image53.sv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svg"/><Relationship Id="rId4" Type="http://schemas.openxmlformats.org/officeDocument/2006/relationships/image" Target="../media/image50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6D3CAB-5384-DE36-637F-CFC46EC5F7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>
            <a:extLst>
              <a:ext uri="{FF2B5EF4-FFF2-40B4-BE49-F238E27FC236}">
                <a16:creationId xmlns:a16="http://schemas.microsoft.com/office/drawing/2014/main" id="{E59D99E2-A6AE-F8B5-B788-27012AFB3F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4306" b="18194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Dikdörtgen 3">
            <a:extLst>
              <a:ext uri="{FF2B5EF4-FFF2-40B4-BE49-F238E27FC236}">
                <a16:creationId xmlns:a16="http://schemas.microsoft.com/office/drawing/2014/main" id="{A257B90B-A14B-8E6D-EEB7-8B0113F572BB}"/>
              </a:ext>
            </a:extLst>
          </p:cNvPr>
          <p:cNvSpPr>
            <a:spLocks/>
          </p:cNvSpPr>
          <p:nvPr/>
        </p:nvSpPr>
        <p:spPr>
          <a:xfrm>
            <a:off x="15019148" y="0"/>
            <a:ext cx="3268852" cy="10287000"/>
          </a:xfrm>
          <a:prstGeom prst="rect">
            <a:avLst/>
          </a:prstGeom>
          <a:gradFill flip="none" rotWithShape="1">
            <a:gsLst>
              <a:gs pos="32000">
                <a:srgbClr val="011849">
                  <a:alpha val="50000"/>
                </a:srgbClr>
              </a:gs>
              <a:gs pos="100000">
                <a:srgbClr val="013682">
                  <a:alpha val="28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D973E6C6-36DE-4F86-8E81-677D7CC7C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14" name="Dikdörtgen 13">
            <a:extLst>
              <a:ext uri="{FF2B5EF4-FFF2-40B4-BE49-F238E27FC236}">
                <a16:creationId xmlns:a16="http://schemas.microsoft.com/office/drawing/2014/main" id="{F1AF1C1B-DBD1-D77E-BCBC-E1F65D242EF4}"/>
              </a:ext>
            </a:extLst>
          </p:cNvPr>
          <p:cNvSpPr>
            <a:spLocks/>
          </p:cNvSpPr>
          <p:nvPr/>
        </p:nvSpPr>
        <p:spPr>
          <a:xfrm>
            <a:off x="-1" y="0"/>
            <a:ext cx="10279063" cy="10287000"/>
          </a:xfrm>
          <a:prstGeom prst="rect">
            <a:avLst/>
          </a:prstGeom>
          <a:gradFill flip="none" rotWithShape="1">
            <a:gsLst>
              <a:gs pos="94000">
                <a:srgbClr val="011849">
                  <a:alpha val="0"/>
                </a:srgbClr>
              </a:gs>
              <a:gs pos="37000">
                <a:srgbClr val="01184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Dikdörtgen 14">
            <a:extLst>
              <a:ext uri="{FF2B5EF4-FFF2-40B4-BE49-F238E27FC236}">
                <a16:creationId xmlns:a16="http://schemas.microsoft.com/office/drawing/2014/main" id="{E5632058-820D-2D67-417C-174613FC9FFA}"/>
              </a:ext>
            </a:extLst>
          </p:cNvPr>
          <p:cNvSpPr>
            <a:spLocks/>
          </p:cNvSpPr>
          <p:nvPr/>
        </p:nvSpPr>
        <p:spPr>
          <a:xfrm>
            <a:off x="0" y="-11824"/>
            <a:ext cx="6781800" cy="10298824"/>
          </a:xfrm>
          <a:prstGeom prst="rect">
            <a:avLst/>
          </a:prstGeom>
          <a:gradFill flip="none" rotWithShape="1">
            <a:gsLst>
              <a:gs pos="0">
                <a:srgbClr val="011849">
                  <a:alpha val="46696"/>
                </a:srgbClr>
              </a:gs>
              <a:gs pos="100000">
                <a:srgbClr val="0C101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İçerik Yer Tutucusu 7">
            <a:extLst>
              <a:ext uri="{FF2B5EF4-FFF2-40B4-BE49-F238E27FC236}">
                <a16:creationId xmlns:a16="http://schemas.microsoft.com/office/drawing/2014/main" id="{CCEF2D5C-CEDC-9CBD-F8FE-BA394D695756}"/>
              </a:ext>
            </a:extLst>
          </p:cNvPr>
          <p:cNvSpPr txBox="1">
            <a:spLocks/>
          </p:cNvSpPr>
          <p:nvPr/>
        </p:nvSpPr>
        <p:spPr>
          <a:xfrm>
            <a:off x="1950073" y="7943097"/>
            <a:ext cx="9960164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b="0" i="0" kern="1200">
                <a:solidFill>
                  <a:schemeClr val="tx1"/>
                </a:solidFill>
                <a:latin typeface="Bahnschrift Light" panose="020B0502040204020203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b="0" i="0" kern="1200">
                <a:solidFill>
                  <a:schemeClr val="tx1"/>
                </a:solidFill>
                <a:latin typeface="Bahnschrift Light" panose="020B05020402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b="0" i="0" kern="1200">
                <a:solidFill>
                  <a:schemeClr val="tx1"/>
                </a:solidFill>
                <a:latin typeface="Bahnschrift Light" panose="020B05020402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b="0" i="0" kern="1200">
                <a:solidFill>
                  <a:schemeClr val="tx1"/>
                </a:solidFill>
                <a:latin typeface="Bahnschrift Light" panose="020B05020402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b="0" i="0" kern="1200">
                <a:solidFill>
                  <a:schemeClr val="tx1"/>
                </a:solidFill>
                <a:latin typeface="Bahnschrift Light" panose="020B05020402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tr-TR">
                <a:solidFill>
                  <a:schemeClr val="bg1"/>
                </a:solidFill>
              </a:rPr>
              <a:t>Halil Furkan Kesler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988116B6-4B12-E736-C916-28465C2BF3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50073" y="1847096"/>
            <a:ext cx="2644964" cy="830258"/>
          </a:xfrm>
          <a:prstGeom prst="rect">
            <a:avLst/>
          </a:prstGeom>
        </p:spPr>
      </p:pic>
      <p:sp>
        <p:nvSpPr>
          <p:cNvPr id="20" name="Dikdörtgen 19">
            <a:extLst>
              <a:ext uri="{FF2B5EF4-FFF2-40B4-BE49-F238E27FC236}">
                <a16:creationId xmlns:a16="http://schemas.microsoft.com/office/drawing/2014/main" id="{DBCBA057-CC1E-0787-50C4-516A3C85A488}"/>
              </a:ext>
            </a:extLst>
          </p:cNvPr>
          <p:cNvSpPr/>
          <p:nvPr/>
        </p:nvSpPr>
        <p:spPr>
          <a:xfrm>
            <a:off x="0" y="10600633"/>
            <a:ext cx="6324600" cy="1371600"/>
          </a:xfrm>
          <a:prstGeom prst="rect">
            <a:avLst/>
          </a:prstGeom>
          <a:solidFill>
            <a:srgbClr val="FFFFC1"/>
          </a:solidFill>
          <a:ln w="25400" cap="flat" cmpd="sng" algn="ctr">
            <a:solidFill>
              <a:srgbClr val="4F81BD">
                <a:shade val="1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kern="0" dirty="0">
                <a:solidFill>
                  <a:prstClr val="black"/>
                </a:solidFill>
                <a:latin typeface="Calibri"/>
              </a:rPr>
              <a:t>Slaytı sadeleştirmek için yarı şeffaf katmanlar kullandık.</a:t>
            </a:r>
            <a:endParaRPr kumimoji="0" lang="tr-TR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3A62AAC9-1E35-DEC1-00FA-41197DD2DEC6}"/>
              </a:ext>
            </a:extLst>
          </p:cNvPr>
          <p:cNvSpPr/>
          <p:nvPr/>
        </p:nvSpPr>
        <p:spPr>
          <a:xfrm>
            <a:off x="10298112" y="10600633"/>
            <a:ext cx="5638800" cy="1371600"/>
          </a:xfrm>
          <a:prstGeom prst="rect">
            <a:avLst/>
          </a:prstGeom>
          <a:solidFill>
            <a:srgbClr val="FFFFC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tx1"/>
                </a:solidFill>
              </a:rPr>
              <a:t>Görseli değiştirmek için; resme sağ tıkla, «resmi değiştir» komutunu kullan</a:t>
            </a:r>
          </a:p>
        </p:txBody>
      </p:sp>
      <p:sp>
        <p:nvSpPr>
          <p:cNvPr id="6" name="Başlık 5">
            <a:extLst>
              <a:ext uri="{FF2B5EF4-FFF2-40B4-BE49-F238E27FC236}">
                <a16:creationId xmlns:a16="http://schemas.microsoft.com/office/drawing/2014/main" id="{3F76A78C-6AED-CCAC-4667-139F51370A96}"/>
              </a:ext>
            </a:extLst>
          </p:cNvPr>
          <p:cNvSpPr txBox="1">
            <a:spLocks/>
          </p:cNvSpPr>
          <p:nvPr/>
        </p:nvSpPr>
        <p:spPr>
          <a:xfrm>
            <a:off x="1927035" y="5291327"/>
            <a:ext cx="1116507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8000" b="1" i="0" kern="1200">
                <a:solidFill>
                  <a:schemeClr val="tx1"/>
                </a:solidFill>
                <a:latin typeface="Bahnschrift" panose="020B0502040204020203" pitchFamily="34" charset="0"/>
                <a:ea typeface="+mj-ea"/>
                <a:cs typeface="+mj-cs"/>
              </a:defRPr>
            </a:lvl1pPr>
          </a:lstStyle>
          <a:p>
            <a:r>
              <a:rPr lang="tr-TR" sz="6000" dirty="0">
                <a:solidFill>
                  <a:schemeClr val="bg1"/>
                </a:solidFill>
              </a:rPr>
              <a:t>SUNUM BİLEŞENLERİ</a:t>
            </a:r>
            <a:r>
              <a:rPr lang="tr-TR" sz="2000" dirty="0">
                <a:solidFill>
                  <a:schemeClr val="bg1"/>
                </a:solidFill>
              </a:rPr>
              <a:t>   v6.0</a:t>
            </a:r>
            <a:endParaRPr lang="tr-TR" sz="6000" dirty="0">
              <a:solidFill>
                <a:schemeClr val="bg1"/>
              </a:solidFill>
            </a:endParaRPr>
          </a:p>
        </p:txBody>
      </p:sp>
      <p:sp>
        <p:nvSpPr>
          <p:cNvPr id="7" name="Metin Yer Tutucusu 5">
            <a:extLst>
              <a:ext uri="{FF2B5EF4-FFF2-40B4-BE49-F238E27FC236}">
                <a16:creationId xmlns:a16="http://schemas.microsoft.com/office/drawing/2014/main" id="{B7E87D3D-C83B-3062-3E09-E1224BB2C813}"/>
              </a:ext>
            </a:extLst>
          </p:cNvPr>
          <p:cNvSpPr txBox="1">
            <a:spLocks/>
          </p:cNvSpPr>
          <p:nvPr/>
        </p:nvSpPr>
        <p:spPr>
          <a:xfrm>
            <a:off x="1983940" y="4681727"/>
            <a:ext cx="16140193" cy="63976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b="0" i="0" kern="1200">
                <a:solidFill>
                  <a:srgbClr val="0070C0"/>
                </a:solidFill>
                <a:latin typeface="Bahnschrift Light" panose="020B0502040204020203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b="0" i="0" kern="1200">
                <a:solidFill>
                  <a:srgbClr val="0070C0"/>
                </a:solidFill>
                <a:latin typeface="Bahnschrift Light" panose="020B05020402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b="0" i="0" kern="1200">
                <a:solidFill>
                  <a:srgbClr val="0070C0"/>
                </a:solidFill>
                <a:latin typeface="Bahnschrift Light" panose="020B05020402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b="0" i="0" kern="1200">
                <a:solidFill>
                  <a:srgbClr val="0070C0"/>
                </a:solidFill>
                <a:latin typeface="Bahnschrift Light" panose="020B05020402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b="0" i="0" kern="1200">
                <a:solidFill>
                  <a:srgbClr val="0070C0"/>
                </a:solidFill>
                <a:latin typeface="Bahnschrift Light" panose="020B05020402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3000" dirty="0">
                <a:solidFill>
                  <a:schemeClr val="bg1"/>
                </a:solidFill>
                <a:latin typeface="Charmonman" pitchFamily="2" charset="-34"/>
                <a:cs typeface="Charmonman" pitchFamily="2" charset="-34"/>
              </a:rPr>
              <a:t>İyi sanatçılar kopyalar. Kopyalayabileceğiniz;</a:t>
            </a:r>
          </a:p>
        </p:txBody>
      </p:sp>
    </p:spTree>
    <p:extLst>
      <p:ext uri="{BB962C8B-B14F-4D97-AF65-F5344CB8AC3E}">
        <p14:creationId xmlns:p14="http://schemas.microsoft.com/office/powerpoint/2010/main" val="15357256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8F1B3F-ADA5-2326-E458-850E0095B9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9">
            <a:extLst>
              <a:ext uri="{FF2B5EF4-FFF2-40B4-BE49-F238E27FC236}">
                <a16:creationId xmlns:a16="http://schemas.microsoft.com/office/drawing/2014/main" id="{169F4C11-F3F2-AF22-204A-97582BB3F606}"/>
              </a:ext>
            </a:extLst>
          </p:cNvPr>
          <p:cNvSpPr/>
          <p:nvPr/>
        </p:nvSpPr>
        <p:spPr>
          <a:xfrm>
            <a:off x="10591800" y="5474260"/>
            <a:ext cx="2476576" cy="2476567"/>
          </a:xfrm>
          <a:custGeom>
            <a:avLst/>
            <a:gdLst/>
            <a:ahLst/>
            <a:cxnLst/>
            <a:rect l="l" t="t" r="r" b="b"/>
            <a:pathLst>
              <a:path w="6350000" h="6349975">
                <a:moveTo>
                  <a:pt x="6350000" y="3175025"/>
                </a:moveTo>
                <a:cubicBezTo>
                  <a:pt x="6350000" y="4928451"/>
                  <a:pt x="4928476" y="6349975"/>
                  <a:pt x="3175000" y="6349975"/>
                </a:cubicBezTo>
                <a:cubicBezTo>
                  <a:pt x="1421498" y="6349975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2" y="0"/>
                  <a:pt x="6350000" y="1421511"/>
                  <a:pt x="6350000" y="3175025"/>
                </a:cubicBezTo>
                <a:close/>
              </a:path>
            </a:pathLst>
          </a:custGeom>
          <a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 l="-8186" t="-28721" r="-8987" b="-47039"/>
            </a:stretch>
          </a:blipFill>
        </p:spPr>
        <p:txBody>
          <a:bodyPr/>
          <a:lstStyle/>
          <a:p>
            <a:endParaRPr lang="tr-TR">
              <a:latin typeface="Bahnschrift" panose="020B0502040204020203" pitchFamily="34" charset="0"/>
            </a:endParaRPr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8765D663-81FD-CA15-1258-FCD6640C9DD5}"/>
              </a:ext>
            </a:extLst>
          </p:cNvPr>
          <p:cNvSpPr/>
          <p:nvPr/>
        </p:nvSpPr>
        <p:spPr>
          <a:xfrm>
            <a:off x="6762050" y="5474260"/>
            <a:ext cx="2476576" cy="2476567"/>
          </a:xfrm>
          <a:custGeom>
            <a:avLst/>
            <a:gdLst/>
            <a:ahLst/>
            <a:cxnLst/>
            <a:rect l="l" t="t" r="r" b="b"/>
            <a:pathLst>
              <a:path w="6350000" h="6349975">
                <a:moveTo>
                  <a:pt x="6350000" y="3175025"/>
                </a:moveTo>
                <a:cubicBezTo>
                  <a:pt x="6350000" y="4928451"/>
                  <a:pt x="4928476" y="6349975"/>
                  <a:pt x="3175000" y="6349975"/>
                </a:cubicBezTo>
                <a:cubicBezTo>
                  <a:pt x="1421498" y="6349975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2" y="0"/>
                  <a:pt x="6350000" y="1421511"/>
                  <a:pt x="6350000" y="3175025"/>
                </a:cubicBezTo>
                <a:close/>
              </a:path>
            </a:pathLst>
          </a:custGeom>
          <a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 l="-30568" t="-18302" r="-6296" b="-86996"/>
            </a:stretch>
          </a:blipFill>
        </p:spPr>
        <p:txBody>
          <a:bodyPr/>
          <a:lstStyle/>
          <a:p>
            <a:endParaRPr lang="tr-TR" dirty="0">
              <a:latin typeface="Bahnschrift" panose="020B0502040204020203" pitchFamily="34" charset="0"/>
            </a:endParaRPr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AA5224AB-68D7-EFA0-C107-184208E6EE35}"/>
              </a:ext>
            </a:extLst>
          </p:cNvPr>
          <p:cNvSpPr/>
          <p:nvPr/>
        </p:nvSpPr>
        <p:spPr>
          <a:xfrm>
            <a:off x="14293386" y="5474260"/>
            <a:ext cx="2476576" cy="2476567"/>
          </a:xfrm>
          <a:custGeom>
            <a:avLst/>
            <a:gdLst/>
            <a:ahLst/>
            <a:cxnLst/>
            <a:rect l="l" t="t" r="r" b="b"/>
            <a:pathLst>
              <a:path w="6350000" h="6349975">
                <a:moveTo>
                  <a:pt x="6350000" y="3175025"/>
                </a:moveTo>
                <a:cubicBezTo>
                  <a:pt x="6350000" y="4928451"/>
                  <a:pt x="4928476" y="6349975"/>
                  <a:pt x="3175000" y="6349975"/>
                </a:cubicBezTo>
                <a:cubicBezTo>
                  <a:pt x="1421498" y="6349975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2" y="0"/>
                  <a:pt x="6350000" y="1421511"/>
                  <a:pt x="6350000" y="3175025"/>
                </a:cubicBezTo>
                <a:close/>
              </a:path>
            </a:pathLst>
          </a:custGeom>
          <a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 t="-12349" b="-37651"/>
            </a:stretch>
          </a:blipFill>
        </p:spPr>
        <p:txBody>
          <a:bodyPr/>
          <a:lstStyle/>
          <a:p>
            <a:endParaRPr lang="tr-TR">
              <a:latin typeface="Bahnschrift" panose="020B0502040204020203" pitchFamily="34" charset="0"/>
            </a:endParaRPr>
          </a:p>
        </p:txBody>
      </p:sp>
      <p:sp>
        <p:nvSpPr>
          <p:cNvPr id="15" name="Freeform 15">
            <a:extLst>
              <a:ext uri="{FF2B5EF4-FFF2-40B4-BE49-F238E27FC236}">
                <a16:creationId xmlns:a16="http://schemas.microsoft.com/office/drawing/2014/main" id="{97496038-69C3-B14F-CBD9-1E4C931EB3B8}"/>
              </a:ext>
            </a:extLst>
          </p:cNvPr>
          <p:cNvSpPr/>
          <p:nvPr/>
        </p:nvSpPr>
        <p:spPr>
          <a:xfrm>
            <a:off x="1066800" y="1104899"/>
            <a:ext cx="1859678" cy="316760"/>
          </a:xfrm>
          <a:custGeom>
            <a:avLst/>
            <a:gdLst/>
            <a:ahLst/>
            <a:cxnLst/>
            <a:rect l="l" t="t" r="r" b="b"/>
            <a:pathLst>
              <a:path w="489792" h="83426">
                <a:moveTo>
                  <a:pt x="0" y="0"/>
                </a:moveTo>
                <a:lnTo>
                  <a:pt x="489792" y="0"/>
                </a:lnTo>
                <a:lnTo>
                  <a:pt x="489792" y="83426"/>
                </a:lnTo>
                <a:lnTo>
                  <a:pt x="0" y="83426"/>
                </a:lnTo>
                <a:close/>
              </a:path>
            </a:pathLst>
          </a:custGeom>
          <a:solidFill>
            <a:srgbClr val="EF2D73"/>
          </a:solidFill>
        </p:spPr>
        <p:txBody>
          <a:bodyPr/>
          <a:lstStyle/>
          <a:p>
            <a:endParaRPr lang="tr-TR">
              <a:latin typeface="Bahnschrift" panose="020B0502040204020203" pitchFamily="34" charset="0"/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835CF58B-6D58-04FA-3050-F2D84A63D070}"/>
              </a:ext>
            </a:extLst>
          </p:cNvPr>
          <p:cNvSpPr/>
          <p:nvPr/>
        </p:nvSpPr>
        <p:spPr>
          <a:xfrm>
            <a:off x="10591800" y="1562100"/>
            <a:ext cx="2476576" cy="2476567"/>
          </a:xfrm>
          <a:custGeom>
            <a:avLst/>
            <a:gdLst/>
            <a:ahLst/>
            <a:cxnLst/>
            <a:rect l="l" t="t" r="r" b="b"/>
            <a:pathLst>
              <a:path w="6350000" h="6349975">
                <a:moveTo>
                  <a:pt x="6350000" y="3175025"/>
                </a:moveTo>
                <a:cubicBezTo>
                  <a:pt x="6350000" y="4928451"/>
                  <a:pt x="4928476" y="6349975"/>
                  <a:pt x="3175000" y="6349975"/>
                </a:cubicBezTo>
                <a:cubicBezTo>
                  <a:pt x="1421498" y="6349975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2" y="0"/>
                  <a:pt x="6350000" y="1421511"/>
                  <a:pt x="6350000" y="3175025"/>
                </a:cubicBezTo>
                <a:close/>
              </a:path>
            </a:pathLst>
          </a:custGeom>
          <a:blipFill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 l="-40872" t="-34789" b="-76520"/>
            </a:stretch>
          </a:blipFill>
        </p:spPr>
        <p:txBody>
          <a:bodyPr/>
          <a:lstStyle/>
          <a:p>
            <a:endParaRPr lang="tr-TR">
              <a:latin typeface="Bahnschrift" panose="020B0502040204020203" pitchFamily="34" charset="0"/>
            </a:endParaRPr>
          </a:p>
        </p:txBody>
      </p:sp>
      <p:sp>
        <p:nvSpPr>
          <p:cNvPr id="5" name="Freeform 5" descr="Meşgul durumunda olan kişi">
            <a:extLst>
              <a:ext uri="{FF2B5EF4-FFF2-40B4-BE49-F238E27FC236}">
                <a16:creationId xmlns:a16="http://schemas.microsoft.com/office/drawing/2014/main" id="{47A4836E-2E64-5B01-3A16-FCCAC2B8E02F}"/>
              </a:ext>
            </a:extLst>
          </p:cNvPr>
          <p:cNvSpPr/>
          <p:nvPr/>
        </p:nvSpPr>
        <p:spPr>
          <a:xfrm>
            <a:off x="6762050" y="1562100"/>
            <a:ext cx="2476576" cy="2476567"/>
          </a:xfrm>
          <a:custGeom>
            <a:avLst/>
            <a:gdLst/>
            <a:ahLst/>
            <a:cxnLst/>
            <a:rect l="l" t="t" r="r" b="b"/>
            <a:pathLst>
              <a:path w="6350000" h="6349975">
                <a:moveTo>
                  <a:pt x="6350000" y="3175025"/>
                </a:moveTo>
                <a:cubicBezTo>
                  <a:pt x="6350000" y="4928451"/>
                  <a:pt x="4928476" y="6349975"/>
                  <a:pt x="3175000" y="6349975"/>
                </a:cubicBezTo>
                <a:cubicBezTo>
                  <a:pt x="1421498" y="6349975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2" y="0"/>
                  <a:pt x="6350000" y="1421511"/>
                  <a:pt x="6350000" y="3175025"/>
                </a:cubicBezTo>
                <a:close/>
              </a:path>
            </a:pathLst>
          </a:custGeom>
          <a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l="-59835" t="-13886" r="-65518" b="-42166"/>
            </a:stretch>
          </a:blipFill>
        </p:spPr>
        <p:txBody>
          <a:bodyPr/>
          <a:lstStyle/>
          <a:p>
            <a:endParaRPr lang="tr-TR" dirty="0">
              <a:latin typeface="Bahnschrift" panose="020B0502040204020203" pitchFamily="34" charset="0"/>
            </a:endParaRP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6D769BA3-59D0-DBC3-947C-1F6AFFBB6DD6}"/>
              </a:ext>
            </a:extLst>
          </p:cNvPr>
          <p:cNvSpPr/>
          <p:nvPr/>
        </p:nvSpPr>
        <p:spPr>
          <a:xfrm>
            <a:off x="14293386" y="1562100"/>
            <a:ext cx="2476576" cy="2476567"/>
          </a:xfrm>
          <a:custGeom>
            <a:avLst/>
            <a:gdLst/>
            <a:ahLst/>
            <a:cxnLst/>
            <a:rect l="l" t="t" r="r" b="b"/>
            <a:pathLst>
              <a:path w="6350000" h="6349975">
                <a:moveTo>
                  <a:pt x="6350000" y="3175025"/>
                </a:moveTo>
                <a:cubicBezTo>
                  <a:pt x="6350000" y="4928451"/>
                  <a:pt x="4928476" y="6349975"/>
                  <a:pt x="3175000" y="6349975"/>
                </a:cubicBezTo>
                <a:cubicBezTo>
                  <a:pt x="1421498" y="6349975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2" y="0"/>
                  <a:pt x="6350000" y="1421511"/>
                  <a:pt x="6350000" y="3175025"/>
                </a:cubicBezTo>
                <a:close/>
              </a:path>
            </a:pathLst>
          </a:custGeom>
          <a:blipFill>
            <a:blip r:embed="rId7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 l="-20665" t="-28721" r="-13681" b="-72799"/>
            </a:stretch>
          </a:blipFill>
        </p:spPr>
        <p:txBody>
          <a:bodyPr/>
          <a:lstStyle/>
          <a:p>
            <a:endParaRPr lang="tr-TR" dirty="0">
              <a:latin typeface="Bahnschrift" panose="020B0502040204020203" pitchFamily="34" charset="0"/>
            </a:endParaRPr>
          </a:p>
        </p:txBody>
      </p:sp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98BD67DC-7C69-4B3A-A96F-D94AE3724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0" name="TextBox 30">
            <a:extLst>
              <a:ext uri="{FF2B5EF4-FFF2-40B4-BE49-F238E27FC236}">
                <a16:creationId xmlns:a16="http://schemas.microsoft.com/office/drawing/2014/main" id="{F9AD6197-9A5B-67C2-06FE-47D8488D5C41}"/>
              </a:ext>
            </a:extLst>
          </p:cNvPr>
          <p:cNvSpPr txBox="1"/>
          <p:nvPr/>
        </p:nvSpPr>
        <p:spPr>
          <a:xfrm>
            <a:off x="1080000" y="2520000"/>
            <a:ext cx="5123599" cy="13593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559"/>
              </a:lnSpc>
            </a:pPr>
            <a:r>
              <a:rPr lang="en-US" sz="9600" b="1" dirty="0" err="1">
                <a:solidFill>
                  <a:srgbClr val="011849"/>
                </a:solidFill>
                <a:latin typeface="Bahnschrift" panose="020B0502040204020203" pitchFamily="34" charset="0"/>
                <a:ea typeface="TT Interphases Bold"/>
                <a:cs typeface="TT Interphases Bold"/>
                <a:sym typeface="TT Interphases Bold"/>
              </a:rPr>
              <a:t>Gülşen</a:t>
            </a:r>
            <a:endParaRPr lang="en-US" sz="9600" b="1" dirty="0">
              <a:solidFill>
                <a:srgbClr val="011849"/>
              </a:solidFill>
              <a:latin typeface="Bahnschrift" panose="020B0502040204020203" pitchFamily="34" charset="0"/>
              <a:ea typeface="TT Interphases Bold"/>
              <a:cs typeface="TT Interphases Bold"/>
              <a:sym typeface="TT Interphases Bold"/>
            </a:endParaRP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6EDC26A0-6B57-0F67-8D98-0A3D7418E42B}"/>
              </a:ext>
            </a:extLst>
          </p:cNvPr>
          <p:cNvSpPr txBox="1"/>
          <p:nvPr/>
        </p:nvSpPr>
        <p:spPr>
          <a:xfrm>
            <a:off x="1066800" y="5400000"/>
            <a:ext cx="4480881" cy="832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5750" lvl="0" indent="-285750" algn="l">
              <a:lnSpc>
                <a:spcPts val="224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11849"/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Ekip</a:t>
            </a:r>
            <a:r>
              <a:rPr lang="en-US" dirty="0">
                <a:solidFill>
                  <a:srgbClr val="011849"/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 </a:t>
            </a:r>
            <a:r>
              <a:rPr lang="en-US" dirty="0" err="1">
                <a:solidFill>
                  <a:srgbClr val="011849"/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yönetimi</a:t>
            </a:r>
            <a:endParaRPr lang="en-US" dirty="0">
              <a:solidFill>
                <a:srgbClr val="011849"/>
              </a:solidFill>
              <a:latin typeface="Bahnschrift Light Condensed" panose="020B0502040204020203" pitchFamily="34" charset="0"/>
              <a:ea typeface="TT Interphases"/>
              <a:cs typeface="TT Interphases"/>
              <a:sym typeface="TT Interphases"/>
            </a:endParaRPr>
          </a:p>
          <a:p>
            <a:pPr marL="285750" lvl="0" indent="-285750" algn="l">
              <a:lnSpc>
                <a:spcPts val="224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11849"/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Stratejik</a:t>
            </a:r>
            <a:r>
              <a:rPr lang="en-US" dirty="0">
                <a:solidFill>
                  <a:srgbClr val="011849"/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 </a:t>
            </a:r>
            <a:r>
              <a:rPr lang="en-US" dirty="0" err="1">
                <a:solidFill>
                  <a:srgbClr val="011849"/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düşünme</a:t>
            </a:r>
            <a:endParaRPr lang="en-US" dirty="0">
              <a:solidFill>
                <a:srgbClr val="011849"/>
              </a:solidFill>
              <a:latin typeface="Bahnschrift Light Condensed" panose="020B0502040204020203" pitchFamily="34" charset="0"/>
              <a:ea typeface="TT Interphases"/>
              <a:cs typeface="TT Interphases"/>
              <a:sym typeface="TT Interphases"/>
            </a:endParaRPr>
          </a:p>
          <a:p>
            <a:pPr marL="285750" lvl="0" indent="-285750" algn="l">
              <a:lnSpc>
                <a:spcPts val="224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11849"/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Üsy</a:t>
            </a:r>
            <a:r>
              <a:rPr lang="en-US" dirty="0">
                <a:solidFill>
                  <a:srgbClr val="011849"/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 </a:t>
            </a:r>
            <a:r>
              <a:rPr lang="en-US" dirty="0" err="1">
                <a:solidFill>
                  <a:srgbClr val="011849"/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yönetim</a:t>
            </a:r>
            <a:r>
              <a:rPr lang="en-US" dirty="0">
                <a:solidFill>
                  <a:srgbClr val="011849"/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 </a:t>
            </a:r>
            <a:r>
              <a:rPr lang="en-US" dirty="0" err="1">
                <a:solidFill>
                  <a:srgbClr val="011849"/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raporlama</a:t>
            </a:r>
            <a:endParaRPr lang="en-US" dirty="0">
              <a:solidFill>
                <a:srgbClr val="011849"/>
              </a:solidFill>
              <a:latin typeface="Bahnschrift Light Condensed" panose="020B0502040204020203" pitchFamily="34" charset="0"/>
              <a:ea typeface="TT Interphases"/>
              <a:cs typeface="TT Interphases"/>
              <a:sym typeface="TT Interphases"/>
            </a:endParaRPr>
          </a:p>
        </p:txBody>
      </p:sp>
      <p:sp>
        <p:nvSpPr>
          <p:cNvPr id="34" name="TextBox 21">
            <a:extLst>
              <a:ext uri="{FF2B5EF4-FFF2-40B4-BE49-F238E27FC236}">
                <a16:creationId xmlns:a16="http://schemas.microsoft.com/office/drawing/2014/main" id="{343DD83F-98B2-104D-5757-8FBFEB60A51D}"/>
              </a:ext>
            </a:extLst>
          </p:cNvPr>
          <p:cNvSpPr txBox="1"/>
          <p:nvPr/>
        </p:nvSpPr>
        <p:spPr>
          <a:xfrm>
            <a:off x="10650574" y="8103312"/>
            <a:ext cx="2359028" cy="4152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360"/>
              </a:lnSpc>
              <a:spcBef>
                <a:spcPct val="0"/>
              </a:spcBef>
            </a:pPr>
            <a:r>
              <a:rPr lang="en-US" sz="2400" b="1" dirty="0" err="1">
                <a:solidFill>
                  <a:srgbClr val="011849"/>
                </a:solidFill>
                <a:latin typeface="Bahnschrift" panose="020B0502040204020203" pitchFamily="34" charset="0"/>
                <a:ea typeface="TT Interphases Bold"/>
                <a:cs typeface="TT Interphases Bold"/>
                <a:sym typeface="TT Interphases Bold"/>
              </a:rPr>
              <a:t>Tuğçe</a:t>
            </a:r>
            <a:endParaRPr lang="en-US" sz="2400" b="1" dirty="0">
              <a:solidFill>
                <a:srgbClr val="011849"/>
              </a:solidFill>
              <a:latin typeface="Bahnschrift" panose="020B0502040204020203" pitchFamily="34" charset="0"/>
              <a:ea typeface="TT Interphases Bold"/>
              <a:cs typeface="TT Interphases Bold"/>
              <a:sym typeface="TT Interphases Bold"/>
            </a:endParaRPr>
          </a:p>
        </p:txBody>
      </p:sp>
      <p:sp>
        <p:nvSpPr>
          <p:cNvPr id="35" name="TextBox 22">
            <a:extLst>
              <a:ext uri="{FF2B5EF4-FFF2-40B4-BE49-F238E27FC236}">
                <a16:creationId xmlns:a16="http://schemas.microsoft.com/office/drawing/2014/main" id="{5BAF28D6-9F23-7AAD-4A0F-5F1884E5544D}"/>
              </a:ext>
            </a:extLst>
          </p:cNvPr>
          <p:cNvSpPr txBox="1"/>
          <p:nvPr/>
        </p:nvSpPr>
        <p:spPr>
          <a:xfrm>
            <a:off x="6820824" y="8103312"/>
            <a:ext cx="2359028" cy="4152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360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011849"/>
                </a:solidFill>
                <a:latin typeface="Bahnschrift" panose="020B0502040204020203" pitchFamily="34" charset="0"/>
                <a:ea typeface="TT Interphases Bold"/>
                <a:cs typeface="TT Interphases Bold"/>
                <a:sym typeface="TT Interphases Bold"/>
              </a:rPr>
              <a:t>Hülya</a:t>
            </a:r>
          </a:p>
        </p:txBody>
      </p:sp>
      <p:sp>
        <p:nvSpPr>
          <p:cNvPr id="36" name="TextBox 23">
            <a:extLst>
              <a:ext uri="{FF2B5EF4-FFF2-40B4-BE49-F238E27FC236}">
                <a16:creationId xmlns:a16="http://schemas.microsoft.com/office/drawing/2014/main" id="{BB93E60E-5EEC-4946-4576-B10564E670B8}"/>
              </a:ext>
            </a:extLst>
          </p:cNvPr>
          <p:cNvSpPr txBox="1"/>
          <p:nvPr/>
        </p:nvSpPr>
        <p:spPr>
          <a:xfrm>
            <a:off x="14481172" y="8103312"/>
            <a:ext cx="2359028" cy="4152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360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011849"/>
                </a:solidFill>
                <a:latin typeface="Bahnschrift" panose="020B0502040204020203" pitchFamily="34" charset="0"/>
                <a:ea typeface="TT Interphases Bold"/>
                <a:cs typeface="TT Interphases Bold"/>
                <a:sym typeface="TT Interphases Bold"/>
              </a:rPr>
              <a:t>Hakan</a:t>
            </a:r>
          </a:p>
        </p:txBody>
      </p:sp>
      <p:sp>
        <p:nvSpPr>
          <p:cNvPr id="37" name="TextBox 18">
            <a:extLst>
              <a:ext uri="{FF2B5EF4-FFF2-40B4-BE49-F238E27FC236}">
                <a16:creationId xmlns:a16="http://schemas.microsoft.com/office/drawing/2014/main" id="{0824D445-8CEE-4836-FF04-EC9B1777A6DC}"/>
              </a:ext>
            </a:extLst>
          </p:cNvPr>
          <p:cNvSpPr txBox="1"/>
          <p:nvPr/>
        </p:nvSpPr>
        <p:spPr>
          <a:xfrm>
            <a:off x="10498174" y="4191152"/>
            <a:ext cx="2663828" cy="4152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360"/>
              </a:lnSpc>
              <a:spcBef>
                <a:spcPct val="0"/>
              </a:spcBef>
            </a:pPr>
            <a:r>
              <a:rPr lang="en-US" sz="2400" b="1" dirty="0" err="1">
                <a:solidFill>
                  <a:srgbClr val="011849"/>
                </a:solidFill>
                <a:latin typeface="Bahnschrift" panose="020B0502040204020203" pitchFamily="34" charset="0"/>
                <a:ea typeface="TT Interphases Bold"/>
                <a:cs typeface="TT Interphases Bold"/>
                <a:sym typeface="TT Interphases Bold"/>
              </a:rPr>
              <a:t>Jülide</a:t>
            </a:r>
            <a:endParaRPr lang="en-US" sz="2400" b="1" dirty="0">
              <a:solidFill>
                <a:srgbClr val="011849"/>
              </a:solidFill>
              <a:latin typeface="Bahnschrift" panose="020B0502040204020203" pitchFamily="34" charset="0"/>
              <a:ea typeface="TT Interphases Bold"/>
              <a:cs typeface="TT Interphases Bold"/>
              <a:sym typeface="TT Interphases Bold"/>
            </a:endParaRPr>
          </a:p>
        </p:txBody>
      </p:sp>
      <p:sp>
        <p:nvSpPr>
          <p:cNvPr id="38" name="TextBox 24">
            <a:extLst>
              <a:ext uri="{FF2B5EF4-FFF2-40B4-BE49-F238E27FC236}">
                <a16:creationId xmlns:a16="http://schemas.microsoft.com/office/drawing/2014/main" id="{4504EE2D-85E5-C038-011F-C1BCD61E1489}"/>
              </a:ext>
            </a:extLst>
          </p:cNvPr>
          <p:cNvSpPr txBox="1"/>
          <p:nvPr/>
        </p:nvSpPr>
        <p:spPr>
          <a:xfrm>
            <a:off x="10498174" y="4615967"/>
            <a:ext cx="2663828" cy="3067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dirty="0" err="1">
                <a:solidFill>
                  <a:srgbClr val="011849"/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Ekip</a:t>
            </a:r>
            <a:r>
              <a:rPr lang="en-US" sz="1800" dirty="0">
                <a:solidFill>
                  <a:srgbClr val="011849"/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 </a:t>
            </a:r>
            <a:r>
              <a:rPr lang="en-US" sz="1800" dirty="0" err="1">
                <a:solidFill>
                  <a:srgbClr val="011849"/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Lideri</a:t>
            </a:r>
            <a:endParaRPr lang="en-US" sz="1800" dirty="0">
              <a:solidFill>
                <a:srgbClr val="011849"/>
              </a:solidFill>
              <a:latin typeface="Bahnschrift Light Condensed" panose="020B0502040204020203" pitchFamily="34" charset="0"/>
              <a:ea typeface="TT Interphases"/>
              <a:cs typeface="TT Interphases"/>
              <a:sym typeface="TT Interphases"/>
            </a:endParaRPr>
          </a:p>
        </p:txBody>
      </p:sp>
      <p:sp>
        <p:nvSpPr>
          <p:cNvPr id="39" name="TextBox 19">
            <a:extLst>
              <a:ext uri="{FF2B5EF4-FFF2-40B4-BE49-F238E27FC236}">
                <a16:creationId xmlns:a16="http://schemas.microsoft.com/office/drawing/2014/main" id="{6C420D50-A225-5FAF-3A31-324220D6369F}"/>
              </a:ext>
            </a:extLst>
          </p:cNvPr>
          <p:cNvSpPr txBox="1"/>
          <p:nvPr/>
        </p:nvSpPr>
        <p:spPr>
          <a:xfrm>
            <a:off x="6668424" y="4191152"/>
            <a:ext cx="2663828" cy="4031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360"/>
              </a:lnSpc>
              <a:spcBef>
                <a:spcPct val="0"/>
              </a:spcBef>
            </a:pPr>
            <a:r>
              <a:rPr lang="en-US" sz="2400" b="1" dirty="0" err="1">
                <a:solidFill>
                  <a:srgbClr val="011849"/>
                </a:solidFill>
                <a:latin typeface="Bahnschrift" panose="020B0502040204020203" pitchFamily="34" charset="0"/>
                <a:ea typeface="TT Interphases Bold"/>
                <a:cs typeface="TT Interphases Bold"/>
                <a:sym typeface="TT Interphases Bold"/>
              </a:rPr>
              <a:t>Gülşen</a:t>
            </a:r>
            <a:endParaRPr lang="en-US" sz="2400" b="1" dirty="0">
              <a:solidFill>
                <a:srgbClr val="011849"/>
              </a:solidFill>
              <a:latin typeface="Bahnschrift" panose="020B0502040204020203" pitchFamily="34" charset="0"/>
              <a:ea typeface="TT Interphases Bold"/>
              <a:cs typeface="TT Interphases Bold"/>
              <a:sym typeface="TT Interphases Bold"/>
            </a:endParaRPr>
          </a:p>
        </p:txBody>
      </p:sp>
      <p:sp>
        <p:nvSpPr>
          <p:cNvPr id="40" name="TextBox 25">
            <a:extLst>
              <a:ext uri="{FF2B5EF4-FFF2-40B4-BE49-F238E27FC236}">
                <a16:creationId xmlns:a16="http://schemas.microsoft.com/office/drawing/2014/main" id="{E9566BAB-DE79-BC0F-DC64-C3FD8C133629}"/>
              </a:ext>
            </a:extLst>
          </p:cNvPr>
          <p:cNvSpPr txBox="1"/>
          <p:nvPr/>
        </p:nvSpPr>
        <p:spPr>
          <a:xfrm>
            <a:off x="6668424" y="4615967"/>
            <a:ext cx="2663828" cy="3067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dirty="0" err="1">
                <a:solidFill>
                  <a:srgbClr val="011849"/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Müdür</a:t>
            </a:r>
            <a:endParaRPr lang="en-US" sz="1800" dirty="0">
              <a:solidFill>
                <a:srgbClr val="011849"/>
              </a:solidFill>
              <a:latin typeface="Bahnschrift Light Condensed" panose="020B0502040204020203" pitchFamily="34" charset="0"/>
              <a:ea typeface="TT Interphases"/>
              <a:cs typeface="TT Interphases"/>
              <a:sym typeface="TT Interphases"/>
            </a:endParaRPr>
          </a:p>
        </p:txBody>
      </p:sp>
      <p:sp>
        <p:nvSpPr>
          <p:cNvPr id="41" name="TextBox 20">
            <a:extLst>
              <a:ext uri="{FF2B5EF4-FFF2-40B4-BE49-F238E27FC236}">
                <a16:creationId xmlns:a16="http://schemas.microsoft.com/office/drawing/2014/main" id="{1A3946A8-1614-DCFA-3F88-DEF7EF2A936A}"/>
              </a:ext>
            </a:extLst>
          </p:cNvPr>
          <p:cNvSpPr txBox="1"/>
          <p:nvPr/>
        </p:nvSpPr>
        <p:spPr>
          <a:xfrm>
            <a:off x="14328772" y="4191152"/>
            <a:ext cx="2663828" cy="4152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360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011849"/>
                </a:solidFill>
                <a:latin typeface="Bahnschrift" panose="020B0502040204020203" pitchFamily="34" charset="0"/>
                <a:ea typeface="TT Interphases Bold"/>
                <a:cs typeface="TT Interphases Bold"/>
                <a:sym typeface="TT Interphases Bold"/>
              </a:rPr>
              <a:t>Esra</a:t>
            </a:r>
          </a:p>
        </p:txBody>
      </p:sp>
      <p:sp>
        <p:nvSpPr>
          <p:cNvPr id="42" name="TextBox 26">
            <a:extLst>
              <a:ext uri="{FF2B5EF4-FFF2-40B4-BE49-F238E27FC236}">
                <a16:creationId xmlns:a16="http://schemas.microsoft.com/office/drawing/2014/main" id="{70DCACD4-0520-B4C2-C940-E79C40ADD679}"/>
              </a:ext>
            </a:extLst>
          </p:cNvPr>
          <p:cNvSpPr txBox="1"/>
          <p:nvPr/>
        </p:nvSpPr>
        <p:spPr>
          <a:xfrm>
            <a:off x="14328772" y="4615967"/>
            <a:ext cx="2663828" cy="3067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dirty="0" err="1">
                <a:solidFill>
                  <a:srgbClr val="011849"/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Proje</a:t>
            </a:r>
            <a:r>
              <a:rPr lang="en-US" sz="1800" dirty="0">
                <a:solidFill>
                  <a:srgbClr val="011849"/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 </a:t>
            </a:r>
            <a:r>
              <a:rPr lang="en-US" sz="1800" dirty="0" err="1">
                <a:solidFill>
                  <a:srgbClr val="011849"/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Yöneticisi</a:t>
            </a:r>
            <a:endParaRPr lang="en-US" sz="1800" dirty="0">
              <a:solidFill>
                <a:srgbClr val="011849"/>
              </a:solidFill>
              <a:latin typeface="Bahnschrift Light Condensed" panose="020B0502040204020203" pitchFamily="34" charset="0"/>
              <a:ea typeface="TT Interphases"/>
              <a:cs typeface="TT Interphases"/>
              <a:sym typeface="TT Interphases"/>
            </a:endParaRPr>
          </a:p>
        </p:txBody>
      </p:sp>
      <p:sp>
        <p:nvSpPr>
          <p:cNvPr id="43" name="TextBox 27">
            <a:extLst>
              <a:ext uri="{FF2B5EF4-FFF2-40B4-BE49-F238E27FC236}">
                <a16:creationId xmlns:a16="http://schemas.microsoft.com/office/drawing/2014/main" id="{F72DA7DE-6EE0-6767-A395-998BF996529A}"/>
              </a:ext>
            </a:extLst>
          </p:cNvPr>
          <p:cNvSpPr txBox="1"/>
          <p:nvPr/>
        </p:nvSpPr>
        <p:spPr>
          <a:xfrm>
            <a:off x="10650574" y="8528127"/>
            <a:ext cx="2359028" cy="3067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dirty="0" err="1">
                <a:solidFill>
                  <a:srgbClr val="011849"/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Kreatif</a:t>
            </a:r>
            <a:r>
              <a:rPr lang="en-US" sz="1800" dirty="0">
                <a:solidFill>
                  <a:srgbClr val="011849"/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 </a:t>
            </a:r>
            <a:r>
              <a:rPr lang="en-US" sz="1800" dirty="0" err="1">
                <a:solidFill>
                  <a:srgbClr val="011849"/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Direktör</a:t>
            </a:r>
            <a:endParaRPr lang="en-US" sz="1800" dirty="0">
              <a:solidFill>
                <a:srgbClr val="011849"/>
              </a:solidFill>
              <a:latin typeface="Bahnschrift Light Condensed" panose="020B0502040204020203" pitchFamily="34" charset="0"/>
              <a:ea typeface="TT Interphases"/>
              <a:cs typeface="TT Interphases"/>
              <a:sym typeface="TT Interphases"/>
            </a:endParaRPr>
          </a:p>
        </p:txBody>
      </p:sp>
      <p:sp>
        <p:nvSpPr>
          <p:cNvPr id="44" name="TextBox 28">
            <a:extLst>
              <a:ext uri="{FF2B5EF4-FFF2-40B4-BE49-F238E27FC236}">
                <a16:creationId xmlns:a16="http://schemas.microsoft.com/office/drawing/2014/main" id="{DD732988-D032-7091-811C-E7C8760E431A}"/>
              </a:ext>
            </a:extLst>
          </p:cNvPr>
          <p:cNvSpPr txBox="1"/>
          <p:nvPr/>
        </p:nvSpPr>
        <p:spPr>
          <a:xfrm>
            <a:off x="6820824" y="8528127"/>
            <a:ext cx="2359028" cy="3067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dirty="0" err="1">
                <a:solidFill>
                  <a:srgbClr val="011849"/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Pazarlama</a:t>
            </a:r>
            <a:endParaRPr lang="en-US" sz="1800" dirty="0">
              <a:solidFill>
                <a:srgbClr val="011849"/>
              </a:solidFill>
              <a:latin typeface="Bahnschrift Light Condensed" panose="020B0502040204020203" pitchFamily="34" charset="0"/>
              <a:ea typeface="TT Interphases"/>
              <a:cs typeface="TT Interphases"/>
              <a:sym typeface="TT Interphases"/>
            </a:endParaRPr>
          </a:p>
        </p:txBody>
      </p:sp>
      <p:sp>
        <p:nvSpPr>
          <p:cNvPr id="45" name="TextBox 29">
            <a:extLst>
              <a:ext uri="{FF2B5EF4-FFF2-40B4-BE49-F238E27FC236}">
                <a16:creationId xmlns:a16="http://schemas.microsoft.com/office/drawing/2014/main" id="{A3939CD6-42C3-C6FC-0760-9D0C2E0926A0}"/>
              </a:ext>
            </a:extLst>
          </p:cNvPr>
          <p:cNvSpPr txBox="1"/>
          <p:nvPr/>
        </p:nvSpPr>
        <p:spPr>
          <a:xfrm>
            <a:off x="14481172" y="8528127"/>
            <a:ext cx="2359028" cy="3067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dirty="0" err="1">
                <a:solidFill>
                  <a:srgbClr val="011849"/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Tasarımcı</a:t>
            </a:r>
            <a:endParaRPr lang="en-US" sz="1800" dirty="0">
              <a:solidFill>
                <a:srgbClr val="011849"/>
              </a:solidFill>
              <a:latin typeface="Bahnschrift Light Condensed" panose="020B0502040204020203" pitchFamily="34" charset="0"/>
              <a:ea typeface="TT Interphases"/>
              <a:cs typeface="TT Interphases"/>
              <a:sym typeface="TT Interphases"/>
            </a:endParaRPr>
          </a:p>
        </p:txBody>
      </p:sp>
    </p:spTree>
    <p:extLst>
      <p:ext uri="{BB962C8B-B14F-4D97-AF65-F5344CB8AC3E}">
        <p14:creationId xmlns:p14="http://schemas.microsoft.com/office/powerpoint/2010/main" val="29471326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73B1CA-8A03-FEE5-2023-FFAF17ADEE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9">
            <a:extLst>
              <a:ext uri="{FF2B5EF4-FFF2-40B4-BE49-F238E27FC236}">
                <a16:creationId xmlns:a16="http://schemas.microsoft.com/office/drawing/2014/main" id="{7798C688-9596-22F1-FAD0-AE9BD40FC7F7}"/>
              </a:ext>
            </a:extLst>
          </p:cNvPr>
          <p:cNvSpPr/>
          <p:nvPr/>
        </p:nvSpPr>
        <p:spPr>
          <a:xfrm>
            <a:off x="10591800" y="5474260"/>
            <a:ext cx="2476576" cy="2476567"/>
          </a:xfrm>
          <a:custGeom>
            <a:avLst/>
            <a:gdLst/>
            <a:ahLst/>
            <a:cxnLst/>
            <a:rect l="l" t="t" r="r" b="b"/>
            <a:pathLst>
              <a:path w="6350000" h="6349975">
                <a:moveTo>
                  <a:pt x="6350000" y="3175025"/>
                </a:moveTo>
                <a:cubicBezTo>
                  <a:pt x="6350000" y="4928451"/>
                  <a:pt x="4928476" y="6349975"/>
                  <a:pt x="3175000" y="6349975"/>
                </a:cubicBezTo>
                <a:cubicBezTo>
                  <a:pt x="1421498" y="6349975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2" y="0"/>
                  <a:pt x="6350000" y="1421511"/>
                  <a:pt x="6350000" y="3175025"/>
                </a:cubicBezTo>
                <a:close/>
              </a:path>
            </a:pathLst>
          </a:custGeom>
          <a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 l="-8186" t="-28721" r="-8987" b="-47039"/>
            </a:stretch>
          </a:blipFill>
        </p:spPr>
        <p:txBody>
          <a:bodyPr/>
          <a:lstStyle/>
          <a:p>
            <a:endParaRPr lang="tr-TR">
              <a:latin typeface="Bahnschrift" panose="020B0502040204020203" pitchFamily="34" charset="0"/>
            </a:endParaRPr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C72AB648-EC7C-B669-3251-4BD26EDC9A2C}"/>
              </a:ext>
            </a:extLst>
          </p:cNvPr>
          <p:cNvSpPr/>
          <p:nvPr/>
        </p:nvSpPr>
        <p:spPr>
          <a:xfrm>
            <a:off x="6762050" y="5474260"/>
            <a:ext cx="2476576" cy="2476567"/>
          </a:xfrm>
          <a:custGeom>
            <a:avLst/>
            <a:gdLst/>
            <a:ahLst/>
            <a:cxnLst/>
            <a:rect l="l" t="t" r="r" b="b"/>
            <a:pathLst>
              <a:path w="6350000" h="6349975">
                <a:moveTo>
                  <a:pt x="6350000" y="3175025"/>
                </a:moveTo>
                <a:cubicBezTo>
                  <a:pt x="6350000" y="4928451"/>
                  <a:pt x="4928476" y="6349975"/>
                  <a:pt x="3175000" y="6349975"/>
                </a:cubicBezTo>
                <a:cubicBezTo>
                  <a:pt x="1421498" y="6349975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2" y="0"/>
                  <a:pt x="6350000" y="1421511"/>
                  <a:pt x="6350000" y="3175025"/>
                </a:cubicBezTo>
                <a:close/>
              </a:path>
            </a:pathLst>
          </a:custGeom>
          <a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 l="-30568" t="-18302" r="-6296" b="-86996"/>
            </a:stretch>
          </a:blipFill>
        </p:spPr>
        <p:txBody>
          <a:bodyPr/>
          <a:lstStyle/>
          <a:p>
            <a:endParaRPr lang="tr-TR" dirty="0">
              <a:latin typeface="Bahnschrift" panose="020B0502040204020203" pitchFamily="34" charset="0"/>
            </a:endParaRPr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E222B950-8546-915A-F1A1-45471323C739}"/>
              </a:ext>
            </a:extLst>
          </p:cNvPr>
          <p:cNvSpPr/>
          <p:nvPr/>
        </p:nvSpPr>
        <p:spPr>
          <a:xfrm>
            <a:off x="14293386" y="5474260"/>
            <a:ext cx="2476576" cy="2476567"/>
          </a:xfrm>
          <a:custGeom>
            <a:avLst/>
            <a:gdLst/>
            <a:ahLst/>
            <a:cxnLst/>
            <a:rect l="l" t="t" r="r" b="b"/>
            <a:pathLst>
              <a:path w="6350000" h="6349975">
                <a:moveTo>
                  <a:pt x="6350000" y="3175025"/>
                </a:moveTo>
                <a:cubicBezTo>
                  <a:pt x="6350000" y="4928451"/>
                  <a:pt x="4928476" y="6349975"/>
                  <a:pt x="3175000" y="6349975"/>
                </a:cubicBezTo>
                <a:cubicBezTo>
                  <a:pt x="1421498" y="6349975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2" y="0"/>
                  <a:pt x="6350000" y="1421511"/>
                  <a:pt x="6350000" y="3175025"/>
                </a:cubicBezTo>
                <a:close/>
              </a:path>
            </a:pathLst>
          </a:custGeom>
          <a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 t="-12349" b="-37651"/>
            </a:stretch>
          </a:blipFill>
        </p:spPr>
        <p:txBody>
          <a:bodyPr/>
          <a:lstStyle/>
          <a:p>
            <a:endParaRPr lang="tr-TR">
              <a:latin typeface="Bahnschrift" panose="020B0502040204020203" pitchFamily="34" charset="0"/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A9BE3B50-8E4A-5799-92E1-B23756748916}"/>
              </a:ext>
            </a:extLst>
          </p:cNvPr>
          <p:cNvSpPr/>
          <p:nvPr/>
        </p:nvSpPr>
        <p:spPr>
          <a:xfrm>
            <a:off x="10591800" y="1562100"/>
            <a:ext cx="2476576" cy="2476567"/>
          </a:xfrm>
          <a:custGeom>
            <a:avLst/>
            <a:gdLst/>
            <a:ahLst/>
            <a:cxnLst/>
            <a:rect l="l" t="t" r="r" b="b"/>
            <a:pathLst>
              <a:path w="6350000" h="6349975">
                <a:moveTo>
                  <a:pt x="6350000" y="3175025"/>
                </a:moveTo>
                <a:cubicBezTo>
                  <a:pt x="6350000" y="4928451"/>
                  <a:pt x="4928476" y="6349975"/>
                  <a:pt x="3175000" y="6349975"/>
                </a:cubicBezTo>
                <a:cubicBezTo>
                  <a:pt x="1421498" y="6349975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2" y="0"/>
                  <a:pt x="6350000" y="1421511"/>
                  <a:pt x="6350000" y="3175025"/>
                </a:cubicBezTo>
                <a:close/>
              </a:path>
            </a:pathLst>
          </a:custGeom>
          <a:blipFill>
            <a:blip r:embed="rId5"/>
            <a:stretch>
              <a:fillRect l="-40872" t="-34789" b="-76520"/>
            </a:stretch>
          </a:blipFill>
        </p:spPr>
        <p:txBody>
          <a:bodyPr/>
          <a:lstStyle/>
          <a:p>
            <a:endParaRPr lang="tr-TR">
              <a:latin typeface="Bahnschrift" panose="020B0502040204020203" pitchFamily="34" charset="0"/>
            </a:endParaRPr>
          </a:p>
        </p:txBody>
      </p:sp>
      <p:sp>
        <p:nvSpPr>
          <p:cNvPr id="5" name="Freeform 5" descr="Meşgul durumunda olan kişi">
            <a:extLst>
              <a:ext uri="{FF2B5EF4-FFF2-40B4-BE49-F238E27FC236}">
                <a16:creationId xmlns:a16="http://schemas.microsoft.com/office/drawing/2014/main" id="{396D6EE9-D112-8C41-CFEE-CBC4425E2747}"/>
              </a:ext>
            </a:extLst>
          </p:cNvPr>
          <p:cNvSpPr/>
          <p:nvPr/>
        </p:nvSpPr>
        <p:spPr>
          <a:xfrm>
            <a:off x="6762050" y="1562100"/>
            <a:ext cx="2476576" cy="2476567"/>
          </a:xfrm>
          <a:custGeom>
            <a:avLst/>
            <a:gdLst/>
            <a:ahLst/>
            <a:cxnLst/>
            <a:rect l="l" t="t" r="r" b="b"/>
            <a:pathLst>
              <a:path w="6350000" h="6349975">
                <a:moveTo>
                  <a:pt x="6350000" y="3175025"/>
                </a:moveTo>
                <a:cubicBezTo>
                  <a:pt x="6350000" y="4928451"/>
                  <a:pt x="4928476" y="6349975"/>
                  <a:pt x="3175000" y="6349975"/>
                </a:cubicBezTo>
                <a:cubicBezTo>
                  <a:pt x="1421498" y="6349975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2" y="0"/>
                  <a:pt x="6350000" y="1421511"/>
                  <a:pt x="6350000" y="3175025"/>
                </a:cubicBezTo>
                <a:close/>
              </a:path>
            </a:pathLst>
          </a:custGeom>
          <a:blipFill>
            <a:blip r:embed="rId6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l="-59835" t="-13886" r="-65518" b="-42166"/>
            </a:stretch>
          </a:blipFill>
        </p:spPr>
        <p:txBody>
          <a:bodyPr/>
          <a:lstStyle/>
          <a:p>
            <a:endParaRPr lang="tr-TR" dirty="0">
              <a:latin typeface="Bahnschrift" panose="020B0502040204020203" pitchFamily="34" charset="0"/>
            </a:endParaRP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D46AB186-C327-27A1-17D0-6C4BFFC3D557}"/>
              </a:ext>
            </a:extLst>
          </p:cNvPr>
          <p:cNvSpPr/>
          <p:nvPr/>
        </p:nvSpPr>
        <p:spPr>
          <a:xfrm>
            <a:off x="14293386" y="1562100"/>
            <a:ext cx="2476576" cy="2476567"/>
          </a:xfrm>
          <a:custGeom>
            <a:avLst/>
            <a:gdLst/>
            <a:ahLst/>
            <a:cxnLst/>
            <a:rect l="l" t="t" r="r" b="b"/>
            <a:pathLst>
              <a:path w="6350000" h="6349975">
                <a:moveTo>
                  <a:pt x="6350000" y="3175025"/>
                </a:moveTo>
                <a:cubicBezTo>
                  <a:pt x="6350000" y="4928451"/>
                  <a:pt x="4928476" y="6349975"/>
                  <a:pt x="3175000" y="6349975"/>
                </a:cubicBezTo>
                <a:cubicBezTo>
                  <a:pt x="1421498" y="6349975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2" y="0"/>
                  <a:pt x="6350000" y="1421511"/>
                  <a:pt x="6350000" y="3175025"/>
                </a:cubicBezTo>
                <a:close/>
              </a:path>
            </a:pathLst>
          </a:custGeom>
          <a:blipFill>
            <a:blip r:embed="rId7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 l="-20665" t="-28721" r="-13681" b="-72799"/>
            </a:stretch>
          </a:blipFill>
        </p:spPr>
        <p:txBody>
          <a:bodyPr/>
          <a:lstStyle/>
          <a:p>
            <a:endParaRPr lang="tr-TR" dirty="0">
              <a:latin typeface="Bahnschrift" panose="020B0502040204020203" pitchFamily="34" charset="0"/>
            </a:endParaRPr>
          </a:p>
        </p:txBody>
      </p:sp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27C3976B-B123-929E-D29B-3A050A7BD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TextBox 30">
            <a:extLst>
              <a:ext uri="{FF2B5EF4-FFF2-40B4-BE49-F238E27FC236}">
                <a16:creationId xmlns:a16="http://schemas.microsoft.com/office/drawing/2014/main" id="{2DFC462E-0301-54B0-BBB9-5CCD81A602B8}"/>
              </a:ext>
            </a:extLst>
          </p:cNvPr>
          <p:cNvSpPr txBox="1"/>
          <p:nvPr/>
        </p:nvSpPr>
        <p:spPr>
          <a:xfrm>
            <a:off x="1048600" y="2520000"/>
            <a:ext cx="5123599" cy="13593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559"/>
              </a:lnSpc>
            </a:pPr>
            <a:r>
              <a:rPr lang="en-US" sz="9600" b="1" dirty="0" err="1">
                <a:solidFill>
                  <a:srgbClr val="011849"/>
                </a:solidFill>
                <a:latin typeface="Bahnschrift" panose="020B0502040204020203" pitchFamily="34" charset="0"/>
                <a:ea typeface="TT Interphases Bold"/>
                <a:cs typeface="TT Interphases Bold"/>
                <a:sym typeface="TT Interphases Bold"/>
              </a:rPr>
              <a:t>Jülide</a:t>
            </a:r>
            <a:endParaRPr lang="en-US" sz="9600" b="1" dirty="0">
              <a:solidFill>
                <a:srgbClr val="011849"/>
              </a:solidFill>
              <a:latin typeface="Bahnschrift" panose="020B0502040204020203" pitchFamily="34" charset="0"/>
              <a:ea typeface="TT Interphases Bold"/>
              <a:cs typeface="TT Interphases Bold"/>
              <a:sym typeface="TT Interphases Bold"/>
            </a:endParaRP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AEBB903B-9C50-D631-6FE2-44C0C544DBAE}"/>
              </a:ext>
            </a:extLst>
          </p:cNvPr>
          <p:cNvSpPr txBox="1"/>
          <p:nvPr/>
        </p:nvSpPr>
        <p:spPr>
          <a:xfrm>
            <a:off x="1066800" y="5400000"/>
            <a:ext cx="4480881" cy="832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5750" lvl="0" indent="-285750" algn="l">
              <a:lnSpc>
                <a:spcPts val="224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11849"/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Motivasyon</a:t>
            </a:r>
            <a:endParaRPr lang="en-US" dirty="0">
              <a:solidFill>
                <a:srgbClr val="011849"/>
              </a:solidFill>
              <a:latin typeface="Bahnschrift Light Condensed" panose="020B0502040204020203" pitchFamily="34" charset="0"/>
              <a:ea typeface="TT Interphases"/>
              <a:cs typeface="TT Interphases"/>
              <a:sym typeface="TT Interphases"/>
            </a:endParaRPr>
          </a:p>
          <a:p>
            <a:pPr marL="285750" lvl="0" indent="-285750" algn="l">
              <a:lnSpc>
                <a:spcPts val="224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11849"/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Organizasyon</a:t>
            </a:r>
          </a:p>
          <a:p>
            <a:pPr marL="285750" lvl="0" indent="-285750" algn="l">
              <a:lnSpc>
                <a:spcPts val="224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11849"/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Haftalık</a:t>
            </a:r>
            <a:r>
              <a:rPr lang="en-US" dirty="0">
                <a:solidFill>
                  <a:srgbClr val="011849"/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 </a:t>
            </a:r>
            <a:r>
              <a:rPr lang="en-US" dirty="0" err="1">
                <a:solidFill>
                  <a:srgbClr val="011849"/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raporlar</a:t>
            </a:r>
            <a:endParaRPr lang="en-US" dirty="0">
              <a:solidFill>
                <a:srgbClr val="011849"/>
              </a:solidFill>
              <a:latin typeface="Bahnschrift Light Condensed" panose="020B0502040204020203" pitchFamily="34" charset="0"/>
              <a:ea typeface="TT Interphases"/>
              <a:cs typeface="TT Interphases"/>
              <a:sym typeface="TT Interphases"/>
            </a:endParaRPr>
          </a:p>
        </p:txBody>
      </p:sp>
      <p:sp>
        <p:nvSpPr>
          <p:cNvPr id="8" name="Freeform 15">
            <a:extLst>
              <a:ext uri="{FF2B5EF4-FFF2-40B4-BE49-F238E27FC236}">
                <a16:creationId xmlns:a16="http://schemas.microsoft.com/office/drawing/2014/main" id="{32B48765-7182-7EBE-1335-2257599187DB}"/>
              </a:ext>
            </a:extLst>
          </p:cNvPr>
          <p:cNvSpPr/>
          <p:nvPr/>
        </p:nvSpPr>
        <p:spPr>
          <a:xfrm>
            <a:off x="1066800" y="1104899"/>
            <a:ext cx="1859678" cy="316760"/>
          </a:xfrm>
          <a:custGeom>
            <a:avLst/>
            <a:gdLst/>
            <a:ahLst/>
            <a:cxnLst/>
            <a:rect l="l" t="t" r="r" b="b"/>
            <a:pathLst>
              <a:path w="489792" h="83426">
                <a:moveTo>
                  <a:pt x="0" y="0"/>
                </a:moveTo>
                <a:lnTo>
                  <a:pt x="489792" y="0"/>
                </a:lnTo>
                <a:lnTo>
                  <a:pt x="489792" y="83426"/>
                </a:lnTo>
                <a:lnTo>
                  <a:pt x="0" y="83426"/>
                </a:lnTo>
                <a:close/>
              </a:path>
            </a:pathLst>
          </a:custGeom>
          <a:solidFill>
            <a:srgbClr val="EF2D73"/>
          </a:solidFill>
        </p:spPr>
        <p:txBody>
          <a:bodyPr/>
          <a:lstStyle/>
          <a:p>
            <a:endParaRPr lang="tr-TR">
              <a:latin typeface="Bahnschrift" panose="020B0502040204020203" pitchFamily="34" charset="0"/>
            </a:endParaRPr>
          </a:p>
        </p:txBody>
      </p:sp>
      <p:sp>
        <p:nvSpPr>
          <p:cNvPr id="14" name="TextBox 21">
            <a:extLst>
              <a:ext uri="{FF2B5EF4-FFF2-40B4-BE49-F238E27FC236}">
                <a16:creationId xmlns:a16="http://schemas.microsoft.com/office/drawing/2014/main" id="{40F51EFC-BCB2-843F-CC00-D525D52D1A2A}"/>
              </a:ext>
            </a:extLst>
          </p:cNvPr>
          <p:cNvSpPr txBox="1"/>
          <p:nvPr/>
        </p:nvSpPr>
        <p:spPr>
          <a:xfrm>
            <a:off x="10650574" y="8103312"/>
            <a:ext cx="2359028" cy="4152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360"/>
              </a:lnSpc>
              <a:spcBef>
                <a:spcPct val="0"/>
              </a:spcBef>
            </a:pPr>
            <a:r>
              <a:rPr lang="en-US" sz="2400" b="1" dirty="0" err="1">
                <a:solidFill>
                  <a:srgbClr val="011849"/>
                </a:solidFill>
                <a:latin typeface="Bahnschrift" panose="020B0502040204020203" pitchFamily="34" charset="0"/>
                <a:ea typeface="TT Interphases Bold"/>
                <a:cs typeface="TT Interphases Bold"/>
                <a:sym typeface="TT Interphases Bold"/>
              </a:rPr>
              <a:t>Tuğçe</a:t>
            </a:r>
            <a:endParaRPr lang="en-US" sz="2400" b="1" dirty="0">
              <a:solidFill>
                <a:srgbClr val="011849"/>
              </a:solidFill>
              <a:latin typeface="Bahnschrift" panose="020B0502040204020203" pitchFamily="34" charset="0"/>
              <a:ea typeface="TT Interphases Bold"/>
              <a:cs typeface="TT Interphases Bold"/>
              <a:sym typeface="TT Interphases Bold"/>
            </a:endParaRPr>
          </a:p>
        </p:txBody>
      </p:sp>
      <p:sp>
        <p:nvSpPr>
          <p:cNvPr id="16" name="TextBox 22">
            <a:extLst>
              <a:ext uri="{FF2B5EF4-FFF2-40B4-BE49-F238E27FC236}">
                <a16:creationId xmlns:a16="http://schemas.microsoft.com/office/drawing/2014/main" id="{36E7FC6F-69A9-6F43-9265-361817CD4D06}"/>
              </a:ext>
            </a:extLst>
          </p:cNvPr>
          <p:cNvSpPr txBox="1"/>
          <p:nvPr/>
        </p:nvSpPr>
        <p:spPr>
          <a:xfrm>
            <a:off x="6820824" y="8103312"/>
            <a:ext cx="2359028" cy="4152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360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011849"/>
                </a:solidFill>
                <a:latin typeface="Bahnschrift" panose="020B0502040204020203" pitchFamily="34" charset="0"/>
                <a:ea typeface="TT Interphases Bold"/>
                <a:cs typeface="TT Interphases Bold"/>
                <a:sym typeface="TT Interphases Bold"/>
              </a:rPr>
              <a:t>Hülya</a:t>
            </a:r>
          </a:p>
        </p:txBody>
      </p:sp>
      <p:sp>
        <p:nvSpPr>
          <p:cNvPr id="17" name="TextBox 23">
            <a:extLst>
              <a:ext uri="{FF2B5EF4-FFF2-40B4-BE49-F238E27FC236}">
                <a16:creationId xmlns:a16="http://schemas.microsoft.com/office/drawing/2014/main" id="{875D515A-DF17-203C-606A-FB36520AD597}"/>
              </a:ext>
            </a:extLst>
          </p:cNvPr>
          <p:cNvSpPr txBox="1"/>
          <p:nvPr/>
        </p:nvSpPr>
        <p:spPr>
          <a:xfrm>
            <a:off x="14481172" y="8103312"/>
            <a:ext cx="2359028" cy="4152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360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011849"/>
                </a:solidFill>
                <a:latin typeface="Bahnschrift" panose="020B0502040204020203" pitchFamily="34" charset="0"/>
                <a:ea typeface="TT Interphases Bold"/>
                <a:cs typeface="TT Interphases Bold"/>
                <a:sym typeface="TT Interphases Bold"/>
              </a:rPr>
              <a:t>Hakan</a:t>
            </a:r>
          </a:p>
        </p:txBody>
      </p:sp>
      <p:sp>
        <p:nvSpPr>
          <p:cNvPr id="30" name="TextBox 18">
            <a:extLst>
              <a:ext uri="{FF2B5EF4-FFF2-40B4-BE49-F238E27FC236}">
                <a16:creationId xmlns:a16="http://schemas.microsoft.com/office/drawing/2014/main" id="{7F9955D6-089C-1B78-F359-630E502CF63C}"/>
              </a:ext>
            </a:extLst>
          </p:cNvPr>
          <p:cNvSpPr txBox="1"/>
          <p:nvPr/>
        </p:nvSpPr>
        <p:spPr>
          <a:xfrm>
            <a:off x="10498174" y="4191152"/>
            <a:ext cx="2663828" cy="4152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360"/>
              </a:lnSpc>
              <a:spcBef>
                <a:spcPct val="0"/>
              </a:spcBef>
            </a:pPr>
            <a:r>
              <a:rPr lang="en-US" sz="2400" b="1" dirty="0" err="1">
                <a:solidFill>
                  <a:srgbClr val="011849"/>
                </a:solidFill>
                <a:latin typeface="Bahnschrift" panose="020B0502040204020203" pitchFamily="34" charset="0"/>
                <a:ea typeface="TT Interphases Bold"/>
                <a:cs typeface="TT Interphases Bold"/>
                <a:sym typeface="TT Interphases Bold"/>
              </a:rPr>
              <a:t>Jülide</a:t>
            </a:r>
            <a:endParaRPr lang="en-US" sz="2400" b="1" dirty="0">
              <a:solidFill>
                <a:srgbClr val="011849"/>
              </a:solidFill>
              <a:latin typeface="Bahnschrift" panose="020B0502040204020203" pitchFamily="34" charset="0"/>
              <a:ea typeface="TT Interphases Bold"/>
              <a:cs typeface="TT Interphases Bold"/>
              <a:sym typeface="TT Interphases Bold"/>
            </a:endParaRPr>
          </a:p>
        </p:txBody>
      </p:sp>
      <p:sp>
        <p:nvSpPr>
          <p:cNvPr id="31" name="TextBox 24">
            <a:extLst>
              <a:ext uri="{FF2B5EF4-FFF2-40B4-BE49-F238E27FC236}">
                <a16:creationId xmlns:a16="http://schemas.microsoft.com/office/drawing/2014/main" id="{9AFB1F8A-DABD-9821-03FA-EB087AD515CA}"/>
              </a:ext>
            </a:extLst>
          </p:cNvPr>
          <p:cNvSpPr txBox="1"/>
          <p:nvPr/>
        </p:nvSpPr>
        <p:spPr>
          <a:xfrm>
            <a:off x="10498174" y="4615967"/>
            <a:ext cx="2663828" cy="3067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dirty="0" err="1">
                <a:solidFill>
                  <a:srgbClr val="011849"/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Ekip</a:t>
            </a:r>
            <a:r>
              <a:rPr lang="en-US" sz="1800" dirty="0">
                <a:solidFill>
                  <a:srgbClr val="011849"/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 </a:t>
            </a:r>
            <a:r>
              <a:rPr lang="en-US" sz="1800" dirty="0" err="1">
                <a:solidFill>
                  <a:srgbClr val="011849"/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Lideri</a:t>
            </a:r>
            <a:endParaRPr lang="en-US" sz="1800" dirty="0">
              <a:solidFill>
                <a:srgbClr val="011849"/>
              </a:solidFill>
              <a:latin typeface="Bahnschrift Light Condensed" panose="020B0502040204020203" pitchFamily="34" charset="0"/>
              <a:ea typeface="TT Interphases"/>
              <a:cs typeface="TT Interphases"/>
              <a:sym typeface="TT Interphases"/>
            </a:endParaRPr>
          </a:p>
        </p:txBody>
      </p:sp>
      <p:sp>
        <p:nvSpPr>
          <p:cNvPr id="32" name="TextBox 19">
            <a:extLst>
              <a:ext uri="{FF2B5EF4-FFF2-40B4-BE49-F238E27FC236}">
                <a16:creationId xmlns:a16="http://schemas.microsoft.com/office/drawing/2014/main" id="{F7669153-6FAB-AE1E-1FBE-C177F957523B}"/>
              </a:ext>
            </a:extLst>
          </p:cNvPr>
          <p:cNvSpPr txBox="1"/>
          <p:nvPr/>
        </p:nvSpPr>
        <p:spPr>
          <a:xfrm>
            <a:off x="6668424" y="4191152"/>
            <a:ext cx="2663828" cy="4031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360"/>
              </a:lnSpc>
              <a:spcBef>
                <a:spcPct val="0"/>
              </a:spcBef>
            </a:pPr>
            <a:r>
              <a:rPr lang="en-US" sz="2400" b="1" dirty="0" err="1">
                <a:solidFill>
                  <a:srgbClr val="011849"/>
                </a:solidFill>
                <a:latin typeface="Bahnschrift" panose="020B0502040204020203" pitchFamily="34" charset="0"/>
                <a:ea typeface="TT Interphases Bold"/>
                <a:cs typeface="TT Interphases Bold"/>
                <a:sym typeface="TT Interphases Bold"/>
              </a:rPr>
              <a:t>Gülşen</a:t>
            </a:r>
            <a:endParaRPr lang="en-US" sz="2400" b="1" dirty="0">
              <a:solidFill>
                <a:srgbClr val="011849"/>
              </a:solidFill>
              <a:latin typeface="Bahnschrift" panose="020B0502040204020203" pitchFamily="34" charset="0"/>
              <a:ea typeface="TT Interphases Bold"/>
              <a:cs typeface="TT Interphases Bold"/>
              <a:sym typeface="TT Interphases Bold"/>
            </a:endParaRPr>
          </a:p>
        </p:txBody>
      </p:sp>
      <p:sp>
        <p:nvSpPr>
          <p:cNvPr id="33" name="TextBox 25">
            <a:extLst>
              <a:ext uri="{FF2B5EF4-FFF2-40B4-BE49-F238E27FC236}">
                <a16:creationId xmlns:a16="http://schemas.microsoft.com/office/drawing/2014/main" id="{92B21BC9-6F64-14E6-88A7-F27FCBD4A795}"/>
              </a:ext>
            </a:extLst>
          </p:cNvPr>
          <p:cNvSpPr txBox="1"/>
          <p:nvPr/>
        </p:nvSpPr>
        <p:spPr>
          <a:xfrm>
            <a:off x="6668424" y="4615967"/>
            <a:ext cx="2663828" cy="3067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dirty="0" err="1">
                <a:solidFill>
                  <a:srgbClr val="011849"/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Müdür</a:t>
            </a:r>
            <a:endParaRPr lang="en-US" sz="1800" dirty="0">
              <a:solidFill>
                <a:srgbClr val="011849"/>
              </a:solidFill>
              <a:latin typeface="Bahnschrift Light Condensed" panose="020B0502040204020203" pitchFamily="34" charset="0"/>
              <a:ea typeface="TT Interphases"/>
              <a:cs typeface="TT Interphases"/>
              <a:sym typeface="TT Interphases"/>
            </a:endParaRPr>
          </a:p>
        </p:txBody>
      </p:sp>
      <p:sp>
        <p:nvSpPr>
          <p:cNvPr id="34" name="TextBox 20">
            <a:extLst>
              <a:ext uri="{FF2B5EF4-FFF2-40B4-BE49-F238E27FC236}">
                <a16:creationId xmlns:a16="http://schemas.microsoft.com/office/drawing/2014/main" id="{70E72570-AD24-78A8-D574-9DC20075E606}"/>
              </a:ext>
            </a:extLst>
          </p:cNvPr>
          <p:cNvSpPr txBox="1"/>
          <p:nvPr/>
        </p:nvSpPr>
        <p:spPr>
          <a:xfrm>
            <a:off x="14328772" y="4191152"/>
            <a:ext cx="2663828" cy="4152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360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011849"/>
                </a:solidFill>
                <a:latin typeface="Bahnschrift" panose="020B0502040204020203" pitchFamily="34" charset="0"/>
                <a:ea typeface="TT Interphases Bold"/>
                <a:cs typeface="TT Interphases Bold"/>
                <a:sym typeface="TT Interphases Bold"/>
              </a:rPr>
              <a:t>Esra</a:t>
            </a:r>
          </a:p>
        </p:txBody>
      </p:sp>
      <p:sp>
        <p:nvSpPr>
          <p:cNvPr id="35" name="TextBox 26">
            <a:extLst>
              <a:ext uri="{FF2B5EF4-FFF2-40B4-BE49-F238E27FC236}">
                <a16:creationId xmlns:a16="http://schemas.microsoft.com/office/drawing/2014/main" id="{D980162A-9813-7BE9-F6AE-BCDD34D83538}"/>
              </a:ext>
            </a:extLst>
          </p:cNvPr>
          <p:cNvSpPr txBox="1"/>
          <p:nvPr/>
        </p:nvSpPr>
        <p:spPr>
          <a:xfrm>
            <a:off x="14328772" y="4615967"/>
            <a:ext cx="2663828" cy="3067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dirty="0" err="1">
                <a:solidFill>
                  <a:srgbClr val="011849"/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Proje</a:t>
            </a:r>
            <a:r>
              <a:rPr lang="en-US" sz="1800" dirty="0">
                <a:solidFill>
                  <a:srgbClr val="011849"/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 </a:t>
            </a:r>
            <a:r>
              <a:rPr lang="en-US" sz="1800" dirty="0" err="1">
                <a:solidFill>
                  <a:srgbClr val="011849"/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Yöneticisi</a:t>
            </a:r>
            <a:endParaRPr lang="en-US" sz="1800" dirty="0">
              <a:solidFill>
                <a:srgbClr val="011849"/>
              </a:solidFill>
              <a:latin typeface="Bahnschrift Light Condensed" panose="020B0502040204020203" pitchFamily="34" charset="0"/>
              <a:ea typeface="TT Interphases"/>
              <a:cs typeface="TT Interphases"/>
              <a:sym typeface="TT Interphases"/>
            </a:endParaRPr>
          </a:p>
        </p:txBody>
      </p:sp>
      <p:sp>
        <p:nvSpPr>
          <p:cNvPr id="36" name="TextBox 27">
            <a:extLst>
              <a:ext uri="{FF2B5EF4-FFF2-40B4-BE49-F238E27FC236}">
                <a16:creationId xmlns:a16="http://schemas.microsoft.com/office/drawing/2014/main" id="{49B7A08C-520B-F0C4-F01F-10050C7F1508}"/>
              </a:ext>
            </a:extLst>
          </p:cNvPr>
          <p:cNvSpPr txBox="1"/>
          <p:nvPr/>
        </p:nvSpPr>
        <p:spPr>
          <a:xfrm>
            <a:off x="10650574" y="8528127"/>
            <a:ext cx="2359028" cy="3067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dirty="0" err="1">
                <a:solidFill>
                  <a:srgbClr val="011849"/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Kreatif</a:t>
            </a:r>
            <a:r>
              <a:rPr lang="en-US" sz="1800" dirty="0">
                <a:solidFill>
                  <a:srgbClr val="011849"/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 </a:t>
            </a:r>
            <a:r>
              <a:rPr lang="en-US" sz="1800" dirty="0" err="1">
                <a:solidFill>
                  <a:srgbClr val="011849"/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Direktör</a:t>
            </a:r>
            <a:endParaRPr lang="en-US" sz="1800" dirty="0">
              <a:solidFill>
                <a:srgbClr val="011849"/>
              </a:solidFill>
              <a:latin typeface="Bahnschrift Light Condensed" panose="020B0502040204020203" pitchFamily="34" charset="0"/>
              <a:ea typeface="TT Interphases"/>
              <a:cs typeface="TT Interphases"/>
              <a:sym typeface="TT Interphases"/>
            </a:endParaRPr>
          </a:p>
        </p:txBody>
      </p:sp>
      <p:sp>
        <p:nvSpPr>
          <p:cNvPr id="37" name="TextBox 28">
            <a:extLst>
              <a:ext uri="{FF2B5EF4-FFF2-40B4-BE49-F238E27FC236}">
                <a16:creationId xmlns:a16="http://schemas.microsoft.com/office/drawing/2014/main" id="{77E078AF-ADF3-9262-E6D8-548806A380C9}"/>
              </a:ext>
            </a:extLst>
          </p:cNvPr>
          <p:cNvSpPr txBox="1"/>
          <p:nvPr/>
        </p:nvSpPr>
        <p:spPr>
          <a:xfrm>
            <a:off x="6820824" y="8528127"/>
            <a:ext cx="2359028" cy="3067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dirty="0" err="1">
                <a:solidFill>
                  <a:srgbClr val="011849"/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Pazarlama</a:t>
            </a:r>
            <a:endParaRPr lang="en-US" sz="1800" dirty="0">
              <a:solidFill>
                <a:srgbClr val="011849"/>
              </a:solidFill>
              <a:latin typeface="Bahnschrift Light Condensed" panose="020B0502040204020203" pitchFamily="34" charset="0"/>
              <a:ea typeface="TT Interphases"/>
              <a:cs typeface="TT Interphases"/>
              <a:sym typeface="TT Interphases"/>
            </a:endParaRPr>
          </a:p>
        </p:txBody>
      </p:sp>
      <p:sp>
        <p:nvSpPr>
          <p:cNvPr id="38" name="TextBox 29">
            <a:extLst>
              <a:ext uri="{FF2B5EF4-FFF2-40B4-BE49-F238E27FC236}">
                <a16:creationId xmlns:a16="http://schemas.microsoft.com/office/drawing/2014/main" id="{6132B882-548A-C4AA-F4AF-6FC8C03DBE5A}"/>
              </a:ext>
            </a:extLst>
          </p:cNvPr>
          <p:cNvSpPr txBox="1"/>
          <p:nvPr/>
        </p:nvSpPr>
        <p:spPr>
          <a:xfrm>
            <a:off x="14481172" y="8528127"/>
            <a:ext cx="2359028" cy="3067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dirty="0" err="1">
                <a:solidFill>
                  <a:srgbClr val="011849"/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Tasarımcı</a:t>
            </a:r>
            <a:endParaRPr lang="en-US" sz="1800" dirty="0">
              <a:solidFill>
                <a:srgbClr val="011849"/>
              </a:solidFill>
              <a:latin typeface="Bahnschrift Light Condensed" panose="020B0502040204020203" pitchFamily="34" charset="0"/>
              <a:ea typeface="TT Interphases"/>
              <a:cs typeface="TT Interphases"/>
              <a:sym typeface="TT Interphases"/>
            </a:endParaRPr>
          </a:p>
        </p:txBody>
      </p:sp>
    </p:spTree>
    <p:extLst>
      <p:ext uri="{BB962C8B-B14F-4D97-AF65-F5344CB8AC3E}">
        <p14:creationId xmlns:p14="http://schemas.microsoft.com/office/powerpoint/2010/main" val="13982520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D475195-62FD-0ECD-D8B7-F4D37AF5A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4548" y="1135063"/>
            <a:ext cx="4792851" cy="1143000"/>
          </a:xfrm>
        </p:spPr>
        <p:txBody>
          <a:bodyPr/>
          <a:lstStyle/>
          <a:p>
            <a:r>
              <a:rPr lang="tr-TR" dirty="0"/>
              <a:t>Ekip</a:t>
            </a:r>
            <a:endParaRPr lang="tr-TR" b="0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CB1D2496-D994-3CBF-D840-EA07679ED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031" name="Freeform 5">
            <a:extLst>
              <a:ext uri="{FF2B5EF4-FFF2-40B4-BE49-F238E27FC236}">
                <a16:creationId xmlns:a16="http://schemas.microsoft.com/office/drawing/2014/main" id="{53A81CC8-D8F5-8AF7-510F-862E0B4A0549}"/>
              </a:ext>
            </a:extLst>
          </p:cNvPr>
          <p:cNvSpPr/>
          <p:nvPr/>
        </p:nvSpPr>
        <p:spPr>
          <a:xfrm>
            <a:off x="5074478" y="2171700"/>
            <a:ext cx="1051868" cy="1051864"/>
          </a:xfrm>
          <a:custGeom>
            <a:avLst/>
            <a:gdLst/>
            <a:ahLst/>
            <a:cxnLst/>
            <a:rect l="l" t="t" r="r" b="b"/>
            <a:pathLst>
              <a:path w="6350000" h="6349975">
                <a:moveTo>
                  <a:pt x="6350000" y="3175025"/>
                </a:moveTo>
                <a:cubicBezTo>
                  <a:pt x="6350000" y="4928451"/>
                  <a:pt x="4928476" y="6349975"/>
                  <a:pt x="3175000" y="6349975"/>
                </a:cubicBezTo>
                <a:cubicBezTo>
                  <a:pt x="1421498" y="6349975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2" y="0"/>
                  <a:pt x="6350000" y="1421511"/>
                  <a:pt x="6350000" y="3175025"/>
                </a:cubicBezTo>
                <a:close/>
              </a:path>
            </a:pathLst>
          </a:custGeom>
          <a:blipFill>
            <a:blip r:embed="rId2"/>
            <a:stretch>
              <a:fillRect l="-16715" t="-45837" r="-4465" b="-35934"/>
            </a:stretch>
          </a:blipFill>
        </p:spPr>
        <p:txBody>
          <a:bodyPr/>
          <a:lstStyle/>
          <a:p>
            <a:endParaRPr lang="tr-TR" dirty="0">
              <a:latin typeface="Bahnschrift" panose="020B0502040204020203" pitchFamily="34" charset="0"/>
            </a:endParaRPr>
          </a:p>
        </p:txBody>
      </p:sp>
      <p:sp>
        <p:nvSpPr>
          <p:cNvPr id="1032" name="TextBox 19">
            <a:extLst>
              <a:ext uri="{FF2B5EF4-FFF2-40B4-BE49-F238E27FC236}">
                <a16:creationId xmlns:a16="http://schemas.microsoft.com/office/drawing/2014/main" id="{4A24D3EC-F7F8-67E2-BEA2-AE091E252946}"/>
              </a:ext>
            </a:extLst>
          </p:cNvPr>
          <p:cNvSpPr txBox="1"/>
          <p:nvPr/>
        </p:nvSpPr>
        <p:spPr>
          <a:xfrm>
            <a:off x="4268498" y="3247342"/>
            <a:ext cx="2663828" cy="3904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360"/>
              </a:lnSpc>
              <a:spcBef>
                <a:spcPct val="0"/>
              </a:spcBef>
            </a:pPr>
            <a:r>
              <a:rPr lang="en-US" sz="2000" b="1" dirty="0">
                <a:solidFill>
                  <a:srgbClr val="0D1015"/>
                </a:solidFill>
                <a:latin typeface="Bahnschrift" panose="020B0502040204020203" pitchFamily="34" charset="0"/>
                <a:ea typeface="TT Interphases Bold"/>
                <a:cs typeface="TT Interphases Bold"/>
                <a:sym typeface="TT Interphases Bold"/>
              </a:rPr>
              <a:t>Volkan</a:t>
            </a:r>
          </a:p>
        </p:txBody>
      </p:sp>
      <p:sp>
        <p:nvSpPr>
          <p:cNvPr id="1033" name="TextBox 25">
            <a:extLst>
              <a:ext uri="{FF2B5EF4-FFF2-40B4-BE49-F238E27FC236}">
                <a16:creationId xmlns:a16="http://schemas.microsoft.com/office/drawing/2014/main" id="{1D597E4D-63ED-EB46-CFFA-BF69D6955364}"/>
              </a:ext>
            </a:extLst>
          </p:cNvPr>
          <p:cNvSpPr txBox="1"/>
          <p:nvPr/>
        </p:nvSpPr>
        <p:spPr>
          <a:xfrm>
            <a:off x="4268498" y="3672157"/>
            <a:ext cx="2663828" cy="2975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dirty="0" err="1">
                <a:solidFill>
                  <a:srgbClr val="0D1015"/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Ekip</a:t>
            </a:r>
            <a:r>
              <a:rPr lang="en-US" sz="1800" dirty="0">
                <a:solidFill>
                  <a:srgbClr val="0D1015"/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 </a:t>
            </a:r>
            <a:r>
              <a:rPr lang="en-US" sz="1800" dirty="0" err="1">
                <a:solidFill>
                  <a:srgbClr val="0D1015"/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Lideri</a:t>
            </a:r>
            <a:endParaRPr lang="en-US" sz="1800" dirty="0">
              <a:solidFill>
                <a:srgbClr val="0D1015"/>
              </a:solidFill>
              <a:latin typeface="Bahnschrift Light Condensed" panose="020B0502040204020203" pitchFamily="34" charset="0"/>
              <a:ea typeface="TT Interphases"/>
              <a:cs typeface="TT Interphases"/>
              <a:sym typeface="TT Interphases"/>
            </a:endParaRPr>
          </a:p>
        </p:txBody>
      </p:sp>
      <p:sp>
        <p:nvSpPr>
          <p:cNvPr id="1035" name="Freeform 5">
            <a:extLst>
              <a:ext uri="{FF2B5EF4-FFF2-40B4-BE49-F238E27FC236}">
                <a16:creationId xmlns:a16="http://schemas.microsoft.com/office/drawing/2014/main" id="{47B9F1CA-FE0C-2CF2-384B-95612C9B0651}"/>
              </a:ext>
            </a:extLst>
          </p:cNvPr>
          <p:cNvSpPr/>
          <p:nvPr/>
        </p:nvSpPr>
        <p:spPr>
          <a:xfrm>
            <a:off x="8295797" y="2171700"/>
            <a:ext cx="1051864" cy="1051864"/>
          </a:xfrm>
          <a:custGeom>
            <a:avLst/>
            <a:gdLst/>
            <a:ahLst/>
            <a:cxnLst/>
            <a:rect l="l" t="t" r="r" b="b"/>
            <a:pathLst>
              <a:path w="6350000" h="6349975">
                <a:moveTo>
                  <a:pt x="6350000" y="3175025"/>
                </a:moveTo>
                <a:cubicBezTo>
                  <a:pt x="6350000" y="4928451"/>
                  <a:pt x="4928476" y="6349975"/>
                  <a:pt x="3175000" y="6349975"/>
                </a:cubicBezTo>
                <a:cubicBezTo>
                  <a:pt x="1421498" y="6349975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2" y="0"/>
                  <a:pt x="6350000" y="1421511"/>
                  <a:pt x="6350000" y="3175025"/>
                </a:cubicBezTo>
                <a:close/>
              </a:path>
            </a:pathLst>
          </a:custGeom>
          <a:blipFill>
            <a:blip r:embed="rId2"/>
            <a:stretch>
              <a:fillRect l="-16715" t="-45837" r="-4465" b="-35934"/>
            </a:stretch>
          </a:blipFill>
        </p:spPr>
        <p:txBody>
          <a:bodyPr/>
          <a:lstStyle/>
          <a:p>
            <a:endParaRPr lang="tr-TR" dirty="0">
              <a:latin typeface="Bahnschrift" panose="020B0502040204020203" pitchFamily="34" charset="0"/>
            </a:endParaRPr>
          </a:p>
        </p:txBody>
      </p:sp>
      <p:sp>
        <p:nvSpPr>
          <p:cNvPr id="1036" name="TextBox 19">
            <a:extLst>
              <a:ext uri="{FF2B5EF4-FFF2-40B4-BE49-F238E27FC236}">
                <a16:creationId xmlns:a16="http://schemas.microsoft.com/office/drawing/2014/main" id="{A7AFB79F-8FE7-5859-E1FF-31F1446DD5F5}"/>
              </a:ext>
            </a:extLst>
          </p:cNvPr>
          <p:cNvSpPr txBox="1"/>
          <p:nvPr/>
        </p:nvSpPr>
        <p:spPr>
          <a:xfrm>
            <a:off x="7489815" y="3247342"/>
            <a:ext cx="2663828" cy="3904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360"/>
              </a:lnSpc>
              <a:spcBef>
                <a:spcPct val="0"/>
              </a:spcBef>
            </a:pPr>
            <a:r>
              <a:rPr lang="en-US" sz="2000" b="1" dirty="0">
                <a:solidFill>
                  <a:srgbClr val="0D1015"/>
                </a:solidFill>
                <a:latin typeface="Bahnschrift" panose="020B0502040204020203" pitchFamily="34" charset="0"/>
                <a:ea typeface="TT Interphases Bold"/>
                <a:cs typeface="TT Interphases Bold"/>
                <a:sym typeface="TT Interphases Bold"/>
              </a:rPr>
              <a:t>Volkan</a:t>
            </a:r>
          </a:p>
        </p:txBody>
      </p:sp>
      <p:sp>
        <p:nvSpPr>
          <p:cNvPr id="1037" name="TextBox 25">
            <a:extLst>
              <a:ext uri="{FF2B5EF4-FFF2-40B4-BE49-F238E27FC236}">
                <a16:creationId xmlns:a16="http://schemas.microsoft.com/office/drawing/2014/main" id="{6AF0C0A7-1EC0-8001-E0F1-AE367F1DD643}"/>
              </a:ext>
            </a:extLst>
          </p:cNvPr>
          <p:cNvSpPr txBox="1"/>
          <p:nvPr/>
        </p:nvSpPr>
        <p:spPr>
          <a:xfrm>
            <a:off x="7489815" y="3672157"/>
            <a:ext cx="2663828" cy="2975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dirty="0" err="1">
                <a:solidFill>
                  <a:srgbClr val="0D1015"/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Ekip</a:t>
            </a:r>
            <a:r>
              <a:rPr lang="en-US" sz="1800" dirty="0">
                <a:solidFill>
                  <a:srgbClr val="0D1015"/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 </a:t>
            </a:r>
            <a:r>
              <a:rPr lang="en-US" sz="1800" dirty="0" err="1">
                <a:solidFill>
                  <a:srgbClr val="0D1015"/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Lideri</a:t>
            </a:r>
            <a:endParaRPr lang="en-US" sz="1800" dirty="0">
              <a:solidFill>
                <a:srgbClr val="0D1015"/>
              </a:solidFill>
              <a:latin typeface="Bahnschrift Light Condensed" panose="020B0502040204020203" pitchFamily="34" charset="0"/>
              <a:ea typeface="TT Interphases"/>
              <a:cs typeface="TT Interphases"/>
              <a:sym typeface="TT Interphases"/>
            </a:endParaRPr>
          </a:p>
        </p:txBody>
      </p:sp>
      <p:sp>
        <p:nvSpPr>
          <p:cNvPr id="1039" name="Freeform 5">
            <a:extLst>
              <a:ext uri="{FF2B5EF4-FFF2-40B4-BE49-F238E27FC236}">
                <a16:creationId xmlns:a16="http://schemas.microsoft.com/office/drawing/2014/main" id="{860B3F6B-1517-018E-6D16-674C110689B9}"/>
              </a:ext>
            </a:extLst>
          </p:cNvPr>
          <p:cNvSpPr/>
          <p:nvPr/>
        </p:nvSpPr>
        <p:spPr>
          <a:xfrm>
            <a:off x="11517112" y="2171700"/>
            <a:ext cx="1051868" cy="1051864"/>
          </a:xfrm>
          <a:custGeom>
            <a:avLst/>
            <a:gdLst/>
            <a:ahLst/>
            <a:cxnLst/>
            <a:rect l="l" t="t" r="r" b="b"/>
            <a:pathLst>
              <a:path w="6350000" h="6349975">
                <a:moveTo>
                  <a:pt x="6350000" y="3175025"/>
                </a:moveTo>
                <a:cubicBezTo>
                  <a:pt x="6350000" y="4928451"/>
                  <a:pt x="4928476" y="6349975"/>
                  <a:pt x="3175000" y="6349975"/>
                </a:cubicBezTo>
                <a:cubicBezTo>
                  <a:pt x="1421498" y="6349975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2" y="0"/>
                  <a:pt x="6350000" y="1421511"/>
                  <a:pt x="6350000" y="3175025"/>
                </a:cubicBezTo>
                <a:close/>
              </a:path>
            </a:pathLst>
          </a:custGeom>
          <a:blipFill>
            <a:blip r:embed="rId2"/>
            <a:stretch>
              <a:fillRect l="-16715" t="-45837" r="-4465" b="-35934"/>
            </a:stretch>
          </a:blipFill>
        </p:spPr>
        <p:txBody>
          <a:bodyPr/>
          <a:lstStyle/>
          <a:p>
            <a:endParaRPr lang="tr-TR" dirty="0">
              <a:latin typeface="Bahnschrift" panose="020B0502040204020203" pitchFamily="34" charset="0"/>
            </a:endParaRPr>
          </a:p>
        </p:txBody>
      </p:sp>
      <p:sp>
        <p:nvSpPr>
          <p:cNvPr id="1040" name="TextBox 19">
            <a:extLst>
              <a:ext uri="{FF2B5EF4-FFF2-40B4-BE49-F238E27FC236}">
                <a16:creationId xmlns:a16="http://schemas.microsoft.com/office/drawing/2014/main" id="{A22B837A-4784-67A8-A60E-572C9F5A5BB5}"/>
              </a:ext>
            </a:extLst>
          </p:cNvPr>
          <p:cNvSpPr txBox="1"/>
          <p:nvPr/>
        </p:nvSpPr>
        <p:spPr>
          <a:xfrm>
            <a:off x="10711132" y="3247342"/>
            <a:ext cx="2663828" cy="3904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360"/>
              </a:lnSpc>
              <a:spcBef>
                <a:spcPct val="0"/>
              </a:spcBef>
            </a:pPr>
            <a:r>
              <a:rPr lang="en-US" sz="2000" b="1" dirty="0">
                <a:solidFill>
                  <a:srgbClr val="0D1015"/>
                </a:solidFill>
                <a:latin typeface="Bahnschrift" panose="020B0502040204020203" pitchFamily="34" charset="0"/>
                <a:ea typeface="TT Interphases Bold"/>
                <a:cs typeface="TT Interphases Bold"/>
                <a:sym typeface="TT Interphases Bold"/>
              </a:rPr>
              <a:t>Volkan</a:t>
            </a:r>
          </a:p>
        </p:txBody>
      </p:sp>
      <p:sp>
        <p:nvSpPr>
          <p:cNvPr id="1041" name="TextBox 25">
            <a:extLst>
              <a:ext uri="{FF2B5EF4-FFF2-40B4-BE49-F238E27FC236}">
                <a16:creationId xmlns:a16="http://schemas.microsoft.com/office/drawing/2014/main" id="{E8A72D7B-7745-1AD2-136F-6F1C76098FA1}"/>
              </a:ext>
            </a:extLst>
          </p:cNvPr>
          <p:cNvSpPr txBox="1"/>
          <p:nvPr/>
        </p:nvSpPr>
        <p:spPr>
          <a:xfrm>
            <a:off x="10711132" y="3672157"/>
            <a:ext cx="2663828" cy="2975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dirty="0" err="1">
                <a:solidFill>
                  <a:srgbClr val="0D1015"/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Ekip</a:t>
            </a:r>
            <a:r>
              <a:rPr lang="en-US" sz="1800" dirty="0">
                <a:solidFill>
                  <a:srgbClr val="0D1015"/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 </a:t>
            </a:r>
            <a:r>
              <a:rPr lang="en-US" sz="1800" dirty="0" err="1">
                <a:solidFill>
                  <a:srgbClr val="0D1015"/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Lideri</a:t>
            </a:r>
            <a:endParaRPr lang="en-US" sz="1800" dirty="0">
              <a:solidFill>
                <a:srgbClr val="0D1015"/>
              </a:solidFill>
              <a:latin typeface="Bahnschrift Light Condensed" panose="020B0502040204020203" pitchFamily="34" charset="0"/>
              <a:ea typeface="TT Interphases"/>
              <a:cs typeface="TT Interphases"/>
              <a:sym typeface="TT Interphases"/>
            </a:endParaRPr>
          </a:p>
        </p:txBody>
      </p:sp>
      <p:sp>
        <p:nvSpPr>
          <p:cNvPr id="1043" name="Freeform 5">
            <a:extLst>
              <a:ext uri="{FF2B5EF4-FFF2-40B4-BE49-F238E27FC236}">
                <a16:creationId xmlns:a16="http://schemas.microsoft.com/office/drawing/2014/main" id="{436437E0-35DA-EC51-69DF-702A5A38D916}"/>
              </a:ext>
            </a:extLst>
          </p:cNvPr>
          <p:cNvSpPr/>
          <p:nvPr/>
        </p:nvSpPr>
        <p:spPr>
          <a:xfrm>
            <a:off x="14738427" y="2171700"/>
            <a:ext cx="1051868" cy="1051864"/>
          </a:xfrm>
          <a:custGeom>
            <a:avLst/>
            <a:gdLst/>
            <a:ahLst/>
            <a:cxnLst/>
            <a:rect l="l" t="t" r="r" b="b"/>
            <a:pathLst>
              <a:path w="6350000" h="6349975">
                <a:moveTo>
                  <a:pt x="6350000" y="3175025"/>
                </a:moveTo>
                <a:cubicBezTo>
                  <a:pt x="6350000" y="4928451"/>
                  <a:pt x="4928476" y="6349975"/>
                  <a:pt x="3175000" y="6349975"/>
                </a:cubicBezTo>
                <a:cubicBezTo>
                  <a:pt x="1421498" y="6349975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2" y="0"/>
                  <a:pt x="6350000" y="1421511"/>
                  <a:pt x="6350000" y="3175025"/>
                </a:cubicBezTo>
                <a:close/>
              </a:path>
            </a:pathLst>
          </a:custGeom>
          <a:blipFill>
            <a:blip r:embed="rId2"/>
            <a:stretch>
              <a:fillRect l="-16715" t="-45837" r="-4465" b="-35934"/>
            </a:stretch>
          </a:blipFill>
        </p:spPr>
        <p:txBody>
          <a:bodyPr/>
          <a:lstStyle/>
          <a:p>
            <a:endParaRPr lang="tr-TR" dirty="0">
              <a:latin typeface="Bahnschrift" panose="020B0502040204020203" pitchFamily="34" charset="0"/>
            </a:endParaRPr>
          </a:p>
        </p:txBody>
      </p:sp>
      <p:sp>
        <p:nvSpPr>
          <p:cNvPr id="1044" name="TextBox 19">
            <a:extLst>
              <a:ext uri="{FF2B5EF4-FFF2-40B4-BE49-F238E27FC236}">
                <a16:creationId xmlns:a16="http://schemas.microsoft.com/office/drawing/2014/main" id="{BFB9456D-498E-7B2E-EBEE-918B21956173}"/>
              </a:ext>
            </a:extLst>
          </p:cNvPr>
          <p:cNvSpPr txBox="1"/>
          <p:nvPr/>
        </p:nvSpPr>
        <p:spPr>
          <a:xfrm>
            <a:off x="13932447" y="3247342"/>
            <a:ext cx="2663828" cy="3904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360"/>
              </a:lnSpc>
              <a:spcBef>
                <a:spcPct val="0"/>
              </a:spcBef>
            </a:pPr>
            <a:r>
              <a:rPr lang="en-US" sz="2000" b="1" dirty="0">
                <a:solidFill>
                  <a:srgbClr val="0D1015"/>
                </a:solidFill>
                <a:latin typeface="Bahnschrift" panose="020B0502040204020203" pitchFamily="34" charset="0"/>
                <a:ea typeface="TT Interphases Bold"/>
                <a:cs typeface="TT Interphases Bold"/>
                <a:sym typeface="TT Interphases Bold"/>
              </a:rPr>
              <a:t>Volkan</a:t>
            </a:r>
          </a:p>
        </p:txBody>
      </p:sp>
      <p:sp>
        <p:nvSpPr>
          <p:cNvPr id="1045" name="TextBox 25">
            <a:extLst>
              <a:ext uri="{FF2B5EF4-FFF2-40B4-BE49-F238E27FC236}">
                <a16:creationId xmlns:a16="http://schemas.microsoft.com/office/drawing/2014/main" id="{399D0BB5-F616-ED83-5869-6BBEADB41680}"/>
              </a:ext>
            </a:extLst>
          </p:cNvPr>
          <p:cNvSpPr txBox="1"/>
          <p:nvPr/>
        </p:nvSpPr>
        <p:spPr>
          <a:xfrm>
            <a:off x="13932447" y="3672157"/>
            <a:ext cx="2663828" cy="2975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dirty="0" err="1">
                <a:solidFill>
                  <a:srgbClr val="0D1015"/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Ekip</a:t>
            </a:r>
            <a:r>
              <a:rPr lang="en-US" sz="1800" dirty="0">
                <a:solidFill>
                  <a:srgbClr val="0D1015"/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 </a:t>
            </a:r>
            <a:r>
              <a:rPr lang="en-US" sz="1800" dirty="0" err="1">
                <a:solidFill>
                  <a:srgbClr val="0D1015"/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Lideri</a:t>
            </a:r>
            <a:endParaRPr lang="en-US" sz="1800" dirty="0">
              <a:solidFill>
                <a:srgbClr val="0D1015"/>
              </a:solidFill>
              <a:latin typeface="Bahnschrift Light Condensed" panose="020B0502040204020203" pitchFamily="34" charset="0"/>
              <a:ea typeface="TT Interphases"/>
              <a:cs typeface="TT Interphases"/>
              <a:sym typeface="TT Interphases"/>
            </a:endParaRPr>
          </a:p>
        </p:txBody>
      </p:sp>
      <p:sp>
        <p:nvSpPr>
          <p:cNvPr id="1051" name="Freeform 5">
            <a:extLst>
              <a:ext uri="{FF2B5EF4-FFF2-40B4-BE49-F238E27FC236}">
                <a16:creationId xmlns:a16="http://schemas.microsoft.com/office/drawing/2014/main" id="{E2E9B016-92D5-93EA-1D92-2F3A04751281}"/>
              </a:ext>
            </a:extLst>
          </p:cNvPr>
          <p:cNvSpPr/>
          <p:nvPr/>
        </p:nvSpPr>
        <p:spPr>
          <a:xfrm>
            <a:off x="5074478" y="4439789"/>
            <a:ext cx="1051868" cy="1051864"/>
          </a:xfrm>
          <a:custGeom>
            <a:avLst/>
            <a:gdLst/>
            <a:ahLst/>
            <a:cxnLst/>
            <a:rect l="l" t="t" r="r" b="b"/>
            <a:pathLst>
              <a:path w="6350000" h="6349975">
                <a:moveTo>
                  <a:pt x="6350000" y="3175025"/>
                </a:moveTo>
                <a:cubicBezTo>
                  <a:pt x="6350000" y="4928451"/>
                  <a:pt x="4928476" y="6349975"/>
                  <a:pt x="3175000" y="6349975"/>
                </a:cubicBezTo>
                <a:cubicBezTo>
                  <a:pt x="1421498" y="6349975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2" y="0"/>
                  <a:pt x="6350000" y="1421511"/>
                  <a:pt x="6350000" y="3175025"/>
                </a:cubicBezTo>
                <a:close/>
              </a:path>
            </a:pathLst>
          </a:custGeom>
          <a:blipFill>
            <a:blip r:embed="rId2"/>
            <a:stretch>
              <a:fillRect l="-16715" t="-45837" r="-4465" b="-35934"/>
            </a:stretch>
          </a:blipFill>
        </p:spPr>
        <p:txBody>
          <a:bodyPr/>
          <a:lstStyle/>
          <a:p>
            <a:endParaRPr lang="tr-TR" dirty="0">
              <a:latin typeface="Bahnschrift" panose="020B0502040204020203" pitchFamily="34" charset="0"/>
            </a:endParaRPr>
          </a:p>
        </p:txBody>
      </p:sp>
      <p:sp>
        <p:nvSpPr>
          <p:cNvPr id="1052" name="TextBox 19">
            <a:extLst>
              <a:ext uri="{FF2B5EF4-FFF2-40B4-BE49-F238E27FC236}">
                <a16:creationId xmlns:a16="http://schemas.microsoft.com/office/drawing/2014/main" id="{9ED78478-2F21-BCE7-78E1-4B897B823A76}"/>
              </a:ext>
            </a:extLst>
          </p:cNvPr>
          <p:cNvSpPr txBox="1"/>
          <p:nvPr/>
        </p:nvSpPr>
        <p:spPr>
          <a:xfrm>
            <a:off x="4268498" y="5515431"/>
            <a:ext cx="2663828" cy="3904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360"/>
              </a:lnSpc>
              <a:spcBef>
                <a:spcPct val="0"/>
              </a:spcBef>
            </a:pPr>
            <a:r>
              <a:rPr lang="en-US" sz="2000" b="1" dirty="0">
                <a:solidFill>
                  <a:srgbClr val="0D1015"/>
                </a:solidFill>
                <a:latin typeface="Bahnschrift" panose="020B0502040204020203" pitchFamily="34" charset="0"/>
                <a:ea typeface="TT Interphases Bold"/>
                <a:cs typeface="TT Interphases Bold"/>
                <a:sym typeface="TT Interphases Bold"/>
              </a:rPr>
              <a:t>Volkan</a:t>
            </a:r>
          </a:p>
        </p:txBody>
      </p:sp>
      <p:sp>
        <p:nvSpPr>
          <p:cNvPr id="1053" name="TextBox 25">
            <a:extLst>
              <a:ext uri="{FF2B5EF4-FFF2-40B4-BE49-F238E27FC236}">
                <a16:creationId xmlns:a16="http://schemas.microsoft.com/office/drawing/2014/main" id="{023E5998-3DC9-F6F1-9409-32FF9AAC13D7}"/>
              </a:ext>
            </a:extLst>
          </p:cNvPr>
          <p:cNvSpPr txBox="1"/>
          <p:nvPr/>
        </p:nvSpPr>
        <p:spPr>
          <a:xfrm>
            <a:off x="4268498" y="5940246"/>
            <a:ext cx="2663828" cy="2975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dirty="0" err="1">
                <a:solidFill>
                  <a:srgbClr val="0D1015"/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Ekip</a:t>
            </a:r>
            <a:r>
              <a:rPr lang="en-US" sz="1800" dirty="0">
                <a:solidFill>
                  <a:srgbClr val="0D1015"/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 </a:t>
            </a:r>
            <a:r>
              <a:rPr lang="en-US" sz="1800" dirty="0" err="1">
                <a:solidFill>
                  <a:srgbClr val="0D1015"/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Lideri</a:t>
            </a:r>
            <a:endParaRPr lang="en-US" sz="1800" dirty="0">
              <a:solidFill>
                <a:srgbClr val="0D1015"/>
              </a:solidFill>
              <a:latin typeface="Bahnschrift Light Condensed" panose="020B0502040204020203" pitchFamily="34" charset="0"/>
              <a:ea typeface="TT Interphases"/>
              <a:cs typeface="TT Interphases"/>
              <a:sym typeface="TT Interphases"/>
            </a:endParaRPr>
          </a:p>
        </p:txBody>
      </p:sp>
      <p:sp>
        <p:nvSpPr>
          <p:cNvPr id="1055" name="Freeform 5">
            <a:extLst>
              <a:ext uri="{FF2B5EF4-FFF2-40B4-BE49-F238E27FC236}">
                <a16:creationId xmlns:a16="http://schemas.microsoft.com/office/drawing/2014/main" id="{62076239-D928-68C9-438E-475FF874C9EE}"/>
              </a:ext>
            </a:extLst>
          </p:cNvPr>
          <p:cNvSpPr/>
          <p:nvPr/>
        </p:nvSpPr>
        <p:spPr>
          <a:xfrm>
            <a:off x="8295795" y="4439789"/>
            <a:ext cx="1051868" cy="1051864"/>
          </a:xfrm>
          <a:custGeom>
            <a:avLst/>
            <a:gdLst/>
            <a:ahLst/>
            <a:cxnLst/>
            <a:rect l="l" t="t" r="r" b="b"/>
            <a:pathLst>
              <a:path w="6350000" h="6349975">
                <a:moveTo>
                  <a:pt x="6350000" y="3175025"/>
                </a:moveTo>
                <a:cubicBezTo>
                  <a:pt x="6350000" y="4928451"/>
                  <a:pt x="4928476" y="6349975"/>
                  <a:pt x="3175000" y="6349975"/>
                </a:cubicBezTo>
                <a:cubicBezTo>
                  <a:pt x="1421498" y="6349975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2" y="0"/>
                  <a:pt x="6350000" y="1421511"/>
                  <a:pt x="6350000" y="3175025"/>
                </a:cubicBezTo>
                <a:close/>
              </a:path>
            </a:pathLst>
          </a:custGeom>
          <a:blipFill>
            <a:blip r:embed="rId2"/>
            <a:stretch>
              <a:fillRect l="-16715" t="-45837" r="-4465" b="-35934"/>
            </a:stretch>
          </a:blipFill>
        </p:spPr>
        <p:txBody>
          <a:bodyPr/>
          <a:lstStyle/>
          <a:p>
            <a:endParaRPr lang="tr-TR" dirty="0">
              <a:latin typeface="Bahnschrift" panose="020B0502040204020203" pitchFamily="34" charset="0"/>
            </a:endParaRPr>
          </a:p>
        </p:txBody>
      </p:sp>
      <p:sp>
        <p:nvSpPr>
          <p:cNvPr id="1056" name="TextBox 19">
            <a:extLst>
              <a:ext uri="{FF2B5EF4-FFF2-40B4-BE49-F238E27FC236}">
                <a16:creationId xmlns:a16="http://schemas.microsoft.com/office/drawing/2014/main" id="{8BEDFEBB-9494-F65F-9ADD-B4F7CD381032}"/>
              </a:ext>
            </a:extLst>
          </p:cNvPr>
          <p:cNvSpPr txBox="1"/>
          <p:nvPr/>
        </p:nvSpPr>
        <p:spPr>
          <a:xfrm>
            <a:off x="7489815" y="5515431"/>
            <a:ext cx="2663828" cy="3904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360"/>
              </a:lnSpc>
              <a:spcBef>
                <a:spcPct val="0"/>
              </a:spcBef>
            </a:pPr>
            <a:r>
              <a:rPr lang="en-US" sz="2000" b="1" dirty="0">
                <a:solidFill>
                  <a:srgbClr val="0D1015"/>
                </a:solidFill>
                <a:latin typeface="Bahnschrift" panose="020B0502040204020203" pitchFamily="34" charset="0"/>
                <a:ea typeface="TT Interphases Bold"/>
                <a:cs typeface="TT Interphases Bold"/>
                <a:sym typeface="TT Interphases Bold"/>
              </a:rPr>
              <a:t>Volkan</a:t>
            </a:r>
          </a:p>
        </p:txBody>
      </p:sp>
      <p:sp>
        <p:nvSpPr>
          <p:cNvPr id="1057" name="TextBox 25">
            <a:extLst>
              <a:ext uri="{FF2B5EF4-FFF2-40B4-BE49-F238E27FC236}">
                <a16:creationId xmlns:a16="http://schemas.microsoft.com/office/drawing/2014/main" id="{9059097C-FC7E-5F23-3C95-3B64972FF25C}"/>
              </a:ext>
            </a:extLst>
          </p:cNvPr>
          <p:cNvSpPr txBox="1"/>
          <p:nvPr/>
        </p:nvSpPr>
        <p:spPr>
          <a:xfrm>
            <a:off x="7489815" y="5940246"/>
            <a:ext cx="2663828" cy="2975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dirty="0" err="1">
                <a:solidFill>
                  <a:srgbClr val="0D1015"/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Ekip</a:t>
            </a:r>
            <a:r>
              <a:rPr lang="en-US" sz="1800" dirty="0">
                <a:solidFill>
                  <a:srgbClr val="0D1015"/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 </a:t>
            </a:r>
            <a:r>
              <a:rPr lang="en-US" sz="1800" dirty="0" err="1">
                <a:solidFill>
                  <a:srgbClr val="0D1015"/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Lideri</a:t>
            </a:r>
            <a:endParaRPr lang="en-US" sz="1800" dirty="0">
              <a:solidFill>
                <a:srgbClr val="0D1015"/>
              </a:solidFill>
              <a:latin typeface="Bahnschrift Light Condensed" panose="020B0502040204020203" pitchFamily="34" charset="0"/>
              <a:ea typeface="TT Interphases"/>
              <a:cs typeface="TT Interphases"/>
              <a:sym typeface="TT Interphases"/>
            </a:endParaRPr>
          </a:p>
        </p:txBody>
      </p:sp>
      <p:sp>
        <p:nvSpPr>
          <p:cNvPr id="1059" name="Freeform 5">
            <a:extLst>
              <a:ext uri="{FF2B5EF4-FFF2-40B4-BE49-F238E27FC236}">
                <a16:creationId xmlns:a16="http://schemas.microsoft.com/office/drawing/2014/main" id="{5C805830-32CC-3689-AAF7-C7D7733A142A}"/>
              </a:ext>
            </a:extLst>
          </p:cNvPr>
          <p:cNvSpPr/>
          <p:nvPr/>
        </p:nvSpPr>
        <p:spPr>
          <a:xfrm>
            <a:off x="11517112" y="4439789"/>
            <a:ext cx="1051868" cy="1051864"/>
          </a:xfrm>
          <a:custGeom>
            <a:avLst/>
            <a:gdLst/>
            <a:ahLst/>
            <a:cxnLst/>
            <a:rect l="l" t="t" r="r" b="b"/>
            <a:pathLst>
              <a:path w="6350000" h="6349975">
                <a:moveTo>
                  <a:pt x="6350000" y="3175025"/>
                </a:moveTo>
                <a:cubicBezTo>
                  <a:pt x="6350000" y="4928451"/>
                  <a:pt x="4928476" y="6349975"/>
                  <a:pt x="3175000" y="6349975"/>
                </a:cubicBezTo>
                <a:cubicBezTo>
                  <a:pt x="1421498" y="6349975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2" y="0"/>
                  <a:pt x="6350000" y="1421511"/>
                  <a:pt x="6350000" y="3175025"/>
                </a:cubicBezTo>
                <a:close/>
              </a:path>
            </a:pathLst>
          </a:custGeom>
          <a:blipFill>
            <a:blip r:embed="rId2"/>
            <a:stretch>
              <a:fillRect l="-16715" t="-45837" r="-4465" b="-35934"/>
            </a:stretch>
          </a:blipFill>
        </p:spPr>
        <p:txBody>
          <a:bodyPr/>
          <a:lstStyle/>
          <a:p>
            <a:endParaRPr lang="tr-TR" dirty="0">
              <a:latin typeface="Bahnschrift" panose="020B0502040204020203" pitchFamily="34" charset="0"/>
            </a:endParaRPr>
          </a:p>
        </p:txBody>
      </p:sp>
      <p:sp>
        <p:nvSpPr>
          <p:cNvPr id="1060" name="TextBox 19">
            <a:extLst>
              <a:ext uri="{FF2B5EF4-FFF2-40B4-BE49-F238E27FC236}">
                <a16:creationId xmlns:a16="http://schemas.microsoft.com/office/drawing/2014/main" id="{6C9C5367-0920-A8C0-C480-4919F25015AA}"/>
              </a:ext>
            </a:extLst>
          </p:cNvPr>
          <p:cNvSpPr txBox="1"/>
          <p:nvPr/>
        </p:nvSpPr>
        <p:spPr>
          <a:xfrm>
            <a:off x="10711132" y="5515431"/>
            <a:ext cx="2663828" cy="3904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360"/>
              </a:lnSpc>
              <a:spcBef>
                <a:spcPct val="0"/>
              </a:spcBef>
            </a:pPr>
            <a:r>
              <a:rPr lang="en-US" sz="2000" b="1" dirty="0">
                <a:solidFill>
                  <a:srgbClr val="0D1015"/>
                </a:solidFill>
                <a:latin typeface="Bahnschrift" panose="020B0502040204020203" pitchFamily="34" charset="0"/>
                <a:ea typeface="TT Interphases Bold"/>
                <a:cs typeface="TT Interphases Bold"/>
                <a:sym typeface="TT Interphases Bold"/>
              </a:rPr>
              <a:t>Volkan</a:t>
            </a:r>
          </a:p>
        </p:txBody>
      </p:sp>
      <p:sp>
        <p:nvSpPr>
          <p:cNvPr id="1061" name="TextBox 25">
            <a:extLst>
              <a:ext uri="{FF2B5EF4-FFF2-40B4-BE49-F238E27FC236}">
                <a16:creationId xmlns:a16="http://schemas.microsoft.com/office/drawing/2014/main" id="{932EA29D-977F-BC9F-2AF4-5AFBCFD140C2}"/>
              </a:ext>
            </a:extLst>
          </p:cNvPr>
          <p:cNvSpPr txBox="1"/>
          <p:nvPr/>
        </p:nvSpPr>
        <p:spPr>
          <a:xfrm>
            <a:off x="10711132" y="5940246"/>
            <a:ext cx="2663828" cy="2975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dirty="0" err="1">
                <a:solidFill>
                  <a:srgbClr val="0D1015"/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Ekip</a:t>
            </a:r>
            <a:r>
              <a:rPr lang="en-US" sz="1800" dirty="0">
                <a:solidFill>
                  <a:srgbClr val="0D1015"/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 </a:t>
            </a:r>
            <a:r>
              <a:rPr lang="en-US" sz="1800" dirty="0" err="1">
                <a:solidFill>
                  <a:srgbClr val="0D1015"/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Lideri</a:t>
            </a:r>
            <a:endParaRPr lang="en-US" sz="1800" dirty="0">
              <a:solidFill>
                <a:srgbClr val="0D1015"/>
              </a:solidFill>
              <a:latin typeface="Bahnschrift Light Condensed" panose="020B0502040204020203" pitchFamily="34" charset="0"/>
              <a:ea typeface="TT Interphases"/>
              <a:cs typeface="TT Interphases"/>
              <a:sym typeface="TT Interphases"/>
            </a:endParaRPr>
          </a:p>
        </p:txBody>
      </p:sp>
      <p:sp>
        <p:nvSpPr>
          <p:cNvPr id="1063" name="Freeform 5">
            <a:extLst>
              <a:ext uri="{FF2B5EF4-FFF2-40B4-BE49-F238E27FC236}">
                <a16:creationId xmlns:a16="http://schemas.microsoft.com/office/drawing/2014/main" id="{45546A74-DC13-CBCA-AB70-BF7EF3B7A608}"/>
              </a:ext>
            </a:extLst>
          </p:cNvPr>
          <p:cNvSpPr/>
          <p:nvPr/>
        </p:nvSpPr>
        <p:spPr>
          <a:xfrm>
            <a:off x="14738427" y="4439789"/>
            <a:ext cx="1051868" cy="1051864"/>
          </a:xfrm>
          <a:custGeom>
            <a:avLst/>
            <a:gdLst/>
            <a:ahLst/>
            <a:cxnLst/>
            <a:rect l="l" t="t" r="r" b="b"/>
            <a:pathLst>
              <a:path w="6350000" h="6349975">
                <a:moveTo>
                  <a:pt x="6350000" y="3175025"/>
                </a:moveTo>
                <a:cubicBezTo>
                  <a:pt x="6350000" y="4928451"/>
                  <a:pt x="4928476" y="6349975"/>
                  <a:pt x="3175000" y="6349975"/>
                </a:cubicBezTo>
                <a:cubicBezTo>
                  <a:pt x="1421498" y="6349975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2" y="0"/>
                  <a:pt x="6350000" y="1421511"/>
                  <a:pt x="6350000" y="3175025"/>
                </a:cubicBezTo>
                <a:close/>
              </a:path>
            </a:pathLst>
          </a:custGeom>
          <a:blipFill>
            <a:blip r:embed="rId2"/>
            <a:stretch>
              <a:fillRect l="-16715" t="-45837" r="-4465" b="-35934"/>
            </a:stretch>
          </a:blipFill>
        </p:spPr>
        <p:txBody>
          <a:bodyPr/>
          <a:lstStyle/>
          <a:p>
            <a:endParaRPr lang="tr-TR" dirty="0">
              <a:latin typeface="Bahnschrift" panose="020B0502040204020203" pitchFamily="34" charset="0"/>
            </a:endParaRPr>
          </a:p>
        </p:txBody>
      </p:sp>
      <p:sp>
        <p:nvSpPr>
          <p:cNvPr id="1064" name="TextBox 19">
            <a:extLst>
              <a:ext uri="{FF2B5EF4-FFF2-40B4-BE49-F238E27FC236}">
                <a16:creationId xmlns:a16="http://schemas.microsoft.com/office/drawing/2014/main" id="{DA30F167-890E-2F10-C68D-1DF1FE48EEC2}"/>
              </a:ext>
            </a:extLst>
          </p:cNvPr>
          <p:cNvSpPr txBox="1"/>
          <p:nvPr/>
        </p:nvSpPr>
        <p:spPr>
          <a:xfrm>
            <a:off x="13932447" y="5515431"/>
            <a:ext cx="2663828" cy="3904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360"/>
              </a:lnSpc>
              <a:spcBef>
                <a:spcPct val="0"/>
              </a:spcBef>
            </a:pPr>
            <a:r>
              <a:rPr lang="en-US" sz="2000" b="1" dirty="0">
                <a:solidFill>
                  <a:srgbClr val="0D1015"/>
                </a:solidFill>
                <a:latin typeface="Bahnschrift" panose="020B0502040204020203" pitchFamily="34" charset="0"/>
                <a:ea typeface="TT Interphases Bold"/>
                <a:cs typeface="TT Interphases Bold"/>
                <a:sym typeface="TT Interphases Bold"/>
              </a:rPr>
              <a:t>Volkan</a:t>
            </a:r>
          </a:p>
        </p:txBody>
      </p:sp>
      <p:sp>
        <p:nvSpPr>
          <p:cNvPr id="1065" name="TextBox 25">
            <a:extLst>
              <a:ext uri="{FF2B5EF4-FFF2-40B4-BE49-F238E27FC236}">
                <a16:creationId xmlns:a16="http://schemas.microsoft.com/office/drawing/2014/main" id="{57972FD5-843D-5F0D-B49E-E4D4B34E161F}"/>
              </a:ext>
            </a:extLst>
          </p:cNvPr>
          <p:cNvSpPr txBox="1"/>
          <p:nvPr/>
        </p:nvSpPr>
        <p:spPr>
          <a:xfrm>
            <a:off x="13932447" y="5940246"/>
            <a:ext cx="2663828" cy="2975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dirty="0" err="1">
                <a:solidFill>
                  <a:srgbClr val="0D1015"/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Ekip</a:t>
            </a:r>
            <a:r>
              <a:rPr lang="en-US" sz="1800" dirty="0">
                <a:solidFill>
                  <a:srgbClr val="0D1015"/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 </a:t>
            </a:r>
            <a:r>
              <a:rPr lang="en-US" sz="1800" dirty="0" err="1">
                <a:solidFill>
                  <a:srgbClr val="0D1015"/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Lideri</a:t>
            </a:r>
            <a:endParaRPr lang="en-US" sz="1800" dirty="0">
              <a:solidFill>
                <a:srgbClr val="0D1015"/>
              </a:solidFill>
              <a:latin typeface="Bahnschrift Light Condensed" panose="020B0502040204020203" pitchFamily="34" charset="0"/>
              <a:ea typeface="TT Interphases"/>
              <a:cs typeface="TT Interphases"/>
              <a:sym typeface="TT Interphases"/>
            </a:endParaRPr>
          </a:p>
        </p:txBody>
      </p:sp>
      <p:sp>
        <p:nvSpPr>
          <p:cNvPr id="1071" name="Freeform 5">
            <a:extLst>
              <a:ext uri="{FF2B5EF4-FFF2-40B4-BE49-F238E27FC236}">
                <a16:creationId xmlns:a16="http://schemas.microsoft.com/office/drawing/2014/main" id="{73626B99-0D3C-F224-3631-44BAA8D3A7BA}"/>
              </a:ext>
            </a:extLst>
          </p:cNvPr>
          <p:cNvSpPr/>
          <p:nvPr/>
        </p:nvSpPr>
        <p:spPr>
          <a:xfrm>
            <a:off x="5073180" y="6631679"/>
            <a:ext cx="1051868" cy="1051864"/>
          </a:xfrm>
          <a:custGeom>
            <a:avLst/>
            <a:gdLst/>
            <a:ahLst/>
            <a:cxnLst/>
            <a:rect l="l" t="t" r="r" b="b"/>
            <a:pathLst>
              <a:path w="6350000" h="6349975">
                <a:moveTo>
                  <a:pt x="6350000" y="3175025"/>
                </a:moveTo>
                <a:cubicBezTo>
                  <a:pt x="6350000" y="4928451"/>
                  <a:pt x="4928476" y="6349975"/>
                  <a:pt x="3175000" y="6349975"/>
                </a:cubicBezTo>
                <a:cubicBezTo>
                  <a:pt x="1421498" y="6349975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2" y="0"/>
                  <a:pt x="6350000" y="1421511"/>
                  <a:pt x="6350000" y="3175025"/>
                </a:cubicBezTo>
                <a:close/>
              </a:path>
            </a:pathLst>
          </a:custGeom>
          <a:blipFill>
            <a:blip r:embed="rId2"/>
            <a:stretch>
              <a:fillRect l="-16715" t="-45837" r="-4465" b="-35934"/>
            </a:stretch>
          </a:blipFill>
        </p:spPr>
        <p:txBody>
          <a:bodyPr/>
          <a:lstStyle/>
          <a:p>
            <a:endParaRPr lang="tr-TR" dirty="0">
              <a:latin typeface="Bahnschrift" panose="020B0502040204020203" pitchFamily="34" charset="0"/>
            </a:endParaRPr>
          </a:p>
        </p:txBody>
      </p:sp>
      <p:sp>
        <p:nvSpPr>
          <p:cNvPr id="1072" name="TextBox 19">
            <a:extLst>
              <a:ext uri="{FF2B5EF4-FFF2-40B4-BE49-F238E27FC236}">
                <a16:creationId xmlns:a16="http://schemas.microsoft.com/office/drawing/2014/main" id="{B8EFD8AB-8095-12DD-D4CA-D0ED1CDEF8E9}"/>
              </a:ext>
            </a:extLst>
          </p:cNvPr>
          <p:cNvSpPr txBox="1"/>
          <p:nvPr/>
        </p:nvSpPr>
        <p:spPr>
          <a:xfrm>
            <a:off x="4267200" y="7707321"/>
            <a:ext cx="2663828" cy="3904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360"/>
              </a:lnSpc>
              <a:spcBef>
                <a:spcPct val="0"/>
              </a:spcBef>
            </a:pPr>
            <a:r>
              <a:rPr lang="en-US" sz="2000" b="1" dirty="0">
                <a:solidFill>
                  <a:srgbClr val="0D1015"/>
                </a:solidFill>
                <a:latin typeface="Bahnschrift" panose="020B0502040204020203" pitchFamily="34" charset="0"/>
                <a:ea typeface="TT Interphases Bold"/>
                <a:cs typeface="TT Interphases Bold"/>
                <a:sym typeface="TT Interphases Bold"/>
              </a:rPr>
              <a:t>Volkan</a:t>
            </a:r>
          </a:p>
        </p:txBody>
      </p:sp>
      <p:sp>
        <p:nvSpPr>
          <p:cNvPr id="1073" name="TextBox 25">
            <a:extLst>
              <a:ext uri="{FF2B5EF4-FFF2-40B4-BE49-F238E27FC236}">
                <a16:creationId xmlns:a16="http://schemas.microsoft.com/office/drawing/2014/main" id="{31BD6E01-CC64-671F-7015-DBD8FF21708B}"/>
              </a:ext>
            </a:extLst>
          </p:cNvPr>
          <p:cNvSpPr txBox="1"/>
          <p:nvPr/>
        </p:nvSpPr>
        <p:spPr>
          <a:xfrm>
            <a:off x="4267200" y="8132136"/>
            <a:ext cx="2663828" cy="2975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dirty="0" err="1">
                <a:solidFill>
                  <a:srgbClr val="0D1015"/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Ekip</a:t>
            </a:r>
            <a:r>
              <a:rPr lang="en-US" sz="1800" dirty="0">
                <a:solidFill>
                  <a:srgbClr val="0D1015"/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 </a:t>
            </a:r>
            <a:r>
              <a:rPr lang="en-US" sz="1800" dirty="0" err="1">
                <a:solidFill>
                  <a:srgbClr val="0D1015"/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Lideri</a:t>
            </a:r>
            <a:endParaRPr lang="en-US" sz="1800" dirty="0">
              <a:solidFill>
                <a:srgbClr val="0D1015"/>
              </a:solidFill>
              <a:latin typeface="Bahnschrift Light Condensed" panose="020B0502040204020203" pitchFamily="34" charset="0"/>
              <a:ea typeface="TT Interphases"/>
              <a:cs typeface="TT Interphases"/>
              <a:sym typeface="TT Interphases"/>
            </a:endParaRPr>
          </a:p>
        </p:txBody>
      </p:sp>
      <p:sp>
        <p:nvSpPr>
          <p:cNvPr id="1075" name="Freeform 5">
            <a:extLst>
              <a:ext uri="{FF2B5EF4-FFF2-40B4-BE49-F238E27FC236}">
                <a16:creationId xmlns:a16="http://schemas.microsoft.com/office/drawing/2014/main" id="{FC203126-5329-68B9-2862-A4CF07BD6893}"/>
              </a:ext>
            </a:extLst>
          </p:cNvPr>
          <p:cNvSpPr/>
          <p:nvPr/>
        </p:nvSpPr>
        <p:spPr>
          <a:xfrm>
            <a:off x="8294497" y="6631679"/>
            <a:ext cx="1051868" cy="1051864"/>
          </a:xfrm>
          <a:custGeom>
            <a:avLst/>
            <a:gdLst/>
            <a:ahLst/>
            <a:cxnLst/>
            <a:rect l="l" t="t" r="r" b="b"/>
            <a:pathLst>
              <a:path w="6350000" h="6349975">
                <a:moveTo>
                  <a:pt x="6350000" y="3175025"/>
                </a:moveTo>
                <a:cubicBezTo>
                  <a:pt x="6350000" y="4928451"/>
                  <a:pt x="4928476" y="6349975"/>
                  <a:pt x="3175000" y="6349975"/>
                </a:cubicBezTo>
                <a:cubicBezTo>
                  <a:pt x="1421498" y="6349975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2" y="0"/>
                  <a:pt x="6350000" y="1421511"/>
                  <a:pt x="6350000" y="3175025"/>
                </a:cubicBezTo>
                <a:close/>
              </a:path>
            </a:pathLst>
          </a:custGeom>
          <a:blipFill>
            <a:blip r:embed="rId2"/>
            <a:stretch>
              <a:fillRect l="-16715" t="-45837" r="-4465" b="-35934"/>
            </a:stretch>
          </a:blipFill>
        </p:spPr>
        <p:txBody>
          <a:bodyPr/>
          <a:lstStyle/>
          <a:p>
            <a:endParaRPr lang="tr-TR" dirty="0">
              <a:latin typeface="Bahnschrift" panose="020B0502040204020203" pitchFamily="34" charset="0"/>
            </a:endParaRPr>
          </a:p>
        </p:txBody>
      </p:sp>
      <p:sp>
        <p:nvSpPr>
          <p:cNvPr id="1076" name="TextBox 19">
            <a:extLst>
              <a:ext uri="{FF2B5EF4-FFF2-40B4-BE49-F238E27FC236}">
                <a16:creationId xmlns:a16="http://schemas.microsoft.com/office/drawing/2014/main" id="{1A8E52CB-7CFB-7F88-9C0E-0257D23A32E6}"/>
              </a:ext>
            </a:extLst>
          </p:cNvPr>
          <p:cNvSpPr txBox="1"/>
          <p:nvPr/>
        </p:nvSpPr>
        <p:spPr>
          <a:xfrm>
            <a:off x="7488517" y="7707321"/>
            <a:ext cx="2663828" cy="3904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360"/>
              </a:lnSpc>
              <a:spcBef>
                <a:spcPct val="0"/>
              </a:spcBef>
            </a:pPr>
            <a:r>
              <a:rPr lang="en-US" sz="2000" b="1" dirty="0">
                <a:solidFill>
                  <a:srgbClr val="0D1015"/>
                </a:solidFill>
                <a:latin typeface="Bahnschrift" panose="020B0502040204020203" pitchFamily="34" charset="0"/>
                <a:ea typeface="TT Interphases Bold"/>
                <a:cs typeface="TT Interphases Bold"/>
                <a:sym typeface="TT Interphases Bold"/>
              </a:rPr>
              <a:t>Volkan</a:t>
            </a:r>
          </a:p>
        </p:txBody>
      </p:sp>
      <p:sp>
        <p:nvSpPr>
          <p:cNvPr id="1077" name="TextBox 25">
            <a:extLst>
              <a:ext uri="{FF2B5EF4-FFF2-40B4-BE49-F238E27FC236}">
                <a16:creationId xmlns:a16="http://schemas.microsoft.com/office/drawing/2014/main" id="{61164DF1-C8D8-87D2-3F79-224824DAD3ED}"/>
              </a:ext>
            </a:extLst>
          </p:cNvPr>
          <p:cNvSpPr txBox="1"/>
          <p:nvPr/>
        </p:nvSpPr>
        <p:spPr>
          <a:xfrm>
            <a:off x="7488517" y="8132136"/>
            <a:ext cx="2663828" cy="2975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dirty="0" err="1">
                <a:solidFill>
                  <a:srgbClr val="0D1015"/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Ekip</a:t>
            </a:r>
            <a:r>
              <a:rPr lang="en-US" sz="1800" dirty="0">
                <a:solidFill>
                  <a:srgbClr val="0D1015"/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 </a:t>
            </a:r>
            <a:r>
              <a:rPr lang="en-US" sz="1800" dirty="0" err="1">
                <a:solidFill>
                  <a:srgbClr val="0D1015"/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Lideri</a:t>
            </a:r>
            <a:endParaRPr lang="en-US" sz="1800" dirty="0">
              <a:solidFill>
                <a:srgbClr val="0D1015"/>
              </a:solidFill>
              <a:latin typeface="Bahnschrift Light Condensed" panose="020B0502040204020203" pitchFamily="34" charset="0"/>
              <a:ea typeface="TT Interphases"/>
              <a:cs typeface="TT Interphases"/>
              <a:sym typeface="TT Interphases"/>
            </a:endParaRPr>
          </a:p>
        </p:txBody>
      </p:sp>
      <p:sp>
        <p:nvSpPr>
          <p:cNvPr id="1079" name="Freeform 5">
            <a:extLst>
              <a:ext uri="{FF2B5EF4-FFF2-40B4-BE49-F238E27FC236}">
                <a16:creationId xmlns:a16="http://schemas.microsoft.com/office/drawing/2014/main" id="{9826F9B7-A831-83DF-F705-04A491008B4E}"/>
              </a:ext>
            </a:extLst>
          </p:cNvPr>
          <p:cNvSpPr/>
          <p:nvPr/>
        </p:nvSpPr>
        <p:spPr>
          <a:xfrm>
            <a:off x="11515814" y="6631679"/>
            <a:ext cx="1051868" cy="1051864"/>
          </a:xfrm>
          <a:custGeom>
            <a:avLst/>
            <a:gdLst/>
            <a:ahLst/>
            <a:cxnLst/>
            <a:rect l="l" t="t" r="r" b="b"/>
            <a:pathLst>
              <a:path w="6350000" h="6349975">
                <a:moveTo>
                  <a:pt x="6350000" y="3175025"/>
                </a:moveTo>
                <a:cubicBezTo>
                  <a:pt x="6350000" y="4928451"/>
                  <a:pt x="4928476" y="6349975"/>
                  <a:pt x="3175000" y="6349975"/>
                </a:cubicBezTo>
                <a:cubicBezTo>
                  <a:pt x="1421498" y="6349975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2" y="0"/>
                  <a:pt x="6350000" y="1421511"/>
                  <a:pt x="6350000" y="3175025"/>
                </a:cubicBezTo>
                <a:close/>
              </a:path>
            </a:pathLst>
          </a:custGeom>
          <a:blipFill>
            <a:blip r:embed="rId2"/>
            <a:stretch>
              <a:fillRect l="-16715" t="-45837" r="-4465" b="-35934"/>
            </a:stretch>
          </a:blipFill>
        </p:spPr>
        <p:txBody>
          <a:bodyPr/>
          <a:lstStyle/>
          <a:p>
            <a:endParaRPr lang="tr-TR" dirty="0">
              <a:latin typeface="Bahnschrift" panose="020B0502040204020203" pitchFamily="34" charset="0"/>
            </a:endParaRPr>
          </a:p>
        </p:txBody>
      </p:sp>
      <p:sp>
        <p:nvSpPr>
          <p:cNvPr id="1080" name="TextBox 19">
            <a:extLst>
              <a:ext uri="{FF2B5EF4-FFF2-40B4-BE49-F238E27FC236}">
                <a16:creationId xmlns:a16="http://schemas.microsoft.com/office/drawing/2014/main" id="{36707680-6189-17CB-D8D1-7D7C35D1F062}"/>
              </a:ext>
            </a:extLst>
          </p:cNvPr>
          <p:cNvSpPr txBox="1"/>
          <p:nvPr/>
        </p:nvSpPr>
        <p:spPr>
          <a:xfrm>
            <a:off x="10709834" y="7707321"/>
            <a:ext cx="2663828" cy="3904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360"/>
              </a:lnSpc>
              <a:spcBef>
                <a:spcPct val="0"/>
              </a:spcBef>
            </a:pPr>
            <a:r>
              <a:rPr lang="en-US" sz="2000" b="1" dirty="0">
                <a:solidFill>
                  <a:srgbClr val="0D1015"/>
                </a:solidFill>
                <a:latin typeface="Bahnschrift" panose="020B0502040204020203" pitchFamily="34" charset="0"/>
                <a:ea typeface="TT Interphases Bold"/>
                <a:cs typeface="TT Interphases Bold"/>
                <a:sym typeface="TT Interphases Bold"/>
              </a:rPr>
              <a:t>Volkan</a:t>
            </a:r>
          </a:p>
        </p:txBody>
      </p:sp>
      <p:sp>
        <p:nvSpPr>
          <p:cNvPr id="1081" name="TextBox 25">
            <a:extLst>
              <a:ext uri="{FF2B5EF4-FFF2-40B4-BE49-F238E27FC236}">
                <a16:creationId xmlns:a16="http://schemas.microsoft.com/office/drawing/2014/main" id="{868D90E2-B006-22D5-6E84-7CFF506C146B}"/>
              </a:ext>
            </a:extLst>
          </p:cNvPr>
          <p:cNvSpPr txBox="1"/>
          <p:nvPr/>
        </p:nvSpPr>
        <p:spPr>
          <a:xfrm>
            <a:off x="10709834" y="8132136"/>
            <a:ext cx="2663828" cy="2975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dirty="0" err="1">
                <a:solidFill>
                  <a:srgbClr val="0D1015"/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Ekip</a:t>
            </a:r>
            <a:r>
              <a:rPr lang="en-US" sz="1800" dirty="0">
                <a:solidFill>
                  <a:srgbClr val="0D1015"/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 </a:t>
            </a:r>
            <a:r>
              <a:rPr lang="en-US" sz="1800" dirty="0" err="1">
                <a:solidFill>
                  <a:srgbClr val="0D1015"/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Lideri</a:t>
            </a:r>
            <a:endParaRPr lang="en-US" sz="1800" dirty="0">
              <a:solidFill>
                <a:srgbClr val="0D1015"/>
              </a:solidFill>
              <a:latin typeface="Bahnschrift Light Condensed" panose="020B0502040204020203" pitchFamily="34" charset="0"/>
              <a:ea typeface="TT Interphases"/>
              <a:cs typeface="TT Interphases"/>
              <a:sym typeface="TT Interphases"/>
            </a:endParaRPr>
          </a:p>
        </p:txBody>
      </p:sp>
      <p:sp>
        <p:nvSpPr>
          <p:cNvPr id="1083" name="Freeform 5">
            <a:extLst>
              <a:ext uri="{FF2B5EF4-FFF2-40B4-BE49-F238E27FC236}">
                <a16:creationId xmlns:a16="http://schemas.microsoft.com/office/drawing/2014/main" id="{F153D8EF-C761-86CF-F096-0933E1B73E86}"/>
              </a:ext>
            </a:extLst>
          </p:cNvPr>
          <p:cNvSpPr/>
          <p:nvPr/>
        </p:nvSpPr>
        <p:spPr>
          <a:xfrm>
            <a:off x="14737129" y="6631679"/>
            <a:ext cx="1051868" cy="1051864"/>
          </a:xfrm>
          <a:custGeom>
            <a:avLst/>
            <a:gdLst/>
            <a:ahLst/>
            <a:cxnLst/>
            <a:rect l="l" t="t" r="r" b="b"/>
            <a:pathLst>
              <a:path w="6350000" h="6349975">
                <a:moveTo>
                  <a:pt x="6350000" y="3175025"/>
                </a:moveTo>
                <a:cubicBezTo>
                  <a:pt x="6350000" y="4928451"/>
                  <a:pt x="4928476" y="6349975"/>
                  <a:pt x="3175000" y="6349975"/>
                </a:cubicBezTo>
                <a:cubicBezTo>
                  <a:pt x="1421498" y="6349975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2" y="0"/>
                  <a:pt x="6350000" y="1421511"/>
                  <a:pt x="6350000" y="3175025"/>
                </a:cubicBezTo>
                <a:close/>
              </a:path>
            </a:pathLst>
          </a:custGeom>
          <a:blipFill>
            <a:blip r:embed="rId2"/>
            <a:stretch>
              <a:fillRect l="-16715" t="-45837" r="-4465" b="-35934"/>
            </a:stretch>
          </a:blipFill>
        </p:spPr>
        <p:txBody>
          <a:bodyPr/>
          <a:lstStyle/>
          <a:p>
            <a:endParaRPr lang="tr-TR" dirty="0">
              <a:latin typeface="Bahnschrift" panose="020B0502040204020203" pitchFamily="34" charset="0"/>
            </a:endParaRPr>
          </a:p>
        </p:txBody>
      </p:sp>
      <p:sp>
        <p:nvSpPr>
          <p:cNvPr id="1084" name="TextBox 19">
            <a:extLst>
              <a:ext uri="{FF2B5EF4-FFF2-40B4-BE49-F238E27FC236}">
                <a16:creationId xmlns:a16="http://schemas.microsoft.com/office/drawing/2014/main" id="{624AD5CD-52DD-DD0E-744C-6976D4DD6958}"/>
              </a:ext>
            </a:extLst>
          </p:cNvPr>
          <p:cNvSpPr txBox="1"/>
          <p:nvPr/>
        </p:nvSpPr>
        <p:spPr>
          <a:xfrm>
            <a:off x="13931149" y="7707321"/>
            <a:ext cx="2663828" cy="3904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360"/>
              </a:lnSpc>
              <a:spcBef>
                <a:spcPct val="0"/>
              </a:spcBef>
            </a:pPr>
            <a:r>
              <a:rPr lang="en-US" sz="2000" b="1" dirty="0">
                <a:solidFill>
                  <a:srgbClr val="0D1015"/>
                </a:solidFill>
                <a:latin typeface="Bahnschrift" panose="020B0502040204020203" pitchFamily="34" charset="0"/>
                <a:ea typeface="TT Interphases Bold"/>
                <a:cs typeface="TT Interphases Bold"/>
                <a:sym typeface="TT Interphases Bold"/>
              </a:rPr>
              <a:t>Volkan</a:t>
            </a:r>
          </a:p>
        </p:txBody>
      </p:sp>
      <p:sp>
        <p:nvSpPr>
          <p:cNvPr id="1085" name="TextBox 25">
            <a:extLst>
              <a:ext uri="{FF2B5EF4-FFF2-40B4-BE49-F238E27FC236}">
                <a16:creationId xmlns:a16="http://schemas.microsoft.com/office/drawing/2014/main" id="{235648E6-F57B-336A-89FD-6F2B5F9C5373}"/>
              </a:ext>
            </a:extLst>
          </p:cNvPr>
          <p:cNvSpPr txBox="1"/>
          <p:nvPr/>
        </p:nvSpPr>
        <p:spPr>
          <a:xfrm>
            <a:off x="13931149" y="8132136"/>
            <a:ext cx="2663828" cy="2975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dirty="0" err="1">
                <a:solidFill>
                  <a:srgbClr val="0D1015"/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Ekip</a:t>
            </a:r>
            <a:r>
              <a:rPr lang="en-US" sz="1800" dirty="0">
                <a:solidFill>
                  <a:srgbClr val="0D1015"/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 </a:t>
            </a:r>
            <a:r>
              <a:rPr lang="en-US" sz="1800" dirty="0" err="1">
                <a:solidFill>
                  <a:srgbClr val="0D1015"/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Lideri</a:t>
            </a:r>
            <a:endParaRPr lang="en-US" sz="1800" dirty="0">
              <a:solidFill>
                <a:srgbClr val="0D1015"/>
              </a:solidFill>
              <a:latin typeface="Bahnschrift Light Condensed" panose="020B0502040204020203" pitchFamily="34" charset="0"/>
              <a:ea typeface="TT Interphases"/>
              <a:cs typeface="TT Interphases"/>
              <a:sym typeface="TT Interphases"/>
            </a:endParaRPr>
          </a:p>
        </p:txBody>
      </p:sp>
      <p:sp>
        <p:nvSpPr>
          <p:cNvPr id="1086" name="Freeform 3">
            <a:extLst>
              <a:ext uri="{FF2B5EF4-FFF2-40B4-BE49-F238E27FC236}">
                <a16:creationId xmlns:a16="http://schemas.microsoft.com/office/drawing/2014/main" id="{DA631FBE-CF88-F39D-5A89-F620E8844458}"/>
              </a:ext>
            </a:extLst>
          </p:cNvPr>
          <p:cNvSpPr/>
          <p:nvPr/>
        </p:nvSpPr>
        <p:spPr>
          <a:xfrm>
            <a:off x="5073848" y="2182810"/>
            <a:ext cx="1051200" cy="1051200"/>
          </a:xfrm>
          <a:custGeom>
            <a:avLst/>
            <a:gdLst/>
            <a:ahLst/>
            <a:cxnLst/>
            <a:rect l="l" t="t" r="r" b="b"/>
            <a:pathLst>
              <a:path w="6350000" h="6349975">
                <a:moveTo>
                  <a:pt x="6350000" y="3175025"/>
                </a:moveTo>
                <a:cubicBezTo>
                  <a:pt x="6350000" y="4928451"/>
                  <a:pt x="4928476" y="6349975"/>
                  <a:pt x="3175000" y="6349975"/>
                </a:cubicBezTo>
                <a:cubicBezTo>
                  <a:pt x="1421498" y="6349975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2" y="0"/>
                  <a:pt x="6350000" y="1421511"/>
                  <a:pt x="6350000" y="3175025"/>
                </a:cubicBezTo>
                <a:close/>
              </a:path>
            </a:pathLst>
          </a:custGeom>
          <a:blipFill>
            <a:blip r:embed="rId2"/>
            <a:stretch>
              <a:fillRect l="-16715" t="-45837" r="-4465" b="-35934"/>
            </a:stretch>
          </a:blipFill>
        </p:spPr>
        <p:txBody>
          <a:bodyPr/>
          <a:lstStyle/>
          <a:p>
            <a:endParaRPr lang="tr-TR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285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26A327-CAD2-35BF-DA0D-9556FF492E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9">
            <a:extLst>
              <a:ext uri="{FF2B5EF4-FFF2-40B4-BE49-F238E27FC236}">
                <a16:creationId xmlns:a16="http://schemas.microsoft.com/office/drawing/2014/main" id="{6BDDEF92-5182-8EFC-3AFE-40E6819BC459}"/>
              </a:ext>
            </a:extLst>
          </p:cNvPr>
          <p:cNvSpPr/>
          <p:nvPr/>
        </p:nvSpPr>
        <p:spPr>
          <a:xfrm>
            <a:off x="1499012" y="7139832"/>
            <a:ext cx="720000" cy="720000"/>
          </a:xfrm>
          <a:custGeom>
            <a:avLst/>
            <a:gdLst/>
            <a:ahLst/>
            <a:cxnLst/>
            <a:rect l="l" t="t" r="r" b="b"/>
            <a:pathLst>
              <a:path w="6350000" h="6349975">
                <a:moveTo>
                  <a:pt x="6350000" y="3175025"/>
                </a:moveTo>
                <a:cubicBezTo>
                  <a:pt x="6350000" y="4928451"/>
                  <a:pt x="4928476" y="6349975"/>
                  <a:pt x="3175000" y="6349975"/>
                </a:cubicBezTo>
                <a:cubicBezTo>
                  <a:pt x="1421498" y="6349975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2" y="0"/>
                  <a:pt x="6350000" y="1421511"/>
                  <a:pt x="6350000" y="3175025"/>
                </a:cubicBezTo>
                <a:close/>
              </a:path>
            </a:pathLst>
          </a:custGeom>
          <a:blipFill>
            <a:blip r:embed="rId3"/>
            <a:stretch>
              <a:fillRect l="-8186" t="-28721" r="-8987" b="-47039"/>
            </a:stretch>
          </a:blipFill>
        </p:spPr>
        <p:txBody>
          <a:bodyPr/>
          <a:lstStyle/>
          <a:p>
            <a:endParaRPr lang="tr-TR">
              <a:latin typeface="Bahnschrift" panose="020B0502040204020203" pitchFamily="34" charset="0"/>
            </a:endParaRPr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EDCC3D82-5F84-29CC-276B-E3A7766C5408}"/>
              </a:ext>
            </a:extLst>
          </p:cNvPr>
          <p:cNvSpPr/>
          <p:nvPr/>
        </p:nvSpPr>
        <p:spPr>
          <a:xfrm>
            <a:off x="1499012" y="6278799"/>
            <a:ext cx="720000" cy="720000"/>
          </a:xfrm>
          <a:custGeom>
            <a:avLst/>
            <a:gdLst/>
            <a:ahLst/>
            <a:cxnLst/>
            <a:rect l="l" t="t" r="r" b="b"/>
            <a:pathLst>
              <a:path w="6350000" h="6349975">
                <a:moveTo>
                  <a:pt x="6350000" y="3175025"/>
                </a:moveTo>
                <a:cubicBezTo>
                  <a:pt x="6350000" y="4928451"/>
                  <a:pt x="4928476" y="6349975"/>
                  <a:pt x="3175000" y="6349975"/>
                </a:cubicBezTo>
                <a:cubicBezTo>
                  <a:pt x="1421498" y="6349975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2" y="0"/>
                  <a:pt x="6350000" y="1421511"/>
                  <a:pt x="6350000" y="3175025"/>
                </a:cubicBezTo>
                <a:close/>
              </a:path>
            </a:pathLst>
          </a:custGeom>
          <a:blipFill>
            <a:blip r:embed="rId4"/>
            <a:stretch>
              <a:fillRect l="-30568" t="-18302" r="-6296" b="-86996"/>
            </a:stretch>
          </a:blipFill>
        </p:spPr>
        <p:txBody>
          <a:bodyPr/>
          <a:lstStyle/>
          <a:p>
            <a:endParaRPr lang="tr-TR">
              <a:latin typeface="Bahnschrift" panose="020B0502040204020203" pitchFamily="34" charset="0"/>
            </a:endParaRPr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E2FA2B83-276E-B93A-C12C-FFBC803FF914}"/>
              </a:ext>
            </a:extLst>
          </p:cNvPr>
          <p:cNvSpPr/>
          <p:nvPr/>
        </p:nvSpPr>
        <p:spPr>
          <a:xfrm>
            <a:off x="1499012" y="8000864"/>
            <a:ext cx="720000" cy="720000"/>
          </a:xfrm>
          <a:custGeom>
            <a:avLst/>
            <a:gdLst/>
            <a:ahLst/>
            <a:cxnLst/>
            <a:rect l="l" t="t" r="r" b="b"/>
            <a:pathLst>
              <a:path w="6350000" h="6349975">
                <a:moveTo>
                  <a:pt x="6350000" y="3175025"/>
                </a:moveTo>
                <a:cubicBezTo>
                  <a:pt x="6350000" y="4928451"/>
                  <a:pt x="4928476" y="6349975"/>
                  <a:pt x="3175000" y="6349975"/>
                </a:cubicBezTo>
                <a:cubicBezTo>
                  <a:pt x="1421498" y="6349975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2" y="0"/>
                  <a:pt x="6350000" y="1421511"/>
                  <a:pt x="6350000" y="3175025"/>
                </a:cubicBezTo>
                <a:close/>
              </a:path>
            </a:pathLst>
          </a:custGeom>
          <a:blipFill>
            <a:blip r:embed="rId5"/>
            <a:stretch>
              <a:fillRect t="-12349" b="-37651"/>
            </a:stretch>
          </a:blipFill>
        </p:spPr>
        <p:txBody>
          <a:bodyPr/>
          <a:lstStyle/>
          <a:p>
            <a:endParaRPr lang="tr-TR">
              <a:latin typeface="Bahnschrift" panose="020B0502040204020203" pitchFamily="34" charset="0"/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44F15643-FD49-8295-6930-7155C18D3948}"/>
              </a:ext>
            </a:extLst>
          </p:cNvPr>
          <p:cNvSpPr/>
          <p:nvPr/>
        </p:nvSpPr>
        <p:spPr>
          <a:xfrm>
            <a:off x="1499012" y="4556733"/>
            <a:ext cx="720000" cy="720000"/>
          </a:xfrm>
          <a:custGeom>
            <a:avLst/>
            <a:gdLst/>
            <a:ahLst/>
            <a:cxnLst/>
            <a:rect l="l" t="t" r="r" b="b"/>
            <a:pathLst>
              <a:path w="6350000" h="6349975">
                <a:moveTo>
                  <a:pt x="6350000" y="3175025"/>
                </a:moveTo>
                <a:cubicBezTo>
                  <a:pt x="6350000" y="4928451"/>
                  <a:pt x="4928476" y="6349975"/>
                  <a:pt x="3175000" y="6349975"/>
                </a:cubicBezTo>
                <a:cubicBezTo>
                  <a:pt x="1421498" y="6349975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2" y="0"/>
                  <a:pt x="6350000" y="1421511"/>
                  <a:pt x="6350000" y="3175025"/>
                </a:cubicBezTo>
                <a:close/>
              </a:path>
            </a:pathLst>
          </a:custGeom>
          <a:blipFill>
            <a:blip r:embed="rId6"/>
            <a:stretch>
              <a:fillRect l="-40872" t="-34789" b="-76520"/>
            </a:stretch>
          </a:blipFill>
        </p:spPr>
        <p:txBody>
          <a:bodyPr/>
          <a:lstStyle/>
          <a:p>
            <a:endParaRPr lang="tr-TR">
              <a:latin typeface="Bahnschrift" panose="020B0502040204020203" pitchFamily="34" charset="0"/>
            </a:endParaRPr>
          </a:p>
        </p:txBody>
      </p:sp>
      <p:sp>
        <p:nvSpPr>
          <p:cNvPr id="5" name="Freeform 5" descr="Meşgul durumunda olan kişi">
            <a:extLst>
              <a:ext uri="{FF2B5EF4-FFF2-40B4-BE49-F238E27FC236}">
                <a16:creationId xmlns:a16="http://schemas.microsoft.com/office/drawing/2014/main" id="{A7C803FF-C98C-CD2A-719F-93AA29B4F4E8}"/>
              </a:ext>
            </a:extLst>
          </p:cNvPr>
          <p:cNvSpPr/>
          <p:nvPr/>
        </p:nvSpPr>
        <p:spPr>
          <a:xfrm>
            <a:off x="1499012" y="3695700"/>
            <a:ext cx="720000" cy="720000"/>
          </a:xfrm>
          <a:custGeom>
            <a:avLst/>
            <a:gdLst/>
            <a:ahLst/>
            <a:cxnLst/>
            <a:rect l="l" t="t" r="r" b="b"/>
            <a:pathLst>
              <a:path w="6350000" h="6349975">
                <a:moveTo>
                  <a:pt x="6350000" y="3175025"/>
                </a:moveTo>
                <a:cubicBezTo>
                  <a:pt x="6350000" y="4928451"/>
                  <a:pt x="4928476" y="6349975"/>
                  <a:pt x="3175000" y="6349975"/>
                </a:cubicBezTo>
                <a:cubicBezTo>
                  <a:pt x="1421498" y="6349975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2" y="0"/>
                  <a:pt x="6350000" y="1421511"/>
                  <a:pt x="6350000" y="3175025"/>
                </a:cubicBezTo>
                <a:close/>
              </a:path>
            </a:pathLst>
          </a:custGeom>
          <a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l="-59835" t="-13886" r="-65518" b="-42166"/>
            </a:stretch>
          </a:blipFill>
        </p:spPr>
        <p:txBody>
          <a:bodyPr/>
          <a:lstStyle/>
          <a:p>
            <a:endParaRPr lang="tr-TR" dirty="0">
              <a:latin typeface="Bahnschrift" panose="020B0502040204020203" pitchFamily="34" charset="0"/>
            </a:endParaRP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B2356F57-29CC-4D66-C3AB-218B66D52DED}"/>
              </a:ext>
            </a:extLst>
          </p:cNvPr>
          <p:cNvSpPr/>
          <p:nvPr/>
        </p:nvSpPr>
        <p:spPr>
          <a:xfrm>
            <a:off x="1499012" y="5417766"/>
            <a:ext cx="720000" cy="720000"/>
          </a:xfrm>
          <a:custGeom>
            <a:avLst/>
            <a:gdLst/>
            <a:ahLst/>
            <a:cxnLst/>
            <a:rect l="l" t="t" r="r" b="b"/>
            <a:pathLst>
              <a:path w="6350000" h="6349975">
                <a:moveTo>
                  <a:pt x="6350000" y="3175025"/>
                </a:moveTo>
                <a:cubicBezTo>
                  <a:pt x="6350000" y="4928451"/>
                  <a:pt x="4928476" y="6349975"/>
                  <a:pt x="3175000" y="6349975"/>
                </a:cubicBezTo>
                <a:cubicBezTo>
                  <a:pt x="1421498" y="6349975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2" y="0"/>
                  <a:pt x="6350000" y="1421511"/>
                  <a:pt x="6350000" y="3175025"/>
                </a:cubicBezTo>
                <a:close/>
              </a:path>
            </a:pathLst>
          </a:custGeom>
          <a:blipFill>
            <a:blip r:embed="rId8"/>
            <a:stretch>
              <a:fillRect l="-20665" t="-28721" r="-13681" b="-72799"/>
            </a:stretch>
          </a:blipFill>
        </p:spPr>
        <p:txBody>
          <a:bodyPr/>
          <a:lstStyle/>
          <a:p>
            <a:endParaRPr lang="tr-TR">
              <a:latin typeface="Bahnschrift" panose="020B0502040204020203" pitchFamily="34" charset="0"/>
            </a:endParaRPr>
          </a:p>
        </p:txBody>
      </p:sp>
      <p:sp>
        <p:nvSpPr>
          <p:cNvPr id="4" name="Başlık 3">
            <a:extLst>
              <a:ext uri="{FF2B5EF4-FFF2-40B4-BE49-F238E27FC236}">
                <a16:creationId xmlns:a16="http://schemas.microsoft.com/office/drawing/2014/main" id="{F8DA1E8C-AC7F-B432-C273-9D40D4717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Rollerimiz</a:t>
            </a:r>
          </a:p>
        </p:txBody>
      </p:sp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A7C331CA-72DE-4B84-496C-18F71D42C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8" name="Tablo 7">
            <a:extLst>
              <a:ext uri="{FF2B5EF4-FFF2-40B4-BE49-F238E27FC236}">
                <a16:creationId xmlns:a16="http://schemas.microsoft.com/office/drawing/2014/main" id="{70B9D6B9-B59A-722B-F3E4-11CEEC8348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5058180"/>
              </p:ext>
            </p:extLst>
          </p:nvPr>
        </p:nvGraphicFramePr>
        <p:xfrm>
          <a:off x="2590800" y="2857501"/>
          <a:ext cx="14630404" cy="586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3410714355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839250885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100740447"/>
                    </a:ext>
                  </a:extLst>
                </a:gridCol>
                <a:gridCol w="9372604">
                  <a:extLst>
                    <a:ext uri="{9D8B030D-6E8A-4147-A177-3AD203B41FA5}">
                      <a16:colId xmlns:a16="http://schemas.microsoft.com/office/drawing/2014/main" val="1992125319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algn="l"/>
                      <a:endParaRPr lang="tr-TR" sz="2000" b="1" i="0">
                        <a:solidFill>
                          <a:srgbClr val="2E3136"/>
                        </a:solidFill>
                        <a:latin typeface="Bahnschrift" panose="020B0502040204020203" pitchFamily="34" charset="0"/>
                        <a:cs typeface="Bahnschrift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E31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2000" b="1" i="0">
                          <a:solidFill>
                            <a:srgbClr val="2E3136"/>
                          </a:solidFill>
                          <a:latin typeface="Bahnschrift" panose="020B0502040204020203" pitchFamily="34" charset="0"/>
                          <a:cs typeface="Bahnschrift Light" panose="020F0302020204030204" pitchFamily="34" charset="0"/>
                        </a:rPr>
                        <a:t>Tecrübe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E31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2000" b="1" i="0">
                          <a:solidFill>
                            <a:srgbClr val="2E3136"/>
                          </a:solidFill>
                          <a:latin typeface="Bahnschrift" panose="020B0502040204020203" pitchFamily="34" charset="0"/>
                          <a:cs typeface="Bahnschrift Light" panose="020F0302020204030204" pitchFamily="34" charset="0"/>
                        </a:rPr>
                        <a:t>Unvan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E31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2000" b="1" i="0">
                          <a:solidFill>
                            <a:srgbClr val="2E3136"/>
                          </a:solidFill>
                          <a:latin typeface="Bahnschrift" panose="020B0502040204020203" pitchFamily="34" charset="0"/>
                          <a:cs typeface="Bahnschrift Light" panose="020F0302020204030204" pitchFamily="34" charset="0"/>
                        </a:rPr>
                        <a:t>Sorumluluk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E31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0750928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algn="l"/>
                      <a:r>
                        <a:rPr lang="tr-TR" sz="2000" b="0" i="0">
                          <a:solidFill>
                            <a:srgbClr val="2E3136"/>
                          </a:solidFill>
                          <a:latin typeface="Bahnschrift Light" panose="020B0502040204020203" pitchFamily="34" charset="0"/>
                          <a:cs typeface="Bahnschrift Light" panose="020F0302020204030204" pitchFamily="34" charset="0"/>
                        </a:rPr>
                        <a:t>Ayşe A.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2E31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2E3136"/>
                          </a:solidFill>
                          <a:effectLst/>
                          <a:uLnTx/>
                          <a:uFillTx/>
                          <a:latin typeface="Bahnschrift Light" panose="020B0502040204020203" pitchFamily="34" charset="0"/>
                          <a:ea typeface="+mn-ea"/>
                          <a:cs typeface="Bahnschrift Light" panose="020F0302020204030204" pitchFamily="34" charset="0"/>
                        </a:rPr>
                        <a:t>+25 Yıl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2E31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2000" b="0" i="0">
                          <a:solidFill>
                            <a:srgbClr val="2E3136"/>
                          </a:solidFill>
                          <a:latin typeface="Bahnschrift Light" panose="020B0502040204020203" pitchFamily="34" charset="0"/>
                          <a:cs typeface="Bahnschrift Light" panose="020F0302020204030204" pitchFamily="34" charset="0"/>
                        </a:rPr>
                        <a:t>Müdür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2E31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2000" b="0" i="0">
                          <a:solidFill>
                            <a:srgbClr val="2E3136"/>
                          </a:solidFill>
                          <a:latin typeface="Bahnschrift Light" panose="020B0502040204020203" pitchFamily="34" charset="0"/>
                          <a:cs typeface="Bahnschrift Light" panose="020F0302020204030204" pitchFamily="34" charset="0"/>
                        </a:rPr>
                        <a:t>Hedef ve stratejiler, Yıllık ve çeyrek bazlı planlar, Rakip ve pazar analizleri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2E31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2046014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algn="l"/>
                      <a:r>
                        <a:rPr lang="tr-TR" sz="2000" b="0" i="0">
                          <a:solidFill>
                            <a:srgbClr val="2E3136"/>
                          </a:solidFill>
                          <a:latin typeface="Bahnschrift Light" panose="020B0502040204020203" pitchFamily="34" charset="0"/>
                          <a:cs typeface="Bahnschrift Light" panose="020F0302020204030204" pitchFamily="34" charset="0"/>
                        </a:rPr>
                        <a:t>Fatma B.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2E3136"/>
                          </a:solidFill>
                          <a:effectLst/>
                          <a:uLnTx/>
                          <a:uFillTx/>
                          <a:latin typeface="Bahnschrift Light" panose="020B0502040204020203" pitchFamily="34" charset="0"/>
                          <a:ea typeface="+mn-ea"/>
                          <a:cs typeface="Bahnschrift Light" panose="020F0302020204030204" pitchFamily="34" charset="0"/>
                        </a:rPr>
                        <a:t>+15 Yıl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2000" b="0" i="0">
                          <a:solidFill>
                            <a:srgbClr val="2E3136"/>
                          </a:solidFill>
                          <a:latin typeface="Bahnschrift Light" panose="020B0502040204020203" pitchFamily="34" charset="0"/>
                          <a:cs typeface="Bahnschrift Light" panose="020F0302020204030204" pitchFamily="34" charset="0"/>
                        </a:rPr>
                        <a:t>Yönetmen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2000" b="0" i="0">
                          <a:solidFill>
                            <a:srgbClr val="2E3136"/>
                          </a:solidFill>
                          <a:latin typeface="Bahnschrift Light" panose="020B0502040204020203" pitchFamily="34" charset="0"/>
                          <a:cs typeface="Bahnschrift Light" panose="020F0302020204030204" pitchFamily="34" charset="0"/>
                        </a:rPr>
                        <a:t>Yönetim sunumu organizasyonu, Dijital reklam yönetimi, SEO ve SEM stratejileri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7006864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algn="l"/>
                      <a:r>
                        <a:rPr lang="tr-TR" sz="2000" b="0" i="0">
                          <a:solidFill>
                            <a:srgbClr val="2E3136"/>
                          </a:solidFill>
                          <a:latin typeface="Bahnschrift Light" panose="020B0502040204020203" pitchFamily="34" charset="0"/>
                          <a:cs typeface="Bahnschrift Light" panose="020F0302020204030204" pitchFamily="34" charset="0"/>
                        </a:rPr>
                        <a:t>Hayriye C.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2E3136"/>
                          </a:solidFill>
                          <a:effectLst/>
                          <a:uLnTx/>
                          <a:uFillTx/>
                          <a:latin typeface="Bahnschrift Light" panose="020B0502040204020203" pitchFamily="34" charset="0"/>
                          <a:ea typeface="+mn-ea"/>
                          <a:cs typeface="Bahnschrift Light" panose="020F0302020204030204" pitchFamily="34" charset="0"/>
                        </a:rPr>
                        <a:t>+8 Yıl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2000" b="0" i="0">
                          <a:solidFill>
                            <a:srgbClr val="2E3136"/>
                          </a:solidFill>
                          <a:latin typeface="Bahnschrift Light" panose="020B0502040204020203" pitchFamily="34" charset="0"/>
                          <a:cs typeface="Bahnschrift Light" panose="020F0302020204030204" pitchFamily="34" charset="0"/>
                        </a:rPr>
                        <a:t>Kıdemli Uzman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2000" b="0" i="0">
                          <a:solidFill>
                            <a:srgbClr val="2E3136"/>
                          </a:solidFill>
                          <a:latin typeface="Bahnschrift Light" panose="020B0502040204020203" pitchFamily="34" charset="0"/>
                          <a:cs typeface="Bahnschrift Light" panose="020F0302020204030204" pitchFamily="34" charset="0"/>
                        </a:rPr>
                        <a:t>Kampanya raporlama, Kampanya operasyonları, Web site yönetimi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9659241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algn="l"/>
                      <a:r>
                        <a:rPr lang="tr-TR" sz="2000" b="0" i="0">
                          <a:solidFill>
                            <a:srgbClr val="2E3136"/>
                          </a:solidFill>
                          <a:latin typeface="Bahnschrift Light" panose="020B0502040204020203" pitchFamily="34" charset="0"/>
                          <a:cs typeface="Bahnschrift Light" panose="020F0302020204030204" pitchFamily="34" charset="0"/>
                        </a:rPr>
                        <a:t>Hülya D.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2E3136"/>
                          </a:solidFill>
                          <a:effectLst/>
                          <a:uLnTx/>
                          <a:uFillTx/>
                          <a:latin typeface="Bahnschrift Light" panose="020B0502040204020203" pitchFamily="34" charset="0"/>
                          <a:ea typeface="+mn-ea"/>
                          <a:cs typeface="Bahnschrift Light" panose="020F0302020204030204" pitchFamily="34" charset="0"/>
                        </a:rPr>
                        <a:t>+5 Yıl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2000" b="0" i="0">
                          <a:solidFill>
                            <a:srgbClr val="2E3136"/>
                          </a:solidFill>
                          <a:latin typeface="Bahnschrift Light" panose="020B0502040204020203" pitchFamily="34" charset="0"/>
                          <a:cs typeface="Bahnschrift Light" panose="020F0302020204030204" pitchFamily="34" charset="0"/>
                        </a:rPr>
                        <a:t>Uzman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2000" b="0" i="0">
                          <a:solidFill>
                            <a:srgbClr val="2E3136"/>
                          </a:solidFill>
                          <a:latin typeface="Bahnschrift Light" panose="020B0502040204020203" pitchFamily="34" charset="0"/>
                          <a:cs typeface="Bahnschrift Light" panose="020F0302020204030204" pitchFamily="34" charset="0"/>
                        </a:rPr>
                        <a:t>Satış destek, Satış toplantıları planlama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9119381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algn="l"/>
                      <a:r>
                        <a:rPr lang="tr-TR" sz="2000" b="0" i="0">
                          <a:solidFill>
                            <a:srgbClr val="2E3136"/>
                          </a:solidFill>
                          <a:latin typeface="Bahnschrift Light" panose="020B0502040204020203" pitchFamily="34" charset="0"/>
                          <a:cs typeface="Bahnschrift Light" panose="020F0302020204030204" pitchFamily="34" charset="0"/>
                        </a:rPr>
                        <a:t>Tuğçe E.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2E3136"/>
                          </a:solidFill>
                          <a:effectLst/>
                          <a:uLnTx/>
                          <a:uFillTx/>
                          <a:latin typeface="Bahnschrift Light" panose="020B0502040204020203" pitchFamily="34" charset="0"/>
                          <a:ea typeface="+mn-ea"/>
                          <a:cs typeface="Bahnschrift Light" panose="020F0302020204030204" pitchFamily="34" charset="0"/>
                        </a:rPr>
                        <a:t>+2 Yıl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2000" b="0" i="0">
                          <a:solidFill>
                            <a:srgbClr val="2E3136"/>
                          </a:solidFill>
                          <a:latin typeface="Bahnschrift Light" panose="020B0502040204020203" pitchFamily="34" charset="0"/>
                          <a:cs typeface="Bahnschrift Light" panose="020F0302020204030204" pitchFamily="34" charset="0"/>
                        </a:rPr>
                        <a:t>Uzman Yardımcısı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2000" b="0" i="0">
                          <a:solidFill>
                            <a:srgbClr val="2E3136"/>
                          </a:solidFill>
                          <a:latin typeface="Bahnschrift Light" panose="020B0502040204020203" pitchFamily="34" charset="0"/>
                          <a:cs typeface="Bahnschrift Light" panose="020F0302020204030204" pitchFamily="34" charset="0"/>
                        </a:rPr>
                        <a:t>İçerik üretimi, Anahtar kelime araştırması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5035352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algn="l"/>
                      <a:r>
                        <a:rPr lang="tr-TR" sz="2000" b="0" i="0">
                          <a:solidFill>
                            <a:srgbClr val="2E3136"/>
                          </a:solidFill>
                          <a:latin typeface="Bahnschrift Light" panose="020B0502040204020203" pitchFamily="34" charset="0"/>
                          <a:cs typeface="Bahnschrift Light" panose="020F0302020204030204" pitchFamily="34" charset="0"/>
                        </a:rPr>
                        <a:t>Hakan F.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2E3136"/>
                          </a:solidFill>
                          <a:effectLst/>
                          <a:uLnTx/>
                          <a:uFillTx/>
                          <a:latin typeface="Bahnschrift Light" panose="020B0502040204020203" pitchFamily="34" charset="0"/>
                          <a:ea typeface="+mn-ea"/>
                          <a:cs typeface="Bahnschrift Light" panose="020F0302020204030204" pitchFamily="34" charset="0"/>
                        </a:rPr>
                        <a:t>+5 Yıl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2000" b="0" i="0">
                          <a:solidFill>
                            <a:srgbClr val="2E3136"/>
                          </a:solidFill>
                          <a:latin typeface="Bahnschrift Light" panose="020B0502040204020203" pitchFamily="34" charset="0"/>
                          <a:cs typeface="Bahnschrift Light" panose="020F0302020204030204" pitchFamily="34" charset="0"/>
                        </a:rPr>
                        <a:t>Uzman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0" i="0">
                          <a:solidFill>
                            <a:srgbClr val="2E3136"/>
                          </a:solidFill>
                          <a:latin typeface="Bahnschrift Light" panose="020B0502040204020203" pitchFamily="34" charset="0"/>
                          <a:cs typeface="Bahnschrift Light" panose="020F0302020204030204" pitchFamily="34" charset="0"/>
                        </a:rPr>
                        <a:t>Dijital ve sosyal medya içerikleri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61311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17506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033462" y="1133475"/>
            <a:ext cx="16230600" cy="172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3200"/>
              </a:lnSpc>
              <a:spcBef>
                <a:spcPct val="0"/>
              </a:spcBef>
            </a:pPr>
            <a:r>
              <a:rPr lang="en-US" sz="12000" b="1" spc="-600" dirty="0">
                <a:solidFill>
                  <a:srgbClr val="011849"/>
                </a:solidFill>
                <a:latin typeface="Bahnschrift" panose="020B0502040204020203" pitchFamily="34" charset="0"/>
                <a:ea typeface="TT Hoves Bold"/>
                <a:cs typeface="TT Hoves Bold"/>
                <a:sym typeface="TT Hoves Bold"/>
              </a:rPr>
              <a:t>Organizasyon</a:t>
            </a:r>
          </a:p>
        </p:txBody>
      </p:sp>
      <p:sp>
        <p:nvSpPr>
          <p:cNvPr id="35" name="Dikdörtgen 34">
            <a:extLst>
              <a:ext uri="{FF2B5EF4-FFF2-40B4-BE49-F238E27FC236}">
                <a16:creationId xmlns:a16="http://schemas.microsoft.com/office/drawing/2014/main" id="{6FF3A05B-1DBE-E11B-4220-58CD3B1AC88A}"/>
              </a:ext>
            </a:extLst>
          </p:cNvPr>
          <p:cNvSpPr/>
          <p:nvPr/>
        </p:nvSpPr>
        <p:spPr>
          <a:xfrm>
            <a:off x="7487661" y="3786943"/>
            <a:ext cx="3312678" cy="685760"/>
          </a:xfrm>
          <a:prstGeom prst="rect">
            <a:avLst/>
          </a:prstGeom>
          <a:solidFill>
            <a:srgbClr val="011849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latin typeface="Bahnschrift Light Condensed" panose="020B0502040204020203" pitchFamily="34" charset="0"/>
              </a:rPr>
              <a:t>CEO</a:t>
            </a:r>
          </a:p>
        </p:txBody>
      </p:sp>
      <p:sp>
        <p:nvSpPr>
          <p:cNvPr id="36" name="Dikdörtgen 35">
            <a:extLst>
              <a:ext uri="{FF2B5EF4-FFF2-40B4-BE49-F238E27FC236}">
                <a16:creationId xmlns:a16="http://schemas.microsoft.com/office/drawing/2014/main" id="{03DB47D2-6876-5EE5-E1C2-C7775F2B8553}"/>
              </a:ext>
            </a:extLst>
          </p:cNvPr>
          <p:cNvSpPr/>
          <p:nvPr/>
        </p:nvSpPr>
        <p:spPr>
          <a:xfrm>
            <a:off x="1066800" y="5829360"/>
            <a:ext cx="2425664" cy="685760"/>
          </a:xfrm>
          <a:prstGeom prst="rect">
            <a:avLst/>
          </a:prstGeom>
          <a:solidFill>
            <a:srgbClr val="011849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latin typeface="Bahnschrift Light Condensed" panose="020B0502040204020203" pitchFamily="34" charset="0"/>
              </a:rPr>
              <a:t>Marketing</a:t>
            </a:r>
          </a:p>
        </p:txBody>
      </p:sp>
      <p:sp>
        <p:nvSpPr>
          <p:cNvPr id="37" name="Dikdörtgen 36">
            <a:extLst>
              <a:ext uri="{FF2B5EF4-FFF2-40B4-BE49-F238E27FC236}">
                <a16:creationId xmlns:a16="http://schemas.microsoft.com/office/drawing/2014/main" id="{E01E770D-92D5-704A-84C7-EBDB6B65C516}"/>
              </a:ext>
            </a:extLst>
          </p:cNvPr>
          <p:cNvSpPr/>
          <p:nvPr/>
        </p:nvSpPr>
        <p:spPr>
          <a:xfrm>
            <a:off x="4498984" y="5829360"/>
            <a:ext cx="2425664" cy="685760"/>
          </a:xfrm>
          <a:prstGeom prst="rect">
            <a:avLst/>
          </a:prstGeom>
          <a:solidFill>
            <a:srgbClr val="011849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latin typeface="Bahnschrift Light Condensed" panose="020B0502040204020203" pitchFamily="34" charset="0"/>
              </a:rPr>
              <a:t>IT</a:t>
            </a:r>
          </a:p>
        </p:txBody>
      </p:sp>
      <p:sp>
        <p:nvSpPr>
          <p:cNvPr id="38" name="Dikdörtgen 37">
            <a:extLst>
              <a:ext uri="{FF2B5EF4-FFF2-40B4-BE49-F238E27FC236}">
                <a16:creationId xmlns:a16="http://schemas.microsoft.com/office/drawing/2014/main" id="{996996E5-E2C6-F0D3-7742-EB6D82E88544}"/>
              </a:ext>
            </a:extLst>
          </p:cNvPr>
          <p:cNvSpPr/>
          <p:nvPr/>
        </p:nvSpPr>
        <p:spPr>
          <a:xfrm>
            <a:off x="7931168" y="5829360"/>
            <a:ext cx="2425664" cy="685760"/>
          </a:xfrm>
          <a:prstGeom prst="rect">
            <a:avLst/>
          </a:prstGeom>
          <a:solidFill>
            <a:srgbClr val="011849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latin typeface="Bahnschrift Light Condensed" panose="020B0502040204020203" pitchFamily="34" charset="0"/>
              </a:rPr>
              <a:t>Finance</a:t>
            </a:r>
          </a:p>
        </p:txBody>
      </p:sp>
      <p:sp>
        <p:nvSpPr>
          <p:cNvPr id="39" name="Dikdörtgen 38">
            <a:extLst>
              <a:ext uri="{FF2B5EF4-FFF2-40B4-BE49-F238E27FC236}">
                <a16:creationId xmlns:a16="http://schemas.microsoft.com/office/drawing/2014/main" id="{1CF4FA63-2B8D-2302-70FF-8AF583B53366}"/>
              </a:ext>
            </a:extLst>
          </p:cNvPr>
          <p:cNvSpPr/>
          <p:nvPr/>
        </p:nvSpPr>
        <p:spPr>
          <a:xfrm>
            <a:off x="11363352" y="5829360"/>
            <a:ext cx="2425664" cy="685760"/>
          </a:xfrm>
          <a:prstGeom prst="rect">
            <a:avLst/>
          </a:prstGeom>
          <a:solidFill>
            <a:srgbClr val="011849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latin typeface="Bahnschrift Light Condensed" panose="020B0502040204020203" pitchFamily="34" charset="0"/>
              </a:rPr>
              <a:t>Akademi</a:t>
            </a:r>
          </a:p>
        </p:txBody>
      </p:sp>
      <p:sp>
        <p:nvSpPr>
          <p:cNvPr id="41" name="Dikdörtgen 40">
            <a:extLst>
              <a:ext uri="{FF2B5EF4-FFF2-40B4-BE49-F238E27FC236}">
                <a16:creationId xmlns:a16="http://schemas.microsoft.com/office/drawing/2014/main" id="{7CCDFA30-9D25-1FA7-5F23-A3EE1BB9D06D}"/>
              </a:ext>
            </a:extLst>
          </p:cNvPr>
          <p:cNvSpPr/>
          <p:nvPr/>
        </p:nvSpPr>
        <p:spPr>
          <a:xfrm>
            <a:off x="14795536" y="5829360"/>
            <a:ext cx="2425664" cy="685760"/>
          </a:xfrm>
          <a:prstGeom prst="rect">
            <a:avLst/>
          </a:prstGeom>
          <a:solidFill>
            <a:srgbClr val="011849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latin typeface="Bahnschrift Light Condensed" panose="020B0502040204020203" pitchFamily="34" charset="0"/>
              </a:rPr>
              <a:t>R&amp;D</a:t>
            </a:r>
          </a:p>
        </p:txBody>
      </p:sp>
      <p:cxnSp>
        <p:nvCxnSpPr>
          <p:cNvPr id="45" name="Dirsek Bağlayıcısı 44">
            <a:extLst>
              <a:ext uri="{FF2B5EF4-FFF2-40B4-BE49-F238E27FC236}">
                <a16:creationId xmlns:a16="http://schemas.microsoft.com/office/drawing/2014/main" id="{2558C88E-7E8B-BFD2-EC1D-1C6A753B848B}"/>
              </a:ext>
            </a:extLst>
          </p:cNvPr>
          <p:cNvCxnSpPr>
            <a:stCxn id="35" idx="2"/>
            <a:endCxn id="41" idx="0"/>
          </p:cNvCxnSpPr>
          <p:nvPr/>
        </p:nvCxnSpPr>
        <p:spPr>
          <a:xfrm rot="16200000" flipH="1">
            <a:off x="11897856" y="1718847"/>
            <a:ext cx="1356657" cy="6864368"/>
          </a:xfrm>
          <a:prstGeom prst="bentConnector3">
            <a:avLst/>
          </a:prstGeom>
          <a:ln w="19050">
            <a:solidFill>
              <a:srgbClr val="0C10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Dirsek Bağlayıcısı 45">
            <a:extLst>
              <a:ext uri="{FF2B5EF4-FFF2-40B4-BE49-F238E27FC236}">
                <a16:creationId xmlns:a16="http://schemas.microsoft.com/office/drawing/2014/main" id="{2F5521B5-1B06-FAAC-74EF-22BBA7EF7627}"/>
              </a:ext>
            </a:extLst>
          </p:cNvPr>
          <p:cNvCxnSpPr>
            <a:cxnSpLocks/>
            <a:stCxn id="35" idx="2"/>
            <a:endCxn id="36" idx="0"/>
          </p:cNvCxnSpPr>
          <p:nvPr/>
        </p:nvCxnSpPr>
        <p:spPr>
          <a:xfrm rot="5400000">
            <a:off x="5033488" y="1718847"/>
            <a:ext cx="1356657" cy="6864368"/>
          </a:xfrm>
          <a:prstGeom prst="bentConnector3">
            <a:avLst>
              <a:gd name="adj1" fmla="val 50000"/>
            </a:avLst>
          </a:prstGeom>
          <a:ln w="19050" cap="flat">
            <a:solidFill>
              <a:srgbClr val="0C101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Dirsek Bağlayıcısı 46">
            <a:extLst>
              <a:ext uri="{FF2B5EF4-FFF2-40B4-BE49-F238E27FC236}">
                <a16:creationId xmlns:a16="http://schemas.microsoft.com/office/drawing/2014/main" id="{CFFBA6C4-8837-2F90-C5BE-46D4D21D0CFC}"/>
              </a:ext>
            </a:extLst>
          </p:cNvPr>
          <p:cNvCxnSpPr>
            <a:cxnSpLocks/>
            <a:stCxn id="35" idx="2"/>
            <a:endCxn id="37" idx="0"/>
          </p:cNvCxnSpPr>
          <p:nvPr/>
        </p:nvCxnSpPr>
        <p:spPr>
          <a:xfrm rot="5400000">
            <a:off x="6749580" y="3434939"/>
            <a:ext cx="1356657" cy="3432184"/>
          </a:xfrm>
          <a:prstGeom prst="bentConnector3">
            <a:avLst>
              <a:gd name="adj1" fmla="val 50000"/>
            </a:avLst>
          </a:prstGeom>
          <a:ln w="19050">
            <a:solidFill>
              <a:srgbClr val="0C10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Dirsek Bağlayıcısı 47">
            <a:extLst>
              <a:ext uri="{FF2B5EF4-FFF2-40B4-BE49-F238E27FC236}">
                <a16:creationId xmlns:a16="http://schemas.microsoft.com/office/drawing/2014/main" id="{EC76D98A-9C51-F2A6-EC39-346A433B76B1}"/>
              </a:ext>
            </a:extLst>
          </p:cNvPr>
          <p:cNvCxnSpPr>
            <a:cxnSpLocks/>
            <a:stCxn id="35" idx="2"/>
            <a:endCxn id="38" idx="0"/>
          </p:cNvCxnSpPr>
          <p:nvPr/>
        </p:nvCxnSpPr>
        <p:spPr>
          <a:xfrm rot="5400000">
            <a:off x="8465672" y="5151031"/>
            <a:ext cx="1356657" cy="12700"/>
          </a:xfrm>
          <a:prstGeom prst="bentConnector3">
            <a:avLst/>
          </a:prstGeom>
          <a:ln w="19050">
            <a:solidFill>
              <a:srgbClr val="0C10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Dirsek Bağlayıcısı 48">
            <a:extLst>
              <a:ext uri="{FF2B5EF4-FFF2-40B4-BE49-F238E27FC236}">
                <a16:creationId xmlns:a16="http://schemas.microsoft.com/office/drawing/2014/main" id="{DFCA4ADE-7B06-1462-B80A-F92A12EAA902}"/>
              </a:ext>
            </a:extLst>
          </p:cNvPr>
          <p:cNvCxnSpPr>
            <a:cxnSpLocks/>
            <a:stCxn id="35" idx="2"/>
            <a:endCxn id="39" idx="0"/>
          </p:cNvCxnSpPr>
          <p:nvPr/>
        </p:nvCxnSpPr>
        <p:spPr>
          <a:xfrm rot="16200000" flipH="1">
            <a:off x="10181764" y="3434939"/>
            <a:ext cx="1356657" cy="3432184"/>
          </a:xfrm>
          <a:prstGeom prst="bentConnector3">
            <a:avLst>
              <a:gd name="adj1" fmla="val 50000"/>
            </a:avLst>
          </a:prstGeom>
          <a:ln w="19050">
            <a:solidFill>
              <a:srgbClr val="0C10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EE45071D-A280-988B-003C-8E1E6556F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1839F1B9-3D39-AC92-F9EE-BEF02E9401AB}"/>
              </a:ext>
            </a:extLst>
          </p:cNvPr>
          <p:cNvSpPr/>
          <p:nvPr/>
        </p:nvSpPr>
        <p:spPr>
          <a:xfrm>
            <a:off x="2842644" y="7768863"/>
            <a:ext cx="2425664" cy="685760"/>
          </a:xfrm>
          <a:prstGeom prst="rect">
            <a:avLst/>
          </a:prstGeom>
          <a:solidFill>
            <a:srgbClr val="011849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latin typeface="Bahnschrift Light Condensed" panose="020B0502040204020203" pitchFamily="34" charset="0"/>
              </a:rPr>
              <a:t>Development</a:t>
            </a: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3A8A7EAF-3A5A-096C-338B-9AAD31627E66}"/>
              </a:ext>
            </a:extLst>
          </p:cNvPr>
          <p:cNvSpPr/>
          <p:nvPr/>
        </p:nvSpPr>
        <p:spPr>
          <a:xfrm>
            <a:off x="6274828" y="7768863"/>
            <a:ext cx="2425664" cy="685760"/>
          </a:xfrm>
          <a:prstGeom prst="rect">
            <a:avLst/>
          </a:prstGeom>
          <a:solidFill>
            <a:srgbClr val="011849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err="1">
                <a:latin typeface="Bahnschrift Light Condensed" panose="020B0502040204020203" pitchFamily="34" charset="0"/>
              </a:rPr>
              <a:t>Operation</a:t>
            </a:r>
            <a:endParaRPr lang="tr-TR" sz="2000" dirty="0">
              <a:latin typeface="Bahnschrift Light Condensed" panose="020B0502040204020203" pitchFamily="34" charset="0"/>
            </a:endParaRPr>
          </a:p>
        </p:txBody>
      </p:sp>
      <p:cxnSp>
        <p:nvCxnSpPr>
          <p:cNvPr id="7" name="Dirsek Bağlayıcısı 6">
            <a:extLst>
              <a:ext uri="{FF2B5EF4-FFF2-40B4-BE49-F238E27FC236}">
                <a16:creationId xmlns:a16="http://schemas.microsoft.com/office/drawing/2014/main" id="{23FB1BE9-4373-6BEF-3CB1-B71C44F44D35}"/>
              </a:ext>
            </a:extLst>
          </p:cNvPr>
          <p:cNvCxnSpPr>
            <a:cxnSpLocks/>
            <a:stCxn id="37" idx="2"/>
            <a:endCxn id="5" idx="0"/>
          </p:cNvCxnSpPr>
          <p:nvPr/>
        </p:nvCxnSpPr>
        <p:spPr>
          <a:xfrm rot="5400000">
            <a:off x="4256775" y="6313821"/>
            <a:ext cx="1253743" cy="1656340"/>
          </a:xfrm>
          <a:prstGeom prst="bentConnector3">
            <a:avLst>
              <a:gd name="adj1" fmla="val 50000"/>
            </a:avLst>
          </a:prstGeom>
          <a:ln w="19050">
            <a:solidFill>
              <a:srgbClr val="0C10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Dirsek Bağlayıcısı 9">
            <a:extLst>
              <a:ext uri="{FF2B5EF4-FFF2-40B4-BE49-F238E27FC236}">
                <a16:creationId xmlns:a16="http://schemas.microsoft.com/office/drawing/2014/main" id="{AA3078C0-7035-8554-54CB-D8453B0E3845}"/>
              </a:ext>
            </a:extLst>
          </p:cNvPr>
          <p:cNvCxnSpPr>
            <a:cxnSpLocks/>
            <a:endCxn id="6" idx="0"/>
          </p:cNvCxnSpPr>
          <p:nvPr/>
        </p:nvCxnSpPr>
        <p:spPr>
          <a:xfrm rot="16200000" flipH="1">
            <a:off x="5972866" y="6254068"/>
            <a:ext cx="1253743" cy="1775845"/>
          </a:xfrm>
          <a:prstGeom prst="bentConnector3">
            <a:avLst>
              <a:gd name="adj1" fmla="val 50000"/>
            </a:avLst>
          </a:prstGeom>
          <a:ln w="19050">
            <a:solidFill>
              <a:srgbClr val="0C10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480F68-F666-49F9-4F64-609C262F4B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ikdörtgen 34">
            <a:extLst>
              <a:ext uri="{FF2B5EF4-FFF2-40B4-BE49-F238E27FC236}">
                <a16:creationId xmlns:a16="http://schemas.microsoft.com/office/drawing/2014/main" id="{E8448727-C8EA-AF02-CB30-F2D200D4CC28}"/>
              </a:ext>
            </a:extLst>
          </p:cNvPr>
          <p:cNvSpPr/>
          <p:nvPr/>
        </p:nvSpPr>
        <p:spPr>
          <a:xfrm>
            <a:off x="7487661" y="3786943"/>
            <a:ext cx="3312678" cy="685760"/>
          </a:xfrm>
          <a:prstGeom prst="rect">
            <a:avLst/>
          </a:prstGeom>
          <a:solidFill>
            <a:srgbClr val="011849"/>
          </a:solidFill>
          <a:ln>
            <a:solidFill>
              <a:srgbClr val="001749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latin typeface="Bahnschrift Light Condensed" panose="020B0502040204020203" pitchFamily="34" charset="0"/>
              </a:rPr>
              <a:t>CEO</a:t>
            </a:r>
          </a:p>
        </p:txBody>
      </p:sp>
      <p:sp>
        <p:nvSpPr>
          <p:cNvPr id="36" name="Dikdörtgen 35">
            <a:extLst>
              <a:ext uri="{FF2B5EF4-FFF2-40B4-BE49-F238E27FC236}">
                <a16:creationId xmlns:a16="http://schemas.microsoft.com/office/drawing/2014/main" id="{DC163C7E-34D1-DBA4-0463-D773E4FBC6C9}"/>
              </a:ext>
            </a:extLst>
          </p:cNvPr>
          <p:cNvSpPr/>
          <p:nvPr/>
        </p:nvSpPr>
        <p:spPr>
          <a:xfrm>
            <a:off x="1066800" y="5829360"/>
            <a:ext cx="2425664" cy="685760"/>
          </a:xfrm>
          <a:prstGeom prst="rect">
            <a:avLst/>
          </a:prstGeom>
          <a:solidFill>
            <a:srgbClr val="EF2D73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latin typeface="Bahnschrift Light Condensed" panose="020B0502040204020203" pitchFamily="34" charset="0"/>
              </a:rPr>
              <a:t>Marketing</a:t>
            </a:r>
          </a:p>
        </p:txBody>
      </p:sp>
      <p:sp>
        <p:nvSpPr>
          <p:cNvPr id="37" name="Dikdörtgen 36">
            <a:extLst>
              <a:ext uri="{FF2B5EF4-FFF2-40B4-BE49-F238E27FC236}">
                <a16:creationId xmlns:a16="http://schemas.microsoft.com/office/drawing/2014/main" id="{3DD0569E-DC76-B7BE-36AB-6695B69A3B3D}"/>
              </a:ext>
            </a:extLst>
          </p:cNvPr>
          <p:cNvSpPr/>
          <p:nvPr/>
        </p:nvSpPr>
        <p:spPr>
          <a:xfrm>
            <a:off x="4498984" y="5829360"/>
            <a:ext cx="2425664" cy="685760"/>
          </a:xfrm>
          <a:prstGeom prst="rect">
            <a:avLst/>
          </a:prstGeom>
          <a:solidFill>
            <a:srgbClr val="011849"/>
          </a:solidFill>
          <a:ln>
            <a:solidFill>
              <a:srgbClr val="001749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latin typeface="Bahnschrift Light Condensed" panose="020B0502040204020203" pitchFamily="34" charset="0"/>
              </a:rPr>
              <a:t>IT</a:t>
            </a:r>
          </a:p>
        </p:txBody>
      </p:sp>
      <p:sp>
        <p:nvSpPr>
          <p:cNvPr id="38" name="Dikdörtgen 37">
            <a:extLst>
              <a:ext uri="{FF2B5EF4-FFF2-40B4-BE49-F238E27FC236}">
                <a16:creationId xmlns:a16="http://schemas.microsoft.com/office/drawing/2014/main" id="{78E6F362-F357-7689-457A-4E79892655A8}"/>
              </a:ext>
            </a:extLst>
          </p:cNvPr>
          <p:cNvSpPr/>
          <p:nvPr/>
        </p:nvSpPr>
        <p:spPr>
          <a:xfrm>
            <a:off x="7931168" y="5829360"/>
            <a:ext cx="2425664" cy="685760"/>
          </a:xfrm>
          <a:prstGeom prst="rect">
            <a:avLst/>
          </a:prstGeom>
          <a:solidFill>
            <a:srgbClr val="011849"/>
          </a:solidFill>
          <a:ln>
            <a:solidFill>
              <a:srgbClr val="001749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latin typeface="Bahnschrift Light Condensed" panose="020B0502040204020203" pitchFamily="34" charset="0"/>
              </a:rPr>
              <a:t>Finance</a:t>
            </a:r>
          </a:p>
        </p:txBody>
      </p:sp>
      <p:sp>
        <p:nvSpPr>
          <p:cNvPr id="39" name="Dikdörtgen 38">
            <a:extLst>
              <a:ext uri="{FF2B5EF4-FFF2-40B4-BE49-F238E27FC236}">
                <a16:creationId xmlns:a16="http://schemas.microsoft.com/office/drawing/2014/main" id="{D2D2CF3D-3403-B754-3E8C-59290323647F}"/>
              </a:ext>
            </a:extLst>
          </p:cNvPr>
          <p:cNvSpPr/>
          <p:nvPr/>
        </p:nvSpPr>
        <p:spPr>
          <a:xfrm>
            <a:off x="11363352" y="5829360"/>
            <a:ext cx="2425664" cy="685760"/>
          </a:xfrm>
          <a:prstGeom prst="rect">
            <a:avLst/>
          </a:prstGeom>
          <a:solidFill>
            <a:srgbClr val="011849"/>
          </a:solidFill>
          <a:ln>
            <a:solidFill>
              <a:srgbClr val="001749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latin typeface="Bahnschrift Light Condensed" panose="020B0502040204020203" pitchFamily="34" charset="0"/>
              </a:rPr>
              <a:t>Akademi</a:t>
            </a:r>
          </a:p>
        </p:txBody>
      </p:sp>
      <p:sp>
        <p:nvSpPr>
          <p:cNvPr id="41" name="Dikdörtgen 40">
            <a:extLst>
              <a:ext uri="{FF2B5EF4-FFF2-40B4-BE49-F238E27FC236}">
                <a16:creationId xmlns:a16="http://schemas.microsoft.com/office/drawing/2014/main" id="{CA6507DE-1AE7-F652-403A-96E6663DC7B3}"/>
              </a:ext>
            </a:extLst>
          </p:cNvPr>
          <p:cNvSpPr/>
          <p:nvPr/>
        </p:nvSpPr>
        <p:spPr>
          <a:xfrm>
            <a:off x="14795536" y="5829360"/>
            <a:ext cx="2425664" cy="685760"/>
          </a:xfrm>
          <a:prstGeom prst="rect">
            <a:avLst/>
          </a:prstGeom>
          <a:solidFill>
            <a:srgbClr val="011849"/>
          </a:solidFill>
          <a:ln>
            <a:solidFill>
              <a:srgbClr val="001749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latin typeface="Bahnschrift Light Condensed" panose="020B0502040204020203" pitchFamily="34" charset="0"/>
              </a:rPr>
              <a:t>R&amp;D</a:t>
            </a:r>
          </a:p>
        </p:txBody>
      </p:sp>
      <p:cxnSp>
        <p:nvCxnSpPr>
          <p:cNvPr id="45" name="Dirsek Bağlayıcısı 44">
            <a:extLst>
              <a:ext uri="{FF2B5EF4-FFF2-40B4-BE49-F238E27FC236}">
                <a16:creationId xmlns:a16="http://schemas.microsoft.com/office/drawing/2014/main" id="{104D44DC-929F-69A1-0A2B-888F4F8E7C12}"/>
              </a:ext>
            </a:extLst>
          </p:cNvPr>
          <p:cNvCxnSpPr>
            <a:stCxn id="35" idx="2"/>
            <a:endCxn id="41" idx="0"/>
          </p:cNvCxnSpPr>
          <p:nvPr/>
        </p:nvCxnSpPr>
        <p:spPr>
          <a:xfrm rot="16200000" flipH="1">
            <a:off x="11897856" y="1718847"/>
            <a:ext cx="1356657" cy="6864368"/>
          </a:xfrm>
          <a:prstGeom prst="bentConnector3">
            <a:avLst/>
          </a:prstGeom>
          <a:ln w="19050">
            <a:solidFill>
              <a:srgbClr val="0C10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Dirsek Bağlayıcısı 45">
            <a:extLst>
              <a:ext uri="{FF2B5EF4-FFF2-40B4-BE49-F238E27FC236}">
                <a16:creationId xmlns:a16="http://schemas.microsoft.com/office/drawing/2014/main" id="{C3740ACE-2057-2B87-8131-E7237389CB09}"/>
              </a:ext>
            </a:extLst>
          </p:cNvPr>
          <p:cNvCxnSpPr>
            <a:cxnSpLocks/>
            <a:stCxn id="35" idx="2"/>
            <a:endCxn id="36" idx="0"/>
          </p:cNvCxnSpPr>
          <p:nvPr/>
        </p:nvCxnSpPr>
        <p:spPr>
          <a:xfrm rot="5400000">
            <a:off x="5033488" y="1718847"/>
            <a:ext cx="1356657" cy="6864368"/>
          </a:xfrm>
          <a:prstGeom prst="bentConnector3">
            <a:avLst>
              <a:gd name="adj1" fmla="val 50000"/>
            </a:avLst>
          </a:prstGeom>
          <a:ln w="19050" cap="flat">
            <a:solidFill>
              <a:srgbClr val="0C101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Dirsek Bağlayıcısı 46">
            <a:extLst>
              <a:ext uri="{FF2B5EF4-FFF2-40B4-BE49-F238E27FC236}">
                <a16:creationId xmlns:a16="http://schemas.microsoft.com/office/drawing/2014/main" id="{9FB46FE4-A538-81B4-2955-7793E12141B4}"/>
              </a:ext>
            </a:extLst>
          </p:cNvPr>
          <p:cNvCxnSpPr>
            <a:cxnSpLocks/>
            <a:stCxn id="35" idx="2"/>
            <a:endCxn id="37" idx="0"/>
          </p:cNvCxnSpPr>
          <p:nvPr/>
        </p:nvCxnSpPr>
        <p:spPr>
          <a:xfrm rot="5400000">
            <a:off x="6749580" y="3434939"/>
            <a:ext cx="1356657" cy="3432184"/>
          </a:xfrm>
          <a:prstGeom prst="bentConnector3">
            <a:avLst>
              <a:gd name="adj1" fmla="val 50000"/>
            </a:avLst>
          </a:prstGeom>
          <a:ln w="19050">
            <a:solidFill>
              <a:srgbClr val="0C10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Dirsek Bağlayıcısı 47">
            <a:extLst>
              <a:ext uri="{FF2B5EF4-FFF2-40B4-BE49-F238E27FC236}">
                <a16:creationId xmlns:a16="http://schemas.microsoft.com/office/drawing/2014/main" id="{D4C76C27-BCBF-A592-97FB-7950C4EF6E22}"/>
              </a:ext>
            </a:extLst>
          </p:cNvPr>
          <p:cNvCxnSpPr>
            <a:cxnSpLocks/>
            <a:stCxn id="35" idx="2"/>
            <a:endCxn id="38" idx="0"/>
          </p:cNvCxnSpPr>
          <p:nvPr/>
        </p:nvCxnSpPr>
        <p:spPr>
          <a:xfrm rot="5400000">
            <a:off x="8465672" y="5151031"/>
            <a:ext cx="1356657" cy="12700"/>
          </a:xfrm>
          <a:prstGeom prst="bentConnector3">
            <a:avLst/>
          </a:prstGeom>
          <a:ln w="19050">
            <a:solidFill>
              <a:srgbClr val="0C10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Dirsek Bağlayıcısı 48">
            <a:extLst>
              <a:ext uri="{FF2B5EF4-FFF2-40B4-BE49-F238E27FC236}">
                <a16:creationId xmlns:a16="http://schemas.microsoft.com/office/drawing/2014/main" id="{E6B5A481-045E-52ED-1966-6EADA02BA18B}"/>
              </a:ext>
            </a:extLst>
          </p:cNvPr>
          <p:cNvCxnSpPr>
            <a:cxnSpLocks/>
            <a:stCxn id="35" idx="2"/>
            <a:endCxn id="39" idx="0"/>
          </p:cNvCxnSpPr>
          <p:nvPr/>
        </p:nvCxnSpPr>
        <p:spPr>
          <a:xfrm rot="16200000" flipH="1">
            <a:off x="10181764" y="3434939"/>
            <a:ext cx="1356657" cy="3432184"/>
          </a:xfrm>
          <a:prstGeom prst="bentConnector3">
            <a:avLst>
              <a:gd name="adj1" fmla="val 50000"/>
            </a:avLst>
          </a:prstGeom>
          <a:ln w="19050">
            <a:solidFill>
              <a:srgbClr val="0C10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CE6B07BE-6C84-B6AC-FE28-165ABB383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6666D398-9409-8A09-2D9E-77B6B8CD31AB}"/>
              </a:ext>
            </a:extLst>
          </p:cNvPr>
          <p:cNvSpPr/>
          <p:nvPr/>
        </p:nvSpPr>
        <p:spPr>
          <a:xfrm>
            <a:off x="2842644" y="7768863"/>
            <a:ext cx="2425664" cy="685760"/>
          </a:xfrm>
          <a:prstGeom prst="rect">
            <a:avLst/>
          </a:prstGeom>
          <a:solidFill>
            <a:srgbClr val="011849"/>
          </a:solidFill>
          <a:ln>
            <a:solidFill>
              <a:srgbClr val="001749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latin typeface="Bahnschrift Light Condensed" panose="020B0502040204020203" pitchFamily="34" charset="0"/>
              </a:rPr>
              <a:t>Development</a:t>
            </a: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88B92CCA-7362-6549-857A-8572B2411CA9}"/>
              </a:ext>
            </a:extLst>
          </p:cNvPr>
          <p:cNvSpPr/>
          <p:nvPr/>
        </p:nvSpPr>
        <p:spPr>
          <a:xfrm>
            <a:off x="6274828" y="7768863"/>
            <a:ext cx="2425664" cy="685760"/>
          </a:xfrm>
          <a:prstGeom prst="rect">
            <a:avLst/>
          </a:prstGeom>
          <a:solidFill>
            <a:srgbClr val="011849"/>
          </a:solidFill>
          <a:ln>
            <a:solidFill>
              <a:srgbClr val="001749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err="1">
                <a:latin typeface="Bahnschrift Light Condensed" panose="020B0502040204020203" pitchFamily="34" charset="0"/>
              </a:rPr>
              <a:t>Operation</a:t>
            </a:r>
            <a:endParaRPr lang="tr-TR" sz="2000" dirty="0">
              <a:latin typeface="Bahnschrift Light Condensed" panose="020B0502040204020203" pitchFamily="34" charset="0"/>
            </a:endParaRPr>
          </a:p>
        </p:txBody>
      </p:sp>
      <p:cxnSp>
        <p:nvCxnSpPr>
          <p:cNvPr id="7" name="Dirsek Bağlayıcısı 6">
            <a:extLst>
              <a:ext uri="{FF2B5EF4-FFF2-40B4-BE49-F238E27FC236}">
                <a16:creationId xmlns:a16="http://schemas.microsoft.com/office/drawing/2014/main" id="{F9976D63-7223-5E15-D9EE-4347985817B3}"/>
              </a:ext>
            </a:extLst>
          </p:cNvPr>
          <p:cNvCxnSpPr>
            <a:cxnSpLocks/>
            <a:stCxn id="37" idx="2"/>
            <a:endCxn id="5" idx="0"/>
          </p:cNvCxnSpPr>
          <p:nvPr/>
        </p:nvCxnSpPr>
        <p:spPr>
          <a:xfrm rot="5400000">
            <a:off x="4256775" y="6313821"/>
            <a:ext cx="1253743" cy="1656340"/>
          </a:xfrm>
          <a:prstGeom prst="bentConnector3">
            <a:avLst>
              <a:gd name="adj1" fmla="val 50000"/>
            </a:avLst>
          </a:prstGeom>
          <a:ln w="19050">
            <a:solidFill>
              <a:srgbClr val="0C10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Dirsek Bağlayıcısı 9">
            <a:extLst>
              <a:ext uri="{FF2B5EF4-FFF2-40B4-BE49-F238E27FC236}">
                <a16:creationId xmlns:a16="http://schemas.microsoft.com/office/drawing/2014/main" id="{5EFB1666-AF60-09ED-49FF-6460FF41C668}"/>
              </a:ext>
            </a:extLst>
          </p:cNvPr>
          <p:cNvCxnSpPr>
            <a:cxnSpLocks/>
            <a:endCxn id="6" idx="0"/>
          </p:cNvCxnSpPr>
          <p:nvPr/>
        </p:nvCxnSpPr>
        <p:spPr>
          <a:xfrm rot="16200000" flipH="1">
            <a:off x="5972866" y="6254068"/>
            <a:ext cx="1253743" cy="1775845"/>
          </a:xfrm>
          <a:prstGeom prst="bentConnector3">
            <a:avLst>
              <a:gd name="adj1" fmla="val 50000"/>
            </a:avLst>
          </a:prstGeom>
          <a:ln w="19050">
            <a:solidFill>
              <a:srgbClr val="0C10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6C51C038-3E74-AFC1-DF93-F1763A236D08}"/>
              </a:ext>
            </a:extLst>
          </p:cNvPr>
          <p:cNvSpPr txBox="1"/>
          <p:nvPr/>
        </p:nvSpPr>
        <p:spPr>
          <a:xfrm>
            <a:off x="1033462" y="1133475"/>
            <a:ext cx="16230600" cy="172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3200"/>
              </a:lnSpc>
              <a:spcBef>
                <a:spcPct val="0"/>
              </a:spcBef>
            </a:pPr>
            <a:r>
              <a:rPr lang="en-US" sz="12000" b="1" spc="-600" dirty="0" err="1">
                <a:solidFill>
                  <a:srgbClr val="011849"/>
                </a:solidFill>
                <a:latin typeface="Bahnschrift" panose="020B0502040204020203" pitchFamily="34" charset="0"/>
                <a:ea typeface="TT Hoves Bold"/>
                <a:cs typeface="TT Hoves Bold"/>
                <a:sym typeface="TT Hoves Bold"/>
              </a:rPr>
              <a:t>Organizasyon</a:t>
            </a:r>
            <a:endParaRPr lang="en-US" sz="12000" b="1" spc="-600" dirty="0">
              <a:solidFill>
                <a:srgbClr val="011849"/>
              </a:solidFill>
              <a:latin typeface="Bahnschrift" panose="020B0502040204020203" pitchFamily="34" charset="0"/>
              <a:ea typeface="TT Hoves Bold"/>
              <a:cs typeface="TT Hoves Bold"/>
              <a:sym typeface="TT Hoves Bold"/>
            </a:endParaRPr>
          </a:p>
        </p:txBody>
      </p:sp>
    </p:spTree>
    <p:extLst>
      <p:ext uri="{BB962C8B-B14F-4D97-AF65-F5344CB8AC3E}">
        <p14:creationId xmlns:p14="http://schemas.microsoft.com/office/powerpoint/2010/main" val="23552443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3BF099-06E2-D8F9-FA94-2A30EF7917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ikdörtgen 34">
            <a:extLst>
              <a:ext uri="{FF2B5EF4-FFF2-40B4-BE49-F238E27FC236}">
                <a16:creationId xmlns:a16="http://schemas.microsoft.com/office/drawing/2014/main" id="{96B29122-C849-A2D4-8954-72FCE9356764}"/>
              </a:ext>
            </a:extLst>
          </p:cNvPr>
          <p:cNvSpPr/>
          <p:nvPr/>
        </p:nvSpPr>
        <p:spPr>
          <a:xfrm>
            <a:off x="7487661" y="3786943"/>
            <a:ext cx="3312678" cy="685760"/>
          </a:xfrm>
          <a:prstGeom prst="rect">
            <a:avLst/>
          </a:prstGeom>
          <a:solidFill>
            <a:srgbClr val="011849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latin typeface="Bahnschrift Light Condensed" panose="020B0502040204020203" pitchFamily="34" charset="0"/>
              </a:rPr>
              <a:t>CEO</a:t>
            </a:r>
          </a:p>
        </p:txBody>
      </p:sp>
      <p:sp>
        <p:nvSpPr>
          <p:cNvPr id="36" name="Dikdörtgen 35">
            <a:extLst>
              <a:ext uri="{FF2B5EF4-FFF2-40B4-BE49-F238E27FC236}">
                <a16:creationId xmlns:a16="http://schemas.microsoft.com/office/drawing/2014/main" id="{2BE06A3B-C3AD-14B2-2F00-6542C5DC0D53}"/>
              </a:ext>
            </a:extLst>
          </p:cNvPr>
          <p:cNvSpPr/>
          <p:nvPr/>
        </p:nvSpPr>
        <p:spPr>
          <a:xfrm>
            <a:off x="1066800" y="5829360"/>
            <a:ext cx="2425664" cy="685760"/>
          </a:xfrm>
          <a:prstGeom prst="rect">
            <a:avLst/>
          </a:prstGeom>
          <a:solidFill>
            <a:srgbClr val="011849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latin typeface="Bahnschrift Light Condensed" panose="020B0502040204020203" pitchFamily="34" charset="0"/>
              </a:rPr>
              <a:t>Marketing</a:t>
            </a:r>
          </a:p>
        </p:txBody>
      </p:sp>
      <p:sp>
        <p:nvSpPr>
          <p:cNvPr id="37" name="Dikdörtgen 36">
            <a:extLst>
              <a:ext uri="{FF2B5EF4-FFF2-40B4-BE49-F238E27FC236}">
                <a16:creationId xmlns:a16="http://schemas.microsoft.com/office/drawing/2014/main" id="{0B9EF007-97CE-4D5B-D0E5-6513703006CB}"/>
              </a:ext>
            </a:extLst>
          </p:cNvPr>
          <p:cNvSpPr/>
          <p:nvPr/>
        </p:nvSpPr>
        <p:spPr>
          <a:xfrm>
            <a:off x="4498984" y="5829360"/>
            <a:ext cx="2425664" cy="685760"/>
          </a:xfrm>
          <a:prstGeom prst="rect">
            <a:avLst/>
          </a:prstGeom>
          <a:solidFill>
            <a:srgbClr val="011849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latin typeface="Bahnschrift Light Condensed" panose="020B0502040204020203" pitchFamily="34" charset="0"/>
              </a:rPr>
              <a:t>IT</a:t>
            </a:r>
          </a:p>
        </p:txBody>
      </p:sp>
      <p:sp>
        <p:nvSpPr>
          <p:cNvPr id="38" name="Dikdörtgen 37">
            <a:extLst>
              <a:ext uri="{FF2B5EF4-FFF2-40B4-BE49-F238E27FC236}">
                <a16:creationId xmlns:a16="http://schemas.microsoft.com/office/drawing/2014/main" id="{5F47059E-19D2-309F-5309-BBC8FF9DC786}"/>
              </a:ext>
            </a:extLst>
          </p:cNvPr>
          <p:cNvSpPr/>
          <p:nvPr/>
        </p:nvSpPr>
        <p:spPr>
          <a:xfrm>
            <a:off x="7931168" y="5829360"/>
            <a:ext cx="2425664" cy="685760"/>
          </a:xfrm>
          <a:prstGeom prst="rect">
            <a:avLst/>
          </a:prstGeom>
          <a:solidFill>
            <a:srgbClr val="EF2D73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latin typeface="Bahnschrift Light Condensed" panose="020B0502040204020203" pitchFamily="34" charset="0"/>
              </a:rPr>
              <a:t>Finance</a:t>
            </a:r>
          </a:p>
        </p:txBody>
      </p:sp>
      <p:sp>
        <p:nvSpPr>
          <p:cNvPr id="39" name="Dikdörtgen 38">
            <a:extLst>
              <a:ext uri="{FF2B5EF4-FFF2-40B4-BE49-F238E27FC236}">
                <a16:creationId xmlns:a16="http://schemas.microsoft.com/office/drawing/2014/main" id="{0C081381-AE82-C4A3-46F0-0C6E74B8BF73}"/>
              </a:ext>
            </a:extLst>
          </p:cNvPr>
          <p:cNvSpPr/>
          <p:nvPr/>
        </p:nvSpPr>
        <p:spPr>
          <a:xfrm>
            <a:off x="11363352" y="5829360"/>
            <a:ext cx="2425664" cy="685760"/>
          </a:xfrm>
          <a:prstGeom prst="rect">
            <a:avLst/>
          </a:prstGeom>
          <a:solidFill>
            <a:srgbClr val="011849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latin typeface="Bahnschrift Light Condensed" panose="020B0502040204020203" pitchFamily="34" charset="0"/>
              </a:rPr>
              <a:t>Akademi</a:t>
            </a:r>
          </a:p>
        </p:txBody>
      </p:sp>
      <p:sp>
        <p:nvSpPr>
          <p:cNvPr id="41" name="Dikdörtgen 40">
            <a:extLst>
              <a:ext uri="{FF2B5EF4-FFF2-40B4-BE49-F238E27FC236}">
                <a16:creationId xmlns:a16="http://schemas.microsoft.com/office/drawing/2014/main" id="{718954AF-29C0-2715-C0AD-AF86425A4152}"/>
              </a:ext>
            </a:extLst>
          </p:cNvPr>
          <p:cNvSpPr/>
          <p:nvPr/>
        </p:nvSpPr>
        <p:spPr>
          <a:xfrm>
            <a:off x="14795536" y="5829360"/>
            <a:ext cx="2425664" cy="685760"/>
          </a:xfrm>
          <a:prstGeom prst="rect">
            <a:avLst/>
          </a:prstGeom>
          <a:solidFill>
            <a:srgbClr val="011849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latin typeface="Bahnschrift Light Condensed" panose="020B0502040204020203" pitchFamily="34" charset="0"/>
              </a:rPr>
              <a:t>R&amp;D</a:t>
            </a:r>
          </a:p>
        </p:txBody>
      </p:sp>
      <p:cxnSp>
        <p:nvCxnSpPr>
          <p:cNvPr id="45" name="Dirsek Bağlayıcısı 44">
            <a:extLst>
              <a:ext uri="{FF2B5EF4-FFF2-40B4-BE49-F238E27FC236}">
                <a16:creationId xmlns:a16="http://schemas.microsoft.com/office/drawing/2014/main" id="{F07A6994-01F5-6DD0-2640-405FFDA25D55}"/>
              </a:ext>
            </a:extLst>
          </p:cNvPr>
          <p:cNvCxnSpPr>
            <a:stCxn id="35" idx="2"/>
            <a:endCxn id="41" idx="0"/>
          </p:cNvCxnSpPr>
          <p:nvPr/>
        </p:nvCxnSpPr>
        <p:spPr>
          <a:xfrm rot="16200000" flipH="1">
            <a:off x="11897856" y="1718847"/>
            <a:ext cx="1356657" cy="6864368"/>
          </a:xfrm>
          <a:prstGeom prst="bentConnector3">
            <a:avLst/>
          </a:prstGeom>
          <a:ln w="19050">
            <a:solidFill>
              <a:srgbClr val="0C10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Dirsek Bağlayıcısı 45">
            <a:extLst>
              <a:ext uri="{FF2B5EF4-FFF2-40B4-BE49-F238E27FC236}">
                <a16:creationId xmlns:a16="http://schemas.microsoft.com/office/drawing/2014/main" id="{DCE14F17-33E7-67F2-4085-007281E05FC3}"/>
              </a:ext>
            </a:extLst>
          </p:cNvPr>
          <p:cNvCxnSpPr>
            <a:cxnSpLocks/>
            <a:stCxn id="35" idx="2"/>
            <a:endCxn id="36" idx="0"/>
          </p:cNvCxnSpPr>
          <p:nvPr/>
        </p:nvCxnSpPr>
        <p:spPr>
          <a:xfrm rot="5400000">
            <a:off x="5033488" y="1718847"/>
            <a:ext cx="1356657" cy="6864368"/>
          </a:xfrm>
          <a:prstGeom prst="bentConnector3">
            <a:avLst>
              <a:gd name="adj1" fmla="val 50000"/>
            </a:avLst>
          </a:prstGeom>
          <a:ln w="19050" cap="flat">
            <a:solidFill>
              <a:srgbClr val="0C101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Dirsek Bağlayıcısı 46">
            <a:extLst>
              <a:ext uri="{FF2B5EF4-FFF2-40B4-BE49-F238E27FC236}">
                <a16:creationId xmlns:a16="http://schemas.microsoft.com/office/drawing/2014/main" id="{E5B3C397-F03C-7229-45DE-1D23E25FB03C}"/>
              </a:ext>
            </a:extLst>
          </p:cNvPr>
          <p:cNvCxnSpPr>
            <a:cxnSpLocks/>
            <a:stCxn id="35" idx="2"/>
            <a:endCxn id="37" idx="0"/>
          </p:cNvCxnSpPr>
          <p:nvPr/>
        </p:nvCxnSpPr>
        <p:spPr>
          <a:xfrm rot="5400000">
            <a:off x="6749580" y="3434939"/>
            <a:ext cx="1356657" cy="3432184"/>
          </a:xfrm>
          <a:prstGeom prst="bentConnector3">
            <a:avLst>
              <a:gd name="adj1" fmla="val 50000"/>
            </a:avLst>
          </a:prstGeom>
          <a:ln w="19050">
            <a:solidFill>
              <a:srgbClr val="0C10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Dirsek Bağlayıcısı 47">
            <a:extLst>
              <a:ext uri="{FF2B5EF4-FFF2-40B4-BE49-F238E27FC236}">
                <a16:creationId xmlns:a16="http://schemas.microsoft.com/office/drawing/2014/main" id="{8BC1A955-0B59-E7EB-7B2A-851FE6621CC4}"/>
              </a:ext>
            </a:extLst>
          </p:cNvPr>
          <p:cNvCxnSpPr>
            <a:cxnSpLocks/>
            <a:stCxn id="35" idx="2"/>
            <a:endCxn id="38" idx="0"/>
          </p:cNvCxnSpPr>
          <p:nvPr/>
        </p:nvCxnSpPr>
        <p:spPr>
          <a:xfrm rot="5400000">
            <a:off x="8465672" y="5151031"/>
            <a:ext cx="1356657" cy="12700"/>
          </a:xfrm>
          <a:prstGeom prst="bentConnector3">
            <a:avLst/>
          </a:prstGeom>
          <a:ln w="19050">
            <a:solidFill>
              <a:srgbClr val="0C10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Dirsek Bağlayıcısı 48">
            <a:extLst>
              <a:ext uri="{FF2B5EF4-FFF2-40B4-BE49-F238E27FC236}">
                <a16:creationId xmlns:a16="http://schemas.microsoft.com/office/drawing/2014/main" id="{82B6A8F9-520D-0F17-C42C-CF1BE64991D4}"/>
              </a:ext>
            </a:extLst>
          </p:cNvPr>
          <p:cNvCxnSpPr>
            <a:cxnSpLocks/>
            <a:stCxn id="35" idx="2"/>
            <a:endCxn id="39" idx="0"/>
          </p:cNvCxnSpPr>
          <p:nvPr/>
        </p:nvCxnSpPr>
        <p:spPr>
          <a:xfrm rot="16200000" flipH="1">
            <a:off x="10181764" y="3434939"/>
            <a:ext cx="1356657" cy="3432184"/>
          </a:xfrm>
          <a:prstGeom prst="bentConnector3">
            <a:avLst>
              <a:gd name="adj1" fmla="val 50000"/>
            </a:avLst>
          </a:prstGeom>
          <a:ln w="19050">
            <a:solidFill>
              <a:srgbClr val="0C10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14272E06-228A-2382-926E-6404C1660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E1A6E611-FA62-242A-9F39-070CD789110D}"/>
              </a:ext>
            </a:extLst>
          </p:cNvPr>
          <p:cNvSpPr/>
          <p:nvPr/>
        </p:nvSpPr>
        <p:spPr>
          <a:xfrm>
            <a:off x="2842644" y="7768863"/>
            <a:ext cx="2425664" cy="685760"/>
          </a:xfrm>
          <a:prstGeom prst="rect">
            <a:avLst/>
          </a:prstGeom>
          <a:solidFill>
            <a:srgbClr val="011849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latin typeface="Bahnschrift Light Condensed" panose="020B0502040204020203" pitchFamily="34" charset="0"/>
              </a:rPr>
              <a:t>Development</a:t>
            </a: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76762ED6-E3D1-E5F7-AC55-ACC1139D5A97}"/>
              </a:ext>
            </a:extLst>
          </p:cNvPr>
          <p:cNvSpPr/>
          <p:nvPr/>
        </p:nvSpPr>
        <p:spPr>
          <a:xfrm>
            <a:off x="6274828" y="7768863"/>
            <a:ext cx="2425664" cy="685760"/>
          </a:xfrm>
          <a:prstGeom prst="rect">
            <a:avLst/>
          </a:prstGeom>
          <a:solidFill>
            <a:srgbClr val="011849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err="1">
                <a:latin typeface="Bahnschrift Light Condensed" panose="020B0502040204020203" pitchFamily="34" charset="0"/>
              </a:rPr>
              <a:t>Operation</a:t>
            </a:r>
            <a:endParaRPr lang="tr-TR" sz="2000" dirty="0">
              <a:latin typeface="Bahnschrift Light Condensed" panose="020B0502040204020203" pitchFamily="34" charset="0"/>
            </a:endParaRPr>
          </a:p>
        </p:txBody>
      </p:sp>
      <p:cxnSp>
        <p:nvCxnSpPr>
          <p:cNvPr id="7" name="Dirsek Bağlayıcısı 6">
            <a:extLst>
              <a:ext uri="{FF2B5EF4-FFF2-40B4-BE49-F238E27FC236}">
                <a16:creationId xmlns:a16="http://schemas.microsoft.com/office/drawing/2014/main" id="{8E90AC24-6213-0634-3784-7D524983A9A5}"/>
              </a:ext>
            </a:extLst>
          </p:cNvPr>
          <p:cNvCxnSpPr>
            <a:cxnSpLocks/>
            <a:stCxn id="37" idx="2"/>
            <a:endCxn id="5" idx="0"/>
          </p:cNvCxnSpPr>
          <p:nvPr/>
        </p:nvCxnSpPr>
        <p:spPr>
          <a:xfrm rot="5400000">
            <a:off x="4256775" y="6313821"/>
            <a:ext cx="1253743" cy="1656340"/>
          </a:xfrm>
          <a:prstGeom prst="bentConnector3">
            <a:avLst>
              <a:gd name="adj1" fmla="val 50000"/>
            </a:avLst>
          </a:prstGeom>
          <a:ln w="19050">
            <a:solidFill>
              <a:srgbClr val="0C10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Dirsek Bağlayıcısı 9">
            <a:extLst>
              <a:ext uri="{FF2B5EF4-FFF2-40B4-BE49-F238E27FC236}">
                <a16:creationId xmlns:a16="http://schemas.microsoft.com/office/drawing/2014/main" id="{17BCC985-C400-FD10-0070-EBF4E6123914}"/>
              </a:ext>
            </a:extLst>
          </p:cNvPr>
          <p:cNvCxnSpPr>
            <a:cxnSpLocks/>
            <a:endCxn id="6" idx="0"/>
          </p:cNvCxnSpPr>
          <p:nvPr/>
        </p:nvCxnSpPr>
        <p:spPr>
          <a:xfrm rot="16200000" flipH="1">
            <a:off x="5972866" y="6254068"/>
            <a:ext cx="1253743" cy="1775845"/>
          </a:xfrm>
          <a:prstGeom prst="bentConnector3">
            <a:avLst>
              <a:gd name="adj1" fmla="val 50000"/>
            </a:avLst>
          </a:prstGeom>
          <a:ln w="19050">
            <a:solidFill>
              <a:srgbClr val="0C10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DAD7D0E4-FC2C-925F-BBDF-DC1993CC620B}"/>
              </a:ext>
            </a:extLst>
          </p:cNvPr>
          <p:cNvSpPr txBox="1"/>
          <p:nvPr/>
        </p:nvSpPr>
        <p:spPr>
          <a:xfrm>
            <a:off x="1033462" y="1133475"/>
            <a:ext cx="16230600" cy="172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3200"/>
              </a:lnSpc>
              <a:spcBef>
                <a:spcPct val="0"/>
              </a:spcBef>
            </a:pPr>
            <a:r>
              <a:rPr lang="en-US" sz="12000" b="1" spc="-600" dirty="0" err="1">
                <a:solidFill>
                  <a:srgbClr val="011849"/>
                </a:solidFill>
                <a:latin typeface="Bahnschrift" panose="020B0502040204020203" pitchFamily="34" charset="0"/>
                <a:ea typeface="TT Hoves Bold"/>
                <a:cs typeface="TT Hoves Bold"/>
                <a:sym typeface="TT Hoves Bold"/>
              </a:rPr>
              <a:t>Organizasyon</a:t>
            </a:r>
            <a:endParaRPr lang="en-US" sz="12000" b="1" spc="-600" dirty="0">
              <a:solidFill>
                <a:srgbClr val="011849"/>
              </a:solidFill>
              <a:latin typeface="Bahnschrift" panose="020B0502040204020203" pitchFamily="34" charset="0"/>
              <a:ea typeface="TT Hoves Bold"/>
              <a:cs typeface="TT Hoves Bold"/>
              <a:sym typeface="TT Hoves Bold"/>
            </a:endParaRPr>
          </a:p>
        </p:txBody>
      </p:sp>
    </p:spTree>
    <p:extLst>
      <p:ext uri="{BB962C8B-B14F-4D97-AF65-F5344CB8AC3E}">
        <p14:creationId xmlns:p14="http://schemas.microsoft.com/office/powerpoint/2010/main" val="32872951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26EAAE-BA2D-22C3-DA67-C39973CEF1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0F9D16E-FE50-00B6-CDED-8FC91229C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8548" y="6972300"/>
            <a:ext cx="2125852" cy="720000"/>
          </a:xfrm>
        </p:spPr>
        <p:txBody>
          <a:bodyPr/>
          <a:lstStyle/>
          <a:p>
            <a:pPr algn="ctr"/>
            <a:r>
              <a:rPr lang="tr-TR" sz="4000" dirty="0">
                <a:solidFill>
                  <a:srgbClr val="013682"/>
                </a:solidFill>
              </a:rPr>
              <a:t>Adım 1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3897F490-274E-C196-FCC7-C39C85991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F945FF0-1337-9CFC-ECD0-1EFDA8B9969A}"/>
              </a:ext>
            </a:extLst>
          </p:cNvPr>
          <p:cNvSpPr/>
          <p:nvPr/>
        </p:nvSpPr>
        <p:spPr>
          <a:xfrm>
            <a:off x="4364400" y="7755300"/>
            <a:ext cx="720000" cy="720000"/>
          </a:xfrm>
          <a:prstGeom prst="ellipse">
            <a:avLst/>
          </a:prstGeom>
          <a:solidFill>
            <a:srgbClr val="0136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84B628C-6E19-0961-DA5A-D7941E4FB723}"/>
              </a:ext>
            </a:extLst>
          </p:cNvPr>
          <p:cNvSpPr/>
          <p:nvPr/>
        </p:nvSpPr>
        <p:spPr>
          <a:xfrm>
            <a:off x="8784000" y="7755300"/>
            <a:ext cx="720000" cy="720000"/>
          </a:xfrm>
          <a:prstGeom prst="ellipse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259192E-5C73-A969-EEE7-E24557272692}"/>
              </a:ext>
            </a:extLst>
          </p:cNvPr>
          <p:cNvSpPr/>
          <p:nvPr/>
        </p:nvSpPr>
        <p:spPr>
          <a:xfrm>
            <a:off x="13203600" y="7755300"/>
            <a:ext cx="720000" cy="720000"/>
          </a:xfrm>
          <a:prstGeom prst="ellipse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Başlık 1">
            <a:extLst>
              <a:ext uri="{FF2B5EF4-FFF2-40B4-BE49-F238E27FC236}">
                <a16:creationId xmlns:a16="http://schemas.microsoft.com/office/drawing/2014/main" id="{F51896D1-D8BB-3041-7E2B-DCC2EA77D4EB}"/>
              </a:ext>
            </a:extLst>
          </p:cNvPr>
          <p:cNvSpPr txBox="1">
            <a:spLocks/>
          </p:cNvSpPr>
          <p:nvPr/>
        </p:nvSpPr>
        <p:spPr>
          <a:xfrm>
            <a:off x="8081074" y="6972300"/>
            <a:ext cx="2125852" cy="72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8000" b="1" i="0" kern="1200">
                <a:solidFill>
                  <a:schemeClr val="tx1"/>
                </a:solidFill>
                <a:latin typeface="Bahnschrift" panose="020B0502040204020203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tr-TR" sz="4000" dirty="0">
                <a:solidFill>
                  <a:schemeClr val="tx1">
                    <a:alpha val="10000"/>
                  </a:schemeClr>
                </a:solidFill>
              </a:rPr>
              <a:t>Adım 2</a:t>
            </a:r>
          </a:p>
        </p:txBody>
      </p:sp>
      <p:sp>
        <p:nvSpPr>
          <p:cNvPr id="9" name="Başlık 1">
            <a:extLst>
              <a:ext uri="{FF2B5EF4-FFF2-40B4-BE49-F238E27FC236}">
                <a16:creationId xmlns:a16="http://schemas.microsoft.com/office/drawing/2014/main" id="{5E8CB53F-5353-E740-A4A3-101AF67FDA3F}"/>
              </a:ext>
            </a:extLst>
          </p:cNvPr>
          <p:cNvSpPr txBox="1">
            <a:spLocks/>
          </p:cNvSpPr>
          <p:nvPr/>
        </p:nvSpPr>
        <p:spPr>
          <a:xfrm>
            <a:off x="12500674" y="6972300"/>
            <a:ext cx="2125852" cy="72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8000" b="1" i="0" kern="1200">
                <a:solidFill>
                  <a:schemeClr val="tx1"/>
                </a:solidFill>
                <a:latin typeface="Bahnschrift" panose="020B0502040204020203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tr-TR" sz="4000" dirty="0">
                <a:solidFill>
                  <a:schemeClr val="tx1">
                    <a:alpha val="10000"/>
                  </a:schemeClr>
                </a:solidFill>
              </a:rPr>
              <a:t>Adım 3</a:t>
            </a:r>
          </a:p>
        </p:txBody>
      </p:sp>
      <p:cxnSp>
        <p:nvCxnSpPr>
          <p:cNvPr id="11" name="Düz Bağlayıcı 10">
            <a:extLst>
              <a:ext uri="{FF2B5EF4-FFF2-40B4-BE49-F238E27FC236}">
                <a16:creationId xmlns:a16="http://schemas.microsoft.com/office/drawing/2014/main" id="{F8139691-A89A-B3D5-A05E-41E840CCB85A}"/>
              </a:ext>
            </a:extLst>
          </p:cNvPr>
          <p:cNvCxnSpPr>
            <a:cxnSpLocks/>
            <a:stCxn id="5" idx="6"/>
          </p:cNvCxnSpPr>
          <p:nvPr/>
        </p:nvCxnSpPr>
        <p:spPr>
          <a:xfrm>
            <a:off x="5084400" y="8115300"/>
            <a:ext cx="3699600" cy="0"/>
          </a:xfrm>
          <a:prstGeom prst="line">
            <a:avLst/>
          </a:prstGeom>
          <a:ln w="76200" cap="rnd">
            <a:solidFill>
              <a:schemeClr val="tx1">
                <a:alpha val="1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Yuvarlatılmış Dikdörtgen 11">
            <a:extLst>
              <a:ext uri="{FF2B5EF4-FFF2-40B4-BE49-F238E27FC236}">
                <a16:creationId xmlns:a16="http://schemas.microsoft.com/office/drawing/2014/main" id="{77F5A3A2-C946-E2D5-B796-025D0B7AABC4}"/>
              </a:ext>
            </a:extLst>
          </p:cNvPr>
          <p:cNvSpPr/>
          <p:nvPr/>
        </p:nvSpPr>
        <p:spPr>
          <a:xfrm>
            <a:off x="2133600" y="1579200"/>
            <a:ext cx="5181600" cy="5181600"/>
          </a:xfrm>
          <a:prstGeom prst="roundRect">
            <a:avLst>
              <a:gd name="adj" fmla="val 8422"/>
            </a:avLst>
          </a:prstGeom>
          <a:solidFill>
            <a:srgbClr val="F02D72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0" name="Düz Bağlayıcı 9">
            <a:extLst>
              <a:ext uri="{FF2B5EF4-FFF2-40B4-BE49-F238E27FC236}">
                <a16:creationId xmlns:a16="http://schemas.microsoft.com/office/drawing/2014/main" id="{CC8CDA1D-D234-9DAD-DB6F-6421D295D68B}"/>
              </a:ext>
            </a:extLst>
          </p:cNvPr>
          <p:cNvCxnSpPr>
            <a:cxnSpLocks/>
            <a:stCxn id="6" idx="6"/>
            <a:endCxn id="7" idx="2"/>
          </p:cNvCxnSpPr>
          <p:nvPr/>
        </p:nvCxnSpPr>
        <p:spPr>
          <a:xfrm>
            <a:off x="9504000" y="8115300"/>
            <a:ext cx="3699600" cy="0"/>
          </a:xfrm>
          <a:prstGeom prst="line">
            <a:avLst/>
          </a:prstGeom>
          <a:ln w="76200" cap="rnd">
            <a:solidFill>
              <a:schemeClr val="tx1">
                <a:alpha val="1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4">
            <a:extLst>
              <a:ext uri="{FF2B5EF4-FFF2-40B4-BE49-F238E27FC236}">
                <a16:creationId xmlns:a16="http://schemas.microsoft.com/office/drawing/2014/main" id="{E9ADB62D-CE0C-1D25-D5FD-064D710DCD37}"/>
              </a:ext>
            </a:extLst>
          </p:cNvPr>
          <p:cNvSpPr txBox="1"/>
          <p:nvPr/>
        </p:nvSpPr>
        <p:spPr>
          <a:xfrm>
            <a:off x="2667000" y="4618601"/>
            <a:ext cx="4114800" cy="3904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359"/>
              </a:lnSpc>
              <a:spcBef>
                <a:spcPct val="0"/>
              </a:spcBef>
            </a:pPr>
            <a:r>
              <a:rPr lang="en-US" sz="2000" b="1" dirty="0" err="1">
                <a:solidFill>
                  <a:srgbClr val="011849"/>
                </a:solidFill>
                <a:latin typeface="Bahnschrift" panose="020B0502040204020203" pitchFamily="34" charset="0"/>
                <a:ea typeface="TT Interphases Bold"/>
                <a:cs typeface="TT Interphases Bold"/>
                <a:sym typeface="TT Interphases Bold"/>
              </a:rPr>
              <a:t>Ölç</a:t>
            </a:r>
            <a:endParaRPr lang="en-US" sz="2000" b="1" dirty="0">
              <a:solidFill>
                <a:srgbClr val="011849"/>
              </a:solidFill>
              <a:latin typeface="Bahnschrift" panose="020B0502040204020203" pitchFamily="34" charset="0"/>
              <a:ea typeface="TT Interphases Bold"/>
              <a:cs typeface="TT Interphases Bold"/>
              <a:sym typeface="TT Interphases Bold"/>
            </a:endParaRPr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id="{3250D908-2769-3238-4004-810E5ED6866B}"/>
              </a:ext>
            </a:extLst>
          </p:cNvPr>
          <p:cNvSpPr txBox="1"/>
          <p:nvPr/>
        </p:nvSpPr>
        <p:spPr>
          <a:xfrm>
            <a:off x="2667000" y="5224012"/>
            <a:ext cx="4114800" cy="8463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2240"/>
              </a:lnSpc>
            </a:pPr>
            <a:r>
              <a:rPr lang="en-US" sz="2000" dirty="0">
                <a:solidFill>
                  <a:srgbClr val="011849"/>
                </a:solidFill>
                <a:latin typeface="Bahnschrift Light" panose="020B0502040204020203" pitchFamily="34" charset="0"/>
                <a:ea typeface="TT Interphases"/>
                <a:cs typeface="TT Interphases"/>
                <a:sym typeface="TT Interphases"/>
              </a:rPr>
              <a:t>Lorem ipsum dolor sit amet, consectetuer adipiscing elit. Maecenas porttitor </a:t>
            </a:r>
            <a:r>
              <a:rPr lang="en-US" sz="2000" dirty="0" err="1">
                <a:solidFill>
                  <a:srgbClr val="011849"/>
                </a:solidFill>
                <a:latin typeface="Bahnschrift Light" panose="020B0502040204020203" pitchFamily="34" charset="0"/>
                <a:ea typeface="TT Interphases"/>
                <a:cs typeface="TT Interphases"/>
                <a:sym typeface="TT Interphases"/>
              </a:rPr>
              <a:t>congue</a:t>
            </a:r>
            <a:r>
              <a:rPr lang="en-US" sz="2000" dirty="0">
                <a:solidFill>
                  <a:srgbClr val="011849"/>
                </a:solidFill>
                <a:latin typeface="Bahnschrift Light" panose="020B0502040204020203" pitchFamily="34" charset="0"/>
                <a:ea typeface="TT Interphases"/>
                <a:cs typeface="TT Interphases"/>
                <a:sym typeface="TT Interphases"/>
              </a:rPr>
              <a:t> </a:t>
            </a:r>
            <a:r>
              <a:rPr lang="en-US" sz="2000" dirty="0" err="1">
                <a:solidFill>
                  <a:srgbClr val="011849"/>
                </a:solidFill>
                <a:latin typeface="Bahnschrift Light" panose="020B0502040204020203" pitchFamily="34" charset="0"/>
                <a:ea typeface="TT Interphases"/>
                <a:cs typeface="TT Interphases"/>
                <a:sym typeface="TT Interphases"/>
              </a:rPr>
              <a:t>massa</a:t>
            </a:r>
            <a:endParaRPr lang="en-US" sz="2000" dirty="0">
              <a:solidFill>
                <a:srgbClr val="011849"/>
              </a:solidFill>
              <a:latin typeface="Bahnschrift Light" panose="020B0502040204020203" pitchFamily="34" charset="0"/>
              <a:ea typeface="TT Interphases"/>
              <a:cs typeface="TT Interphases"/>
              <a:sym typeface="TT Interphases"/>
            </a:endParaRPr>
          </a:p>
        </p:txBody>
      </p:sp>
      <p:pic>
        <p:nvPicPr>
          <p:cNvPr id="15" name="Grafik 14" descr="Üçgen Cetvel düz dolguyla">
            <a:extLst>
              <a:ext uri="{FF2B5EF4-FFF2-40B4-BE49-F238E27FC236}">
                <a16:creationId xmlns:a16="http://schemas.microsoft.com/office/drawing/2014/main" id="{7BCC8375-98D6-3007-9B4F-6AACD12E79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51798" y="2691016"/>
            <a:ext cx="1712602" cy="1712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8462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215640-585C-E994-BAB0-094682A3FE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BA8B065-DEA1-D54B-2078-413A88FFD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8548" y="6972300"/>
            <a:ext cx="2125852" cy="720000"/>
          </a:xfrm>
        </p:spPr>
        <p:txBody>
          <a:bodyPr/>
          <a:lstStyle/>
          <a:p>
            <a:pPr algn="ctr"/>
            <a:r>
              <a:rPr lang="tr-TR" sz="4000" dirty="0">
                <a:solidFill>
                  <a:srgbClr val="013682"/>
                </a:solidFill>
              </a:rPr>
              <a:t>Adım 1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FFDEE769-8A06-3210-19FA-0B27D8DC4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3406EB0-1C95-401E-A468-01ADBB41ED44}"/>
              </a:ext>
            </a:extLst>
          </p:cNvPr>
          <p:cNvSpPr/>
          <p:nvPr/>
        </p:nvSpPr>
        <p:spPr>
          <a:xfrm>
            <a:off x="4364400" y="7755300"/>
            <a:ext cx="720000" cy="720000"/>
          </a:xfrm>
          <a:prstGeom prst="ellipse">
            <a:avLst/>
          </a:prstGeom>
          <a:solidFill>
            <a:srgbClr val="0136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CD4BD31-F8E1-50EC-D47D-7BAE045F8200}"/>
              </a:ext>
            </a:extLst>
          </p:cNvPr>
          <p:cNvSpPr/>
          <p:nvPr/>
        </p:nvSpPr>
        <p:spPr>
          <a:xfrm>
            <a:off x="8784000" y="7755300"/>
            <a:ext cx="720000" cy="720000"/>
          </a:xfrm>
          <a:prstGeom prst="ellipse">
            <a:avLst/>
          </a:prstGeom>
          <a:solidFill>
            <a:srgbClr val="0136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006C85D-F57E-61BD-B22D-E16E04E636D0}"/>
              </a:ext>
            </a:extLst>
          </p:cNvPr>
          <p:cNvSpPr/>
          <p:nvPr/>
        </p:nvSpPr>
        <p:spPr>
          <a:xfrm>
            <a:off x="13203600" y="7755300"/>
            <a:ext cx="720000" cy="720000"/>
          </a:xfrm>
          <a:prstGeom prst="ellipse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Başlık 1">
            <a:extLst>
              <a:ext uri="{FF2B5EF4-FFF2-40B4-BE49-F238E27FC236}">
                <a16:creationId xmlns:a16="http://schemas.microsoft.com/office/drawing/2014/main" id="{F07264FE-7D97-B686-2C89-AA65D9D2E0F4}"/>
              </a:ext>
            </a:extLst>
          </p:cNvPr>
          <p:cNvSpPr txBox="1">
            <a:spLocks/>
          </p:cNvSpPr>
          <p:nvPr/>
        </p:nvSpPr>
        <p:spPr>
          <a:xfrm>
            <a:off x="8081074" y="6972300"/>
            <a:ext cx="2125852" cy="72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8000" b="1" i="0" kern="1200">
                <a:solidFill>
                  <a:schemeClr val="tx1"/>
                </a:solidFill>
                <a:latin typeface="Bahnschrift" panose="020B0502040204020203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tr-TR" sz="4000" dirty="0">
                <a:solidFill>
                  <a:srgbClr val="013682"/>
                </a:solidFill>
              </a:rPr>
              <a:t>Adım 2</a:t>
            </a:r>
          </a:p>
        </p:txBody>
      </p:sp>
      <p:sp>
        <p:nvSpPr>
          <p:cNvPr id="9" name="Başlık 1">
            <a:extLst>
              <a:ext uri="{FF2B5EF4-FFF2-40B4-BE49-F238E27FC236}">
                <a16:creationId xmlns:a16="http://schemas.microsoft.com/office/drawing/2014/main" id="{4E6DECC1-BAF7-0369-02A9-48F61EFBDD15}"/>
              </a:ext>
            </a:extLst>
          </p:cNvPr>
          <p:cNvSpPr txBox="1">
            <a:spLocks/>
          </p:cNvSpPr>
          <p:nvPr/>
        </p:nvSpPr>
        <p:spPr>
          <a:xfrm>
            <a:off x="12500674" y="6972300"/>
            <a:ext cx="2125852" cy="72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8000" b="1" i="0" kern="1200">
                <a:solidFill>
                  <a:schemeClr val="tx1"/>
                </a:solidFill>
                <a:latin typeface="Bahnschrift" panose="020B0502040204020203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tr-TR" sz="4000" dirty="0">
                <a:solidFill>
                  <a:schemeClr val="tx1">
                    <a:alpha val="10000"/>
                  </a:schemeClr>
                </a:solidFill>
              </a:rPr>
              <a:t>Adım 3</a:t>
            </a:r>
          </a:p>
        </p:txBody>
      </p:sp>
      <p:cxnSp>
        <p:nvCxnSpPr>
          <p:cNvPr id="11" name="Düz Bağlayıcı 10">
            <a:extLst>
              <a:ext uri="{FF2B5EF4-FFF2-40B4-BE49-F238E27FC236}">
                <a16:creationId xmlns:a16="http://schemas.microsoft.com/office/drawing/2014/main" id="{88D983CF-5927-4F7C-064B-EB2C8FCB0504}"/>
              </a:ext>
            </a:extLst>
          </p:cNvPr>
          <p:cNvCxnSpPr>
            <a:cxnSpLocks/>
            <a:stCxn id="5" idx="6"/>
          </p:cNvCxnSpPr>
          <p:nvPr/>
        </p:nvCxnSpPr>
        <p:spPr>
          <a:xfrm>
            <a:off x="5084400" y="8115300"/>
            <a:ext cx="3699600" cy="0"/>
          </a:xfrm>
          <a:prstGeom prst="line">
            <a:avLst/>
          </a:prstGeom>
          <a:ln w="76200" cap="rnd">
            <a:solidFill>
              <a:srgbClr val="01368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Düz Bağlayıcı 9">
            <a:extLst>
              <a:ext uri="{FF2B5EF4-FFF2-40B4-BE49-F238E27FC236}">
                <a16:creationId xmlns:a16="http://schemas.microsoft.com/office/drawing/2014/main" id="{4D4EEB64-7E15-1B54-81F1-244BD85B7692}"/>
              </a:ext>
            </a:extLst>
          </p:cNvPr>
          <p:cNvCxnSpPr>
            <a:cxnSpLocks/>
            <a:stCxn id="6" idx="6"/>
            <a:endCxn id="7" idx="2"/>
          </p:cNvCxnSpPr>
          <p:nvPr/>
        </p:nvCxnSpPr>
        <p:spPr>
          <a:xfrm>
            <a:off x="9504000" y="8115300"/>
            <a:ext cx="3699600" cy="0"/>
          </a:xfrm>
          <a:prstGeom prst="line">
            <a:avLst/>
          </a:prstGeom>
          <a:ln w="76200" cap="rnd">
            <a:solidFill>
              <a:schemeClr val="tx1">
                <a:alpha val="1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Yuvarlatılmış Dikdörtgen 15">
            <a:extLst>
              <a:ext uri="{FF2B5EF4-FFF2-40B4-BE49-F238E27FC236}">
                <a16:creationId xmlns:a16="http://schemas.microsoft.com/office/drawing/2014/main" id="{6343AE2D-0CB0-569E-4C8D-C4A6CD2DE1C1}"/>
              </a:ext>
            </a:extLst>
          </p:cNvPr>
          <p:cNvSpPr/>
          <p:nvPr/>
        </p:nvSpPr>
        <p:spPr>
          <a:xfrm>
            <a:off x="6553200" y="1579200"/>
            <a:ext cx="5181600" cy="5181600"/>
          </a:xfrm>
          <a:prstGeom prst="roundRect">
            <a:avLst>
              <a:gd name="adj" fmla="val 8422"/>
            </a:avLst>
          </a:prstGeom>
          <a:solidFill>
            <a:srgbClr val="F02D72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6F474772-7052-D865-C98F-39EEA4ECF6A3}"/>
              </a:ext>
            </a:extLst>
          </p:cNvPr>
          <p:cNvSpPr txBox="1"/>
          <p:nvPr/>
        </p:nvSpPr>
        <p:spPr>
          <a:xfrm>
            <a:off x="7086600" y="4618601"/>
            <a:ext cx="4114800" cy="3904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359"/>
              </a:lnSpc>
              <a:spcBef>
                <a:spcPct val="0"/>
              </a:spcBef>
            </a:pPr>
            <a:r>
              <a:rPr lang="en-US" sz="2000" b="1" dirty="0" err="1">
                <a:solidFill>
                  <a:srgbClr val="011849"/>
                </a:solidFill>
                <a:latin typeface="Bahnschrift" panose="020B0502040204020203" pitchFamily="34" charset="0"/>
                <a:ea typeface="TT Interphases Bold"/>
                <a:cs typeface="TT Interphases Bold"/>
                <a:sym typeface="TT Interphases Bold"/>
              </a:rPr>
              <a:t>Değerlendir</a:t>
            </a:r>
            <a:endParaRPr lang="en-US" sz="2000" b="1" dirty="0">
              <a:solidFill>
                <a:srgbClr val="011849"/>
              </a:solidFill>
              <a:latin typeface="Bahnschrift" panose="020B0502040204020203" pitchFamily="34" charset="0"/>
              <a:ea typeface="TT Interphases Bold"/>
              <a:cs typeface="TT Interphases Bold"/>
              <a:sym typeface="TT Interphases Bold"/>
            </a:endParaRPr>
          </a:p>
        </p:txBody>
      </p:sp>
      <p:sp>
        <p:nvSpPr>
          <p:cNvPr id="12" name="TextBox 7">
            <a:extLst>
              <a:ext uri="{FF2B5EF4-FFF2-40B4-BE49-F238E27FC236}">
                <a16:creationId xmlns:a16="http://schemas.microsoft.com/office/drawing/2014/main" id="{5CA81327-7DA3-C31E-4E37-A8DF3F584800}"/>
              </a:ext>
            </a:extLst>
          </p:cNvPr>
          <p:cNvSpPr txBox="1"/>
          <p:nvPr/>
        </p:nvSpPr>
        <p:spPr>
          <a:xfrm>
            <a:off x="7086600" y="5224012"/>
            <a:ext cx="4114800" cy="8463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2240"/>
              </a:lnSpc>
            </a:pPr>
            <a:r>
              <a:rPr lang="en-US" sz="2000" dirty="0">
                <a:solidFill>
                  <a:srgbClr val="011849"/>
                </a:solidFill>
                <a:latin typeface="Bahnschrift Light" panose="020B0502040204020203" pitchFamily="34" charset="0"/>
                <a:ea typeface="TT Interphases"/>
                <a:cs typeface="TT Interphases"/>
                <a:sym typeface="TT Interphases"/>
              </a:rPr>
              <a:t>Lorem ipsum dolor sit amet, consectetuer adipiscing elit. Maecenas porttitor </a:t>
            </a:r>
            <a:r>
              <a:rPr lang="en-US" sz="2000" dirty="0" err="1">
                <a:solidFill>
                  <a:srgbClr val="011849"/>
                </a:solidFill>
                <a:latin typeface="Bahnschrift Light" panose="020B0502040204020203" pitchFamily="34" charset="0"/>
                <a:ea typeface="TT Interphases"/>
                <a:cs typeface="TT Interphases"/>
                <a:sym typeface="TT Interphases"/>
              </a:rPr>
              <a:t>congue</a:t>
            </a:r>
            <a:r>
              <a:rPr lang="en-US" sz="2000" dirty="0">
                <a:solidFill>
                  <a:srgbClr val="011849"/>
                </a:solidFill>
                <a:latin typeface="Bahnschrift Light" panose="020B0502040204020203" pitchFamily="34" charset="0"/>
                <a:ea typeface="TT Interphases"/>
                <a:cs typeface="TT Interphases"/>
                <a:sym typeface="TT Interphases"/>
              </a:rPr>
              <a:t> </a:t>
            </a:r>
            <a:r>
              <a:rPr lang="en-US" sz="2000" dirty="0" err="1">
                <a:solidFill>
                  <a:srgbClr val="011849"/>
                </a:solidFill>
                <a:latin typeface="Bahnschrift Light" panose="020B0502040204020203" pitchFamily="34" charset="0"/>
                <a:ea typeface="TT Interphases"/>
                <a:cs typeface="TT Interphases"/>
                <a:sym typeface="TT Interphases"/>
              </a:rPr>
              <a:t>massa</a:t>
            </a:r>
            <a:endParaRPr lang="en-US" sz="2000" dirty="0">
              <a:solidFill>
                <a:srgbClr val="011849"/>
              </a:solidFill>
              <a:latin typeface="Bahnschrift Light" panose="020B0502040204020203" pitchFamily="34" charset="0"/>
              <a:ea typeface="TT Interphases"/>
              <a:cs typeface="TT Interphases"/>
              <a:sym typeface="TT Interphases"/>
            </a:endParaRPr>
          </a:p>
        </p:txBody>
      </p:sp>
      <p:pic>
        <p:nvPicPr>
          <p:cNvPr id="14" name="Grafik 13" descr="Büyüteç düz dolguyla">
            <a:extLst>
              <a:ext uri="{FF2B5EF4-FFF2-40B4-BE49-F238E27FC236}">
                <a16:creationId xmlns:a16="http://schemas.microsoft.com/office/drawing/2014/main" id="{E4B5CBC5-62BC-92A9-BDDA-9885425D39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34200" y="3074041"/>
            <a:ext cx="1520126" cy="152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3905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15AF28F-8B75-E04B-03AB-15BBF936B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8548" y="6972300"/>
            <a:ext cx="2125852" cy="720000"/>
          </a:xfrm>
        </p:spPr>
        <p:txBody>
          <a:bodyPr/>
          <a:lstStyle/>
          <a:p>
            <a:pPr algn="ctr"/>
            <a:r>
              <a:rPr lang="tr-TR" sz="4000" dirty="0">
                <a:solidFill>
                  <a:srgbClr val="013682"/>
                </a:solidFill>
              </a:rPr>
              <a:t>Adım 1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8401CE43-3D78-2BED-0E19-59A490EF5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1280474-2E4D-CC29-810F-5BE0EB8D0670}"/>
              </a:ext>
            </a:extLst>
          </p:cNvPr>
          <p:cNvSpPr/>
          <p:nvPr/>
        </p:nvSpPr>
        <p:spPr>
          <a:xfrm>
            <a:off x="4364400" y="7755300"/>
            <a:ext cx="720000" cy="720000"/>
          </a:xfrm>
          <a:prstGeom prst="ellipse">
            <a:avLst/>
          </a:prstGeom>
          <a:solidFill>
            <a:srgbClr val="0136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62C0271-7CED-36CE-2F9F-A299CAAC8C6D}"/>
              </a:ext>
            </a:extLst>
          </p:cNvPr>
          <p:cNvSpPr/>
          <p:nvPr/>
        </p:nvSpPr>
        <p:spPr>
          <a:xfrm>
            <a:off x="8784000" y="7755300"/>
            <a:ext cx="720000" cy="720000"/>
          </a:xfrm>
          <a:prstGeom prst="ellipse">
            <a:avLst/>
          </a:prstGeom>
          <a:solidFill>
            <a:srgbClr val="0136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1BE738A-D93F-ADC8-4A4B-1B0F722059AE}"/>
              </a:ext>
            </a:extLst>
          </p:cNvPr>
          <p:cNvSpPr/>
          <p:nvPr/>
        </p:nvSpPr>
        <p:spPr>
          <a:xfrm>
            <a:off x="13203600" y="7755300"/>
            <a:ext cx="720000" cy="720000"/>
          </a:xfrm>
          <a:prstGeom prst="ellipse">
            <a:avLst/>
          </a:prstGeom>
          <a:solidFill>
            <a:srgbClr val="0136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Başlık 1">
            <a:extLst>
              <a:ext uri="{FF2B5EF4-FFF2-40B4-BE49-F238E27FC236}">
                <a16:creationId xmlns:a16="http://schemas.microsoft.com/office/drawing/2014/main" id="{C0AB47E4-163B-D1B6-CD7D-A10095CE354B}"/>
              </a:ext>
            </a:extLst>
          </p:cNvPr>
          <p:cNvSpPr txBox="1">
            <a:spLocks/>
          </p:cNvSpPr>
          <p:nvPr/>
        </p:nvSpPr>
        <p:spPr>
          <a:xfrm>
            <a:off x="8081074" y="6972300"/>
            <a:ext cx="2125852" cy="72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8000" b="1" i="0" kern="1200">
                <a:solidFill>
                  <a:schemeClr val="tx1"/>
                </a:solidFill>
                <a:latin typeface="Bahnschrift" panose="020B0502040204020203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tr-TR" sz="4000" dirty="0">
                <a:solidFill>
                  <a:srgbClr val="013682"/>
                </a:solidFill>
              </a:rPr>
              <a:t>Adım 2</a:t>
            </a:r>
          </a:p>
        </p:txBody>
      </p:sp>
      <p:sp>
        <p:nvSpPr>
          <p:cNvPr id="9" name="Başlık 1">
            <a:extLst>
              <a:ext uri="{FF2B5EF4-FFF2-40B4-BE49-F238E27FC236}">
                <a16:creationId xmlns:a16="http://schemas.microsoft.com/office/drawing/2014/main" id="{C80FFC8A-E6F3-1C9C-47D4-9B1697B0850A}"/>
              </a:ext>
            </a:extLst>
          </p:cNvPr>
          <p:cNvSpPr txBox="1">
            <a:spLocks/>
          </p:cNvSpPr>
          <p:nvPr/>
        </p:nvSpPr>
        <p:spPr>
          <a:xfrm>
            <a:off x="12500674" y="6972300"/>
            <a:ext cx="2125852" cy="72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8000" b="1" i="0" kern="1200">
                <a:solidFill>
                  <a:schemeClr val="tx1"/>
                </a:solidFill>
                <a:latin typeface="Bahnschrift" panose="020B0502040204020203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tr-TR" sz="4000" dirty="0">
                <a:solidFill>
                  <a:srgbClr val="013682"/>
                </a:solidFill>
              </a:rPr>
              <a:t>Adım 3</a:t>
            </a:r>
          </a:p>
        </p:txBody>
      </p:sp>
      <p:cxnSp>
        <p:nvCxnSpPr>
          <p:cNvPr id="11" name="Düz Bağlayıcı 10">
            <a:extLst>
              <a:ext uri="{FF2B5EF4-FFF2-40B4-BE49-F238E27FC236}">
                <a16:creationId xmlns:a16="http://schemas.microsoft.com/office/drawing/2014/main" id="{FBCA472A-1C29-3FBE-A5EC-631833F9DF74}"/>
              </a:ext>
            </a:extLst>
          </p:cNvPr>
          <p:cNvCxnSpPr>
            <a:stCxn id="5" idx="6"/>
            <a:endCxn id="7" idx="2"/>
          </p:cNvCxnSpPr>
          <p:nvPr/>
        </p:nvCxnSpPr>
        <p:spPr>
          <a:xfrm>
            <a:off x="5084400" y="8115300"/>
            <a:ext cx="8119200" cy="0"/>
          </a:xfrm>
          <a:prstGeom prst="line">
            <a:avLst/>
          </a:prstGeom>
          <a:ln w="76200" cap="rnd">
            <a:solidFill>
              <a:srgbClr val="01368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Yuvarlatılmış Dikdörtgen 14">
            <a:extLst>
              <a:ext uri="{FF2B5EF4-FFF2-40B4-BE49-F238E27FC236}">
                <a16:creationId xmlns:a16="http://schemas.microsoft.com/office/drawing/2014/main" id="{4074E8A0-6EBA-9D23-8424-34CA09C11421}"/>
              </a:ext>
            </a:extLst>
          </p:cNvPr>
          <p:cNvSpPr/>
          <p:nvPr/>
        </p:nvSpPr>
        <p:spPr>
          <a:xfrm>
            <a:off x="10972800" y="1579200"/>
            <a:ext cx="5181600" cy="5181600"/>
          </a:xfrm>
          <a:prstGeom prst="roundRect">
            <a:avLst>
              <a:gd name="adj" fmla="val 8422"/>
            </a:avLst>
          </a:prstGeom>
          <a:solidFill>
            <a:srgbClr val="F02D72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03586714-98F7-B093-1B72-C09635E58EDD}"/>
              </a:ext>
            </a:extLst>
          </p:cNvPr>
          <p:cNvSpPr txBox="1"/>
          <p:nvPr/>
        </p:nvSpPr>
        <p:spPr>
          <a:xfrm>
            <a:off x="11658600" y="4618601"/>
            <a:ext cx="4114800" cy="3904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359"/>
              </a:lnSpc>
              <a:spcBef>
                <a:spcPct val="0"/>
              </a:spcBef>
            </a:pPr>
            <a:r>
              <a:rPr lang="en-US" sz="2000" b="1" dirty="0" err="1">
                <a:solidFill>
                  <a:srgbClr val="011849"/>
                </a:solidFill>
                <a:latin typeface="Bahnschrift" panose="020B0502040204020203" pitchFamily="34" charset="0"/>
                <a:ea typeface="TT Interphases Bold"/>
                <a:cs typeface="TT Interphases Bold"/>
                <a:sym typeface="TT Interphases Bold"/>
              </a:rPr>
              <a:t>İyileştir</a:t>
            </a:r>
            <a:endParaRPr lang="en-US" sz="2000" b="1" dirty="0">
              <a:solidFill>
                <a:srgbClr val="011849"/>
              </a:solidFill>
              <a:latin typeface="Bahnschrift" panose="020B0502040204020203" pitchFamily="34" charset="0"/>
              <a:ea typeface="TT Interphases Bold"/>
              <a:cs typeface="TT Interphases Bold"/>
              <a:sym typeface="TT Interphases Bold"/>
            </a:endParaRPr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B83C37D8-7A56-E815-F97B-9C8538237F76}"/>
              </a:ext>
            </a:extLst>
          </p:cNvPr>
          <p:cNvSpPr txBox="1"/>
          <p:nvPr/>
        </p:nvSpPr>
        <p:spPr>
          <a:xfrm>
            <a:off x="11658600" y="5224012"/>
            <a:ext cx="4114800" cy="8463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2240"/>
              </a:lnSpc>
            </a:pPr>
            <a:r>
              <a:rPr lang="en-US" sz="2000" dirty="0">
                <a:solidFill>
                  <a:srgbClr val="011849"/>
                </a:solidFill>
                <a:latin typeface="Bahnschrift Light" panose="020B0502040204020203" pitchFamily="34" charset="0"/>
                <a:ea typeface="TT Interphases"/>
                <a:cs typeface="TT Interphases"/>
                <a:sym typeface="TT Interphases"/>
              </a:rPr>
              <a:t>Lorem ipsum dolor sit amet, consectetuer adipiscing elit. Maecenas porttitor </a:t>
            </a:r>
            <a:r>
              <a:rPr lang="en-US" sz="2000" dirty="0" err="1">
                <a:solidFill>
                  <a:srgbClr val="011849"/>
                </a:solidFill>
                <a:latin typeface="Bahnschrift Light" panose="020B0502040204020203" pitchFamily="34" charset="0"/>
                <a:ea typeface="TT Interphases"/>
                <a:cs typeface="TT Interphases"/>
                <a:sym typeface="TT Interphases"/>
              </a:rPr>
              <a:t>congue</a:t>
            </a:r>
            <a:r>
              <a:rPr lang="en-US" sz="2000" dirty="0">
                <a:solidFill>
                  <a:srgbClr val="011849"/>
                </a:solidFill>
                <a:latin typeface="Bahnschrift Light" panose="020B0502040204020203" pitchFamily="34" charset="0"/>
                <a:ea typeface="TT Interphases"/>
                <a:cs typeface="TT Interphases"/>
                <a:sym typeface="TT Interphases"/>
              </a:rPr>
              <a:t> </a:t>
            </a:r>
            <a:r>
              <a:rPr lang="en-US" sz="2000" dirty="0" err="1">
                <a:solidFill>
                  <a:srgbClr val="011849"/>
                </a:solidFill>
                <a:latin typeface="Bahnschrift Light" panose="020B0502040204020203" pitchFamily="34" charset="0"/>
                <a:ea typeface="TT Interphases"/>
                <a:cs typeface="TT Interphases"/>
                <a:sym typeface="TT Interphases"/>
              </a:rPr>
              <a:t>massa</a:t>
            </a:r>
            <a:endParaRPr lang="en-US" sz="2000" dirty="0">
              <a:solidFill>
                <a:srgbClr val="011849"/>
              </a:solidFill>
              <a:latin typeface="Bahnschrift Light" panose="020B0502040204020203" pitchFamily="34" charset="0"/>
              <a:ea typeface="TT Interphases"/>
              <a:cs typeface="TT Interphases"/>
              <a:sym typeface="TT Interphases"/>
            </a:endParaRPr>
          </a:p>
        </p:txBody>
      </p:sp>
      <p:pic>
        <p:nvPicPr>
          <p:cNvPr id="13" name="Grafik 12" descr="Yıldız Değerlendirmesi düz dolguyla">
            <a:extLst>
              <a:ext uri="{FF2B5EF4-FFF2-40B4-BE49-F238E27FC236}">
                <a16:creationId xmlns:a16="http://schemas.microsoft.com/office/drawing/2014/main" id="{3B3CE41C-51D4-19D9-B464-CE3D0221C0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05324" y="3111413"/>
            <a:ext cx="17907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794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4A3EEC-1EB7-E3CC-4632-A8B2FFA08E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id="{0E215158-BB8B-A1E8-783B-8AE2A97FFF6E}"/>
              </a:ext>
            </a:extLst>
          </p:cNvPr>
          <p:cNvSpPr txBox="1"/>
          <p:nvPr/>
        </p:nvSpPr>
        <p:spPr>
          <a:xfrm>
            <a:off x="1092200" y="3857870"/>
            <a:ext cx="16129000" cy="16671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359"/>
              </a:lnSpc>
              <a:spcBef>
                <a:spcPct val="0"/>
              </a:spcBef>
            </a:pPr>
            <a:r>
              <a:rPr lang="en-US" sz="16000" b="1" dirty="0">
                <a:latin typeface="Times New Roman" panose="02020603050405020304" pitchFamily="18" charset="0"/>
                <a:ea typeface="TT Interphases Bold"/>
                <a:cs typeface="Times New Roman" panose="02020603050405020304" pitchFamily="18" charset="0"/>
                <a:sym typeface="TT Interphases Bold"/>
              </a:rPr>
              <a:t>“</a:t>
            </a:r>
            <a:endParaRPr lang="en-US" sz="16000" b="1" dirty="0">
              <a:latin typeface="Bahnschrift" panose="020B0502040204020203" pitchFamily="34" charset="0"/>
              <a:ea typeface="TT Interphases Bold"/>
              <a:cs typeface="TT Interphases Bold"/>
              <a:sym typeface="TT Interphases Bold"/>
            </a:endParaRPr>
          </a:p>
          <a:p>
            <a:pPr marL="0" lvl="0" indent="0" algn="ctr">
              <a:spcBef>
                <a:spcPct val="0"/>
              </a:spcBef>
            </a:pPr>
            <a:r>
              <a:rPr lang="en-US" sz="4000" b="1" dirty="0" err="1">
                <a:latin typeface="Bahnschrift" panose="020B0502040204020203" pitchFamily="34" charset="0"/>
                <a:ea typeface="TT Interphases Bold"/>
                <a:cs typeface="TT Interphases Bold"/>
                <a:sym typeface="TT Interphases Bold"/>
              </a:rPr>
              <a:t>Etkili</a:t>
            </a:r>
            <a:r>
              <a:rPr lang="en-US" sz="4000" b="1" dirty="0">
                <a:latin typeface="Bahnschrift" panose="020B0502040204020203" pitchFamily="34" charset="0"/>
                <a:ea typeface="TT Interphases Bold"/>
                <a:cs typeface="TT Interphases Bold"/>
                <a:sym typeface="TT Interphases Bold"/>
              </a:rPr>
              <a:t> </a:t>
            </a:r>
            <a:r>
              <a:rPr lang="en-US" sz="4000" b="1" dirty="0" err="1">
                <a:latin typeface="Bahnschrift" panose="020B0502040204020203" pitchFamily="34" charset="0"/>
                <a:ea typeface="TT Interphases Bold"/>
                <a:cs typeface="TT Interphases Bold"/>
                <a:sym typeface="TT Interphases Bold"/>
              </a:rPr>
              <a:t>veri</a:t>
            </a:r>
            <a:r>
              <a:rPr lang="en-US" sz="4000" b="1" dirty="0">
                <a:latin typeface="Bahnschrift" panose="020B0502040204020203" pitchFamily="34" charset="0"/>
                <a:ea typeface="TT Interphases Bold"/>
                <a:cs typeface="TT Interphases Bold"/>
                <a:sym typeface="TT Interphases Bold"/>
              </a:rPr>
              <a:t> </a:t>
            </a:r>
            <a:r>
              <a:rPr lang="en-US" sz="4000" b="1" dirty="0" err="1">
                <a:latin typeface="Bahnschrift" panose="020B0502040204020203" pitchFamily="34" charset="0"/>
                <a:ea typeface="TT Interphases Bold"/>
                <a:cs typeface="TT Interphases Bold"/>
                <a:sym typeface="TT Interphases Bold"/>
              </a:rPr>
              <a:t>görselleştirme</a:t>
            </a:r>
            <a:r>
              <a:rPr lang="en-US" sz="4000" b="1" dirty="0">
                <a:latin typeface="Bahnschrift" panose="020B0502040204020203" pitchFamily="34" charset="0"/>
                <a:ea typeface="TT Interphases Bold"/>
                <a:cs typeface="TT Interphases Bold"/>
                <a:sym typeface="TT Interphases Bold"/>
              </a:rPr>
              <a:t>, </a:t>
            </a:r>
            <a:r>
              <a:rPr lang="en-US" sz="4000" b="1" dirty="0" err="1">
                <a:latin typeface="Bahnschrift" panose="020B0502040204020203" pitchFamily="34" charset="0"/>
                <a:ea typeface="TT Interphases Bold"/>
                <a:cs typeface="TT Interphases Bold"/>
                <a:sym typeface="TT Interphases Bold"/>
              </a:rPr>
              <a:t>karar</a:t>
            </a:r>
            <a:r>
              <a:rPr lang="en-US" sz="4000" b="1" dirty="0">
                <a:latin typeface="Bahnschrift" panose="020B0502040204020203" pitchFamily="34" charset="0"/>
                <a:ea typeface="TT Interphases Bold"/>
                <a:cs typeface="TT Interphases Bold"/>
                <a:sym typeface="TT Interphases Bold"/>
              </a:rPr>
              <a:t> alma </a:t>
            </a:r>
            <a:r>
              <a:rPr lang="en-US" sz="4000" b="1" dirty="0" err="1">
                <a:latin typeface="Bahnschrift" panose="020B0502040204020203" pitchFamily="34" charset="0"/>
                <a:ea typeface="TT Interphases Bold"/>
                <a:cs typeface="TT Interphases Bold"/>
                <a:sym typeface="TT Interphases Bold"/>
              </a:rPr>
              <a:t>sürecini</a:t>
            </a:r>
            <a:r>
              <a:rPr lang="en-US" sz="4000" b="1" dirty="0">
                <a:latin typeface="Bahnschrift" panose="020B0502040204020203" pitchFamily="34" charset="0"/>
                <a:ea typeface="TT Interphases Bold"/>
                <a:cs typeface="TT Interphases Bold"/>
                <a:sym typeface="TT Interphases Bold"/>
              </a:rPr>
              <a:t> </a:t>
            </a:r>
          </a:p>
          <a:p>
            <a:pPr marL="0" lvl="0" indent="0" algn="ctr">
              <a:spcBef>
                <a:spcPct val="0"/>
              </a:spcBef>
            </a:pPr>
            <a:r>
              <a:rPr lang="en-US" sz="4000" b="1" dirty="0">
                <a:latin typeface="Bahnschrift" panose="020B0502040204020203" pitchFamily="34" charset="0"/>
                <a:ea typeface="TT Interphases Bold"/>
                <a:cs typeface="TT Interphases Bold"/>
                <a:sym typeface="TT Interphases Bold"/>
              </a:rPr>
              <a:t>%70 </a:t>
            </a:r>
            <a:r>
              <a:rPr lang="en-US" sz="4000" b="1" dirty="0" err="1">
                <a:latin typeface="Bahnschrift" panose="020B0502040204020203" pitchFamily="34" charset="0"/>
                <a:ea typeface="TT Interphases Bold"/>
                <a:cs typeface="TT Interphases Bold"/>
                <a:sym typeface="TT Interphases Bold"/>
              </a:rPr>
              <a:t>oranında</a:t>
            </a:r>
            <a:r>
              <a:rPr lang="en-US" sz="4000" b="1" dirty="0">
                <a:latin typeface="Bahnschrift" panose="020B0502040204020203" pitchFamily="34" charset="0"/>
                <a:ea typeface="TT Interphases Bold"/>
                <a:cs typeface="TT Interphases Bold"/>
                <a:sym typeface="TT Interphases Bold"/>
              </a:rPr>
              <a:t> </a:t>
            </a:r>
            <a:r>
              <a:rPr lang="en-US" sz="4000" b="1" dirty="0" err="1">
                <a:latin typeface="Bahnschrift" panose="020B0502040204020203" pitchFamily="34" charset="0"/>
                <a:ea typeface="TT Interphases Bold"/>
                <a:cs typeface="TT Interphases Bold"/>
                <a:sym typeface="TT Interphases Bold"/>
              </a:rPr>
              <a:t>hızlandırıyor</a:t>
            </a:r>
            <a:endParaRPr lang="en-US" sz="4000" b="1" dirty="0">
              <a:latin typeface="Bahnschrift" panose="020B0502040204020203" pitchFamily="34" charset="0"/>
              <a:ea typeface="TT Interphases Bold"/>
              <a:cs typeface="TT Interphases Bold"/>
              <a:sym typeface="TT Interphases Bold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653C3A62-CFED-2867-3024-9B121FFC1339}"/>
              </a:ext>
            </a:extLst>
          </p:cNvPr>
          <p:cNvSpPr txBox="1"/>
          <p:nvPr/>
        </p:nvSpPr>
        <p:spPr>
          <a:xfrm>
            <a:off x="1092200" y="6429130"/>
            <a:ext cx="16129000" cy="4424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2240"/>
              </a:lnSpc>
            </a:pPr>
            <a:r>
              <a:rPr lang="en-US" sz="6000" dirty="0">
                <a:latin typeface="Cochocib Script Latin Pro" panose="02000503000000020003" pitchFamily="2" charset="0"/>
                <a:ea typeface="TT Interphases"/>
                <a:cs typeface="TT Interphases"/>
                <a:sym typeface="TT Interphases"/>
              </a:rPr>
              <a:t>Harward Business Review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64D888EA-717B-8BE9-B536-2A4B86EA3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0018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E95F7F-4A00-9E98-E77F-D19DE5B3AB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8733F15-6639-35A7-B130-3DC9C2D78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Hedefler</a:t>
            </a:r>
          </a:p>
        </p:txBody>
      </p:sp>
      <p:sp>
        <p:nvSpPr>
          <p:cNvPr id="7" name="Blok Yay 6">
            <a:extLst>
              <a:ext uri="{FF2B5EF4-FFF2-40B4-BE49-F238E27FC236}">
                <a16:creationId xmlns:a16="http://schemas.microsoft.com/office/drawing/2014/main" id="{DE676A1E-29ED-1EBC-73BD-8D96E92C44FA}"/>
              </a:ext>
            </a:extLst>
          </p:cNvPr>
          <p:cNvSpPr/>
          <p:nvPr/>
        </p:nvSpPr>
        <p:spPr>
          <a:xfrm>
            <a:off x="-4050167" y="2530835"/>
            <a:ext cx="6093694" cy="6093694"/>
          </a:xfrm>
          <a:prstGeom prst="blockArc">
            <a:avLst>
              <a:gd name="adj1" fmla="val 18900000"/>
              <a:gd name="adj2" fmla="val 2700000"/>
              <a:gd name="adj3" fmla="val 354"/>
            </a:avLst>
          </a:prstGeom>
        </p:spPr>
        <p:style>
          <a:lnRef idx="2">
            <a:schemeClr val="dk2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tr-TR"/>
          </a:p>
        </p:txBody>
      </p:sp>
      <p:sp>
        <p:nvSpPr>
          <p:cNvPr id="8" name="Serbest Form 7">
            <a:extLst>
              <a:ext uri="{FF2B5EF4-FFF2-40B4-BE49-F238E27FC236}">
                <a16:creationId xmlns:a16="http://schemas.microsoft.com/office/drawing/2014/main" id="{CEA940DB-D117-2B67-9B22-707A17FA75EA}"/>
              </a:ext>
            </a:extLst>
          </p:cNvPr>
          <p:cNvSpPr/>
          <p:nvPr/>
        </p:nvSpPr>
        <p:spPr>
          <a:xfrm>
            <a:off x="1695003" y="3767296"/>
            <a:ext cx="6388000" cy="905192"/>
          </a:xfrm>
          <a:custGeom>
            <a:avLst/>
            <a:gdLst>
              <a:gd name="connsiteX0" fmla="*/ 0 w 6388000"/>
              <a:gd name="connsiteY0" fmla="*/ 0 h 905192"/>
              <a:gd name="connsiteX1" fmla="*/ 6388000 w 6388000"/>
              <a:gd name="connsiteY1" fmla="*/ 0 h 905192"/>
              <a:gd name="connsiteX2" fmla="*/ 6388000 w 6388000"/>
              <a:gd name="connsiteY2" fmla="*/ 905192 h 905192"/>
              <a:gd name="connsiteX3" fmla="*/ 0 w 6388000"/>
              <a:gd name="connsiteY3" fmla="*/ 905192 h 905192"/>
              <a:gd name="connsiteX4" fmla="*/ 0 w 6388000"/>
              <a:gd name="connsiteY4" fmla="*/ 0 h 905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88000" h="905192">
                <a:moveTo>
                  <a:pt x="0" y="0"/>
                </a:moveTo>
                <a:lnTo>
                  <a:pt x="6388000" y="0"/>
                </a:lnTo>
                <a:lnTo>
                  <a:pt x="6388000" y="905192"/>
                </a:lnTo>
                <a:lnTo>
                  <a:pt x="0" y="905192"/>
                </a:lnTo>
                <a:lnTo>
                  <a:pt x="0" y="0"/>
                </a:lnTo>
                <a:close/>
              </a:path>
            </a:pathLst>
          </a:custGeom>
          <a:solidFill>
            <a:srgbClr val="011849"/>
          </a:solidFill>
          <a:ln>
            <a:noFill/>
          </a:ln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18497" tIns="91440" rIns="91440" bIns="91440" numCol="1" spcCol="1270" anchor="ctr" anchorCtr="0">
            <a:noAutofit/>
          </a:bodyPr>
          <a:lstStyle/>
          <a:p>
            <a:pPr marL="0" lvl="0" indent="0" algn="l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tr-TR" sz="3600" b="1" kern="1200" dirty="0">
                <a:latin typeface="Bahnschrift" panose="020B0502040204020203" pitchFamily="34" charset="0"/>
              </a:rPr>
              <a:t>Müşteri Hedefleri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5A62CF6-7CD8-2CA5-3D39-AC93B3BEDD67}"/>
              </a:ext>
            </a:extLst>
          </p:cNvPr>
          <p:cNvSpPr/>
          <p:nvPr/>
        </p:nvSpPr>
        <p:spPr>
          <a:xfrm>
            <a:off x="1129258" y="3654147"/>
            <a:ext cx="1131490" cy="11314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2">
              <a:hueOff val="0"/>
              <a:satOff val="0"/>
              <a:lumOff val="0"/>
              <a:alphaOff val="0"/>
            </a:schemeClr>
          </a:lnRef>
          <a:fillRef idx="1">
            <a:schemeClr val="lt2">
              <a:hueOff val="0"/>
              <a:satOff val="0"/>
              <a:lumOff val="0"/>
              <a:alphaOff val="0"/>
            </a:schemeClr>
          </a:fillRef>
          <a:effectRef idx="0">
            <a:schemeClr val="lt2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tr-TR"/>
          </a:p>
        </p:txBody>
      </p:sp>
      <p:sp>
        <p:nvSpPr>
          <p:cNvPr id="10" name="Serbest Form 9">
            <a:extLst>
              <a:ext uri="{FF2B5EF4-FFF2-40B4-BE49-F238E27FC236}">
                <a16:creationId xmlns:a16="http://schemas.microsoft.com/office/drawing/2014/main" id="{C6421C72-9DE6-954C-86ED-12F3D7E14BEF}"/>
              </a:ext>
            </a:extLst>
          </p:cNvPr>
          <p:cNvSpPr/>
          <p:nvPr/>
        </p:nvSpPr>
        <p:spPr>
          <a:xfrm>
            <a:off x="2024041" y="5125085"/>
            <a:ext cx="6058962" cy="905192"/>
          </a:xfrm>
          <a:custGeom>
            <a:avLst/>
            <a:gdLst>
              <a:gd name="connsiteX0" fmla="*/ 0 w 6058962"/>
              <a:gd name="connsiteY0" fmla="*/ 0 h 905192"/>
              <a:gd name="connsiteX1" fmla="*/ 6058962 w 6058962"/>
              <a:gd name="connsiteY1" fmla="*/ 0 h 905192"/>
              <a:gd name="connsiteX2" fmla="*/ 6058962 w 6058962"/>
              <a:gd name="connsiteY2" fmla="*/ 905192 h 905192"/>
              <a:gd name="connsiteX3" fmla="*/ 0 w 6058962"/>
              <a:gd name="connsiteY3" fmla="*/ 905192 h 905192"/>
              <a:gd name="connsiteX4" fmla="*/ 0 w 6058962"/>
              <a:gd name="connsiteY4" fmla="*/ 0 h 905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8962" h="905192">
                <a:moveTo>
                  <a:pt x="0" y="0"/>
                </a:moveTo>
                <a:lnTo>
                  <a:pt x="6058962" y="0"/>
                </a:lnTo>
                <a:lnTo>
                  <a:pt x="6058962" y="905192"/>
                </a:lnTo>
                <a:lnTo>
                  <a:pt x="0" y="905192"/>
                </a:lnTo>
                <a:lnTo>
                  <a:pt x="0" y="0"/>
                </a:lnTo>
                <a:close/>
              </a:path>
            </a:pathLst>
          </a:custGeom>
          <a:solidFill>
            <a:srgbClr val="011849"/>
          </a:solidFill>
          <a:ln>
            <a:noFill/>
          </a:ln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18497" tIns="91440" rIns="91440" bIns="91440" numCol="1" spcCol="1270" anchor="ctr" anchorCtr="0">
            <a:noAutofit/>
          </a:bodyPr>
          <a:lstStyle/>
          <a:p>
            <a:pPr marL="0" lvl="0" indent="0" algn="l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tr-TR" sz="3600" b="1" kern="1200" dirty="0">
                <a:latin typeface="Bahnschrift" panose="020B0502040204020203" pitchFamily="34" charset="0"/>
              </a:rPr>
              <a:t>Finansal Hedefler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2518D29-D41B-EC84-9E5C-E269E4646D27}"/>
              </a:ext>
            </a:extLst>
          </p:cNvPr>
          <p:cNvSpPr/>
          <p:nvPr/>
        </p:nvSpPr>
        <p:spPr>
          <a:xfrm>
            <a:off x="1458295" y="5011936"/>
            <a:ext cx="1131490" cy="11314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2">
              <a:hueOff val="0"/>
              <a:satOff val="0"/>
              <a:lumOff val="0"/>
              <a:alphaOff val="0"/>
            </a:schemeClr>
          </a:lnRef>
          <a:fillRef idx="1">
            <a:schemeClr val="lt2">
              <a:hueOff val="0"/>
              <a:satOff val="0"/>
              <a:lumOff val="0"/>
              <a:alphaOff val="0"/>
            </a:schemeClr>
          </a:fillRef>
          <a:effectRef idx="0">
            <a:schemeClr val="lt2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tr-TR"/>
          </a:p>
        </p:txBody>
      </p:sp>
      <p:sp>
        <p:nvSpPr>
          <p:cNvPr id="12" name="Serbest Form 11">
            <a:extLst>
              <a:ext uri="{FF2B5EF4-FFF2-40B4-BE49-F238E27FC236}">
                <a16:creationId xmlns:a16="http://schemas.microsoft.com/office/drawing/2014/main" id="{E9F8285F-6743-954A-032E-882D63DD5D4B}"/>
              </a:ext>
            </a:extLst>
          </p:cNvPr>
          <p:cNvSpPr/>
          <p:nvPr/>
        </p:nvSpPr>
        <p:spPr>
          <a:xfrm>
            <a:off x="1695003" y="6482874"/>
            <a:ext cx="6388000" cy="905192"/>
          </a:xfrm>
          <a:custGeom>
            <a:avLst/>
            <a:gdLst>
              <a:gd name="connsiteX0" fmla="*/ 0 w 6388000"/>
              <a:gd name="connsiteY0" fmla="*/ 0 h 905192"/>
              <a:gd name="connsiteX1" fmla="*/ 6388000 w 6388000"/>
              <a:gd name="connsiteY1" fmla="*/ 0 h 905192"/>
              <a:gd name="connsiteX2" fmla="*/ 6388000 w 6388000"/>
              <a:gd name="connsiteY2" fmla="*/ 905192 h 905192"/>
              <a:gd name="connsiteX3" fmla="*/ 0 w 6388000"/>
              <a:gd name="connsiteY3" fmla="*/ 905192 h 905192"/>
              <a:gd name="connsiteX4" fmla="*/ 0 w 6388000"/>
              <a:gd name="connsiteY4" fmla="*/ 0 h 905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88000" h="905192">
                <a:moveTo>
                  <a:pt x="0" y="0"/>
                </a:moveTo>
                <a:lnTo>
                  <a:pt x="6388000" y="0"/>
                </a:lnTo>
                <a:lnTo>
                  <a:pt x="6388000" y="905192"/>
                </a:lnTo>
                <a:lnTo>
                  <a:pt x="0" y="905192"/>
                </a:lnTo>
                <a:lnTo>
                  <a:pt x="0" y="0"/>
                </a:lnTo>
                <a:close/>
              </a:path>
            </a:pathLst>
          </a:custGeom>
          <a:solidFill>
            <a:srgbClr val="011849"/>
          </a:solidFill>
          <a:ln>
            <a:noFill/>
          </a:ln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18497" tIns="91440" rIns="91440" bIns="91440" numCol="1" spcCol="1270" anchor="ctr" anchorCtr="0">
            <a:noAutofit/>
          </a:bodyPr>
          <a:lstStyle/>
          <a:p>
            <a:pPr marL="0" lvl="0" indent="0" algn="l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tr-TR" sz="3600" b="1" kern="1200" dirty="0">
                <a:latin typeface="Bahnschrift" panose="020B0502040204020203" pitchFamily="34" charset="0"/>
              </a:rPr>
              <a:t>Operasyonel Hedefler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3C20E7D-8FDC-4315-C9A6-D0B5C380C51C}"/>
              </a:ext>
            </a:extLst>
          </p:cNvPr>
          <p:cNvSpPr/>
          <p:nvPr/>
        </p:nvSpPr>
        <p:spPr>
          <a:xfrm>
            <a:off x="1129258" y="6369725"/>
            <a:ext cx="1131490" cy="11314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2">
              <a:hueOff val="0"/>
              <a:satOff val="0"/>
              <a:lumOff val="0"/>
              <a:alphaOff val="0"/>
            </a:schemeClr>
          </a:lnRef>
          <a:fillRef idx="1">
            <a:schemeClr val="lt2">
              <a:hueOff val="0"/>
              <a:satOff val="0"/>
              <a:lumOff val="0"/>
              <a:alphaOff val="0"/>
            </a:schemeClr>
          </a:fillRef>
          <a:effectRef idx="0">
            <a:schemeClr val="lt2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B809C0CC-E88C-D29B-5ED0-631B4EED0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1887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AD9305C-26AC-E58A-3520-1F7A64631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Hedefler</a:t>
            </a:r>
          </a:p>
        </p:txBody>
      </p:sp>
      <p:sp>
        <p:nvSpPr>
          <p:cNvPr id="7" name="Blok Yay 6">
            <a:extLst>
              <a:ext uri="{FF2B5EF4-FFF2-40B4-BE49-F238E27FC236}">
                <a16:creationId xmlns:a16="http://schemas.microsoft.com/office/drawing/2014/main" id="{B5829CDE-B09F-04E4-D5D0-47C3D1CC7D21}"/>
              </a:ext>
            </a:extLst>
          </p:cNvPr>
          <p:cNvSpPr/>
          <p:nvPr/>
        </p:nvSpPr>
        <p:spPr>
          <a:xfrm>
            <a:off x="-4050167" y="2530835"/>
            <a:ext cx="6093694" cy="6093694"/>
          </a:xfrm>
          <a:prstGeom prst="blockArc">
            <a:avLst>
              <a:gd name="adj1" fmla="val 18900000"/>
              <a:gd name="adj2" fmla="val 2700000"/>
              <a:gd name="adj3" fmla="val 354"/>
            </a:avLst>
          </a:prstGeom>
          <a:ln>
            <a:solidFill>
              <a:srgbClr val="011849"/>
            </a:solidFill>
          </a:ln>
        </p:spPr>
        <p:style>
          <a:lnRef idx="2">
            <a:schemeClr val="dk2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tr-TR"/>
          </a:p>
        </p:txBody>
      </p:sp>
      <p:sp>
        <p:nvSpPr>
          <p:cNvPr id="8" name="Serbest Form 7">
            <a:extLst>
              <a:ext uri="{FF2B5EF4-FFF2-40B4-BE49-F238E27FC236}">
                <a16:creationId xmlns:a16="http://schemas.microsoft.com/office/drawing/2014/main" id="{D6638509-7910-8DAF-0461-4BD784064765}"/>
              </a:ext>
            </a:extLst>
          </p:cNvPr>
          <p:cNvSpPr/>
          <p:nvPr/>
        </p:nvSpPr>
        <p:spPr>
          <a:xfrm>
            <a:off x="1695003" y="3767296"/>
            <a:ext cx="6388000" cy="905192"/>
          </a:xfrm>
          <a:custGeom>
            <a:avLst/>
            <a:gdLst>
              <a:gd name="connsiteX0" fmla="*/ 0 w 6388000"/>
              <a:gd name="connsiteY0" fmla="*/ 0 h 905192"/>
              <a:gd name="connsiteX1" fmla="*/ 6388000 w 6388000"/>
              <a:gd name="connsiteY1" fmla="*/ 0 h 905192"/>
              <a:gd name="connsiteX2" fmla="*/ 6388000 w 6388000"/>
              <a:gd name="connsiteY2" fmla="*/ 905192 h 905192"/>
              <a:gd name="connsiteX3" fmla="*/ 0 w 6388000"/>
              <a:gd name="connsiteY3" fmla="*/ 905192 h 905192"/>
              <a:gd name="connsiteX4" fmla="*/ 0 w 6388000"/>
              <a:gd name="connsiteY4" fmla="*/ 0 h 905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88000" h="905192">
                <a:moveTo>
                  <a:pt x="0" y="0"/>
                </a:moveTo>
                <a:lnTo>
                  <a:pt x="6388000" y="0"/>
                </a:lnTo>
                <a:lnTo>
                  <a:pt x="6388000" y="905192"/>
                </a:lnTo>
                <a:lnTo>
                  <a:pt x="0" y="905192"/>
                </a:lnTo>
                <a:lnTo>
                  <a:pt x="0" y="0"/>
                </a:lnTo>
                <a:close/>
              </a:path>
            </a:pathLst>
          </a:custGeom>
          <a:solidFill>
            <a:srgbClr val="EF2D73"/>
          </a:solidFill>
          <a:ln>
            <a:noFill/>
          </a:ln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18497" tIns="91440" rIns="91440" bIns="91440" numCol="1" spcCol="1270" anchor="ctr" anchorCtr="0">
            <a:noAutofit/>
          </a:bodyPr>
          <a:lstStyle/>
          <a:p>
            <a:pPr marL="0" lvl="0" indent="0" algn="l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tr-TR" sz="3600" b="1" kern="1200" dirty="0">
                <a:latin typeface="Bahnschrift" panose="020B0502040204020203" pitchFamily="34" charset="0"/>
              </a:rPr>
              <a:t>Müşteri Hedefleri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BE49D65-E64F-9F9B-6669-FFBC352699B7}"/>
              </a:ext>
            </a:extLst>
          </p:cNvPr>
          <p:cNvSpPr/>
          <p:nvPr/>
        </p:nvSpPr>
        <p:spPr>
          <a:xfrm>
            <a:off x="1129258" y="3654147"/>
            <a:ext cx="1131490" cy="1131490"/>
          </a:xfrm>
          <a:prstGeom prst="ellipse">
            <a:avLst/>
          </a:prstGeom>
          <a:solidFill>
            <a:schemeClr val="bg1"/>
          </a:solidFill>
          <a:ln>
            <a:solidFill>
              <a:srgbClr val="011849"/>
            </a:solidFill>
          </a:ln>
        </p:spPr>
        <p:style>
          <a:lnRef idx="2">
            <a:schemeClr val="dk2">
              <a:hueOff val="0"/>
              <a:satOff val="0"/>
              <a:lumOff val="0"/>
              <a:alphaOff val="0"/>
            </a:schemeClr>
          </a:lnRef>
          <a:fillRef idx="1">
            <a:schemeClr val="lt2">
              <a:hueOff val="0"/>
              <a:satOff val="0"/>
              <a:lumOff val="0"/>
              <a:alphaOff val="0"/>
            </a:schemeClr>
          </a:fillRef>
          <a:effectRef idx="0">
            <a:schemeClr val="lt2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tr-TR"/>
          </a:p>
        </p:txBody>
      </p:sp>
      <p:sp>
        <p:nvSpPr>
          <p:cNvPr id="10" name="Serbest Form 9">
            <a:extLst>
              <a:ext uri="{FF2B5EF4-FFF2-40B4-BE49-F238E27FC236}">
                <a16:creationId xmlns:a16="http://schemas.microsoft.com/office/drawing/2014/main" id="{AC62D71D-F37F-5829-2709-C6163E3D8453}"/>
              </a:ext>
            </a:extLst>
          </p:cNvPr>
          <p:cNvSpPr/>
          <p:nvPr/>
        </p:nvSpPr>
        <p:spPr>
          <a:xfrm>
            <a:off x="2024041" y="5125085"/>
            <a:ext cx="6058962" cy="905192"/>
          </a:xfrm>
          <a:custGeom>
            <a:avLst/>
            <a:gdLst>
              <a:gd name="connsiteX0" fmla="*/ 0 w 6058962"/>
              <a:gd name="connsiteY0" fmla="*/ 0 h 905192"/>
              <a:gd name="connsiteX1" fmla="*/ 6058962 w 6058962"/>
              <a:gd name="connsiteY1" fmla="*/ 0 h 905192"/>
              <a:gd name="connsiteX2" fmla="*/ 6058962 w 6058962"/>
              <a:gd name="connsiteY2" fmla="*/ 905192 h 905192"/>
              <a:gd name="connsiteX3" fmla="*/ 0 w 6058962"/>
              <a:gd name="connsiteY3" fmla="*/ 905192 h 905192"/>
              <a:gd name="connsiteX4" fmla="*/ 0 w 6058962"/>
              <a:gd name="connsiteY4" fmla="*/ 0 h 905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8962" h="905192">
                <a:moveTo>
                  <a:pt x="0" y="0"/>
                </a:moveTo>
                <a:lnTo>
                  <a:pt x="6058962" y="0"/>
                </a:lnTo>
                <a:lnTo>
                  <a:pt x="6058962" y="905192"/>
                </a:lnTo>
                <a:lnTo>
                  <a:pt x="0" y="905192"/>
                </a:lnTo>
                <a:lnTo>
                  <a:pt x="0" y="0"/>
                </a:lnTo>
                <a:close/>
              </a:path>
            </a:pathLst>
          </a:custGeom>
          <a:solidFill>
            <a:srgbClr val="011849"/>
          </a:solidFill>
          <a:ln>
            <a:noFill/>
          </a:ln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18497" tIns="91440" rIns="91440" bIns="91440" numCol="1" spcCol="1270" anchor="ctr" anchorCtr="0">
            <a:noAutofit/>
          </a:bodyPr>
          <a:lstStyle/>
          <a:p>
            <a:pPr marL="0" lvl="0" indent="0" algn="l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tr-TR" sz="3600" b="1" kern="1200" dirty="0">
                <a:latin typeface="Bahnschrift" panose="020B0502040204020203" pitchFamily="34" charset="0"/>
              </a:rPr>
              <a:t>Finansal Hedefler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23983CE-DAE9-C580-05EF-E58EF152645B}"/>
              </a:ext>
            </a:extLst>
          </p:cNvPr>
          <p:cNvSpPr/>
          <p:nvPr/>
        </p:nvSpPr>
        <p:spPr>
          <a:xfrm>
            <a:off x="1458295" y="5011936"/>
            <a:ext cx="1131490" cy="1131490"/>
          </a:xfrm>
          <a:prstGeom prst="ellipse">
            <a:avLst/>
          </a:prstGeom>
          <a:solidFill>
            <a:schemeClr val="bg1"/>
          </a:solidFill>
          <a:ln>
            <a:solidFill>
              <a:srgbClr val="011849"/>
            </a:solidFill>
          </a:ln>
        </p:spPr>
        <p:style>
          <a:lnRef idx="2">
            <a:schemeClr val="dk2">
              <a:hueOff val="0"/>
              <a:satOff val="0"/>
              <a:lumOff val="0"/>
              <a:alphaOff val="0"/>
            </a:schemeClr>
          </a:lnRef>
          <a:fillRef idx="1">
            <a:schemeClr val="lt2">
              <a:hueOff val="0"/>
              <a:satOff val="0"/>
              <a:lumOff val="0"/>
              <a:alphaOff val="0"/>
            </a:schemeClr>
          </a:fillRef>
          <a:effectRef idx="0">
            <a:schemeClr val="lt2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tr-TR"/>
          </a:p>
        </p:txBody>
      </p:sp>
      <p:sp>
        <p:nvSpPr>
          <p:cNvPr id="12" name="Serbest Form 11">
            <a:extLst>
              <a:ext uri="{FF2B5EF4-FFF2-40B4-BE49-F238E27FC236}">
                <a16:creationId xmlns:a16="http://schemas.microsoft.com/office/drawing/2014/main" id="{4925FD10-671C-5EF2-27F1-E6B77AE0321A}"/>
              </a:ext>
            </a:extLst>
          </p:cNvPr>
          <p:cNvSpPr/>
          <p:nvPr/>
        </p:nvSpPr>
        <p:spPr>
          <a:xfrm>
            <a:off x="1695003" y="6482874"/>
            <a:ext cx="6388000" cy="905192"/>
          </a:xfrm>
          <a:custGeom>
            <a:avLst/>
            <a:gdLst>
              <a:gd name="connsiteX0" fmla="*/ 0 w 6388000"/>
              <a:gd name="connsiteY0" fmla="*/ 0 h 905192"/>
              <a:gd name="connsiteX1" fmla="*/ 6388000 w 6388000"/>
              <a:gd name="connsiteY1" fmla="*/ 0 h 905192"/>
              <a:gd name="connsiteX2" fmla="*/ 6388000 w 6388000"/>
              <a:gd name="connsiteY2" fmla="*/ 905192 h 905192"/>
              <a:gd name="connsiteX3" fmla="*/ 0 w 6388000"/>
              <a:gd name="connsiteY3" fmla="*/ 905192 h 905192"/>
              <a:gd name="connsiteX4" fmla="*/ 0 w 6388000"/>
              <a:gd name="connsiteY4" fmla="*/ 0 h 905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88000" h="905192">
                <a:moveTo>
                  <a:pt x="0" y="0"/>
                </a:moveTo>
                <a:lnTo>
                  <a:pt x="6388000" y="0"/>
                </a:lnTo>
                <a:lnTo>
                  <a:pt x="6388000" y="905192"/>
                </a:lnTo>
                <a:lnTo>
                  <a:pt x="0" y="905192"/>
                </a:lnTo>
                <a:lnTo>
                  <a:pt x="0" y="0"/>
                </a:lnTo>
                <a:close/>
              </a:path>
            </a:pathLst>
          </a:custGeom>
          <a:solidFill>
            <a:srgbClr val="011849"/>
          </a:solidFill>
          <a:ln>
            <a:noFill/>
          </a:ln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18497" tIns="91440" rIns="91440" bIns="91440" numCol="1" spcCol="1270" anchor="ctr" anchorCtr="0">
            <a:noAutofit/>
          </a:bodyPr>
          <a:lstStyle/>
          <a:p>
            <a:pPr marL="0" lvl="0" indent="0" algn="l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tr-TR" sz="3600" b="1" kern="1200" dirty="0">
                <a:latin typeface="Bahnschrift" panose="020B0502040204020203" pitchFamily="34" charset="0"/>
              </a:rPr>
              <a:t>Operasyonel Hedefler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15047E8-5891-33DE-C402-E3F187132468}"/>
              </a:ext>
            </a:extLst>
          </p:cNvPr>
          <p:cNvSpPr/>
          <p:nvPr/>
        </p:nvSpPr>
        <p:spPr>
          <a:xfrm>
            <a:off x="1129258" y="6369725"/>
            <a:ext cx="1131490" cy="1131490"/>
          </a:xfrm>
          <a:prstGeom prst="ellipse">
            <a:avLst/>
          </a:prstGeom>
          <a:solidFill>
            <a:schemeClr val="bg1"/>
          </a:solidFill>
          <a:ln>
            <a:solidFill>
              <a:srgbClr val="011849"/>
            </a:solidFill>
          </a:ln>
        </p:spPr>
        <p:style>
          <a:lnRef idx="2">
            <a:schemeClr val="dk2">
              <a:hueOff val="0"/>
              <a:satOff val="0"/>
              <a:lumOff val="0"/>
              <a:alphaOff val="0"/>
            </a:schemeClr>
          </a:lnRef>
          <a:fillRef idx="1">
            <a:schemeClr val="lt2">
              <a:hueOff val="0"/>
              <a:satOff val="0"/>
              <a:lumOff val="0"/>
              <a:alphaOff val="0"/>
            </a:schemeClr>
          </a:fillRef>
          <a:effectRef idx="0">
            <a:schemeClr val="lt2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99714FFB-F843-8548-01E3-D4FA4219E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4" name="Yuvarlatılmış Dikdörtgen 13">
            <a:extLst>
              <a:ext uri="{FF2B5EF4-FFF2-40B4-BE49-F238E27FC236}">
                <a16:creationId xmlns:a16="http://schemas.microsoft.com/office/drawing/2014/main" id="{3FD4CBDB-6F3F-AD68-AACF-78F355FE9438}"/>
              </a:ext>
            </a:extLst>
          </p:cNvPr>
          <p:cNvSpPr/>
          <p:nvPr/>
        </p:nvSpPr>
        <p:spPr>
          <a:xfrm>
            <a:off x="9303012" y="3421062"/>
            <a:ext cx="7543799" cy="4313237"/>
          </a:xfrm>
          <a:prstGeom prst="roundRect">
            <a:avLst>
              <a:gd name="adj" fmla="val 745"/>
            </a:avLst>
          </a:prstGeom>
          <a:solidFill>
            <a:srgbClr val="EF2D73">
              <a:alpha val="1284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60000" rIns="360000" bIns="360000"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tx1"/>
                </a:solidFill>
                <a:latin typeface="Bahnschrift Light" panose="020B0502040204020203" pitchFamily="34" charset="0"/>
              </a:rPr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tr-TR" dirty="0" err="1">
                <a:solidFill>
                  <a:schemeClr val="tx1"/>
                </a:solidFill>
                <a:latin typeface="Bahnschrift Light" panose="020B0502040204020203" pitchFamily="34" charset="0"/>
              </a:rPr>
              <a:t>urna</a:t>
            </a:r>
            <a:r>
              <a:rPr lang="tr-TR" dirty="0">
                <a:solidFill>
                  <a:schemeClr val="tx1"/>
                </a:solidFill>
                <a:latin typeface="Bahnschrift Light" panose="020B0502040204020203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>
              <a:solidFill>
                <a:schemeClr val="tx1"/>
              </a:solidFill>
              <a:latin typeface="Bahnschrift Light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>
                <a:solidFill>
                  <a:schemeClr val="tx1"/>
                </a:solidFill>
                <a:latin typeface="Bahnschrift Light" panose="020B0502040204020203" pitchFamily="34" charset="0"/>
              </a:rPr>
              <a:t>Nunc</a:t>
            </a:r>
            <a:r>
              <a:rPr lang="tr-TR" dirty="0">
                <a:solidFill>
                  <a:schemeClr val="tx1"/>
                </a:solidFill>
                <a:latin typeface="Bahnschrift Light" panose="020B0502040204020203" pitchFamily="34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Bahnschrift Light" panose="020B0502040204020203" pitchFamily="34" charset="0"/>
              </a:rPr>
              <a:t>viverra</a:t>
            </a:r>
            <a:r>
              <a:rPr lang="tr-TR" dirty="0">
                <a:solidFill>
                  <a:schemeClr val="tx1"/>
                </a:solidFill>
                <a:latin typeface="Bahnschrift Light" panose="020B0502040204020203" pitchFamily="34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Bahnschrift Light" panose="020B0502040204020203" pitchFamily="34" charset="0"/>
              </a:rPr>
              <a:t>imperdiet</a:t>
            </a:r>
            <a:r>
              <a:rPr lang="tr-TR" dirty="0">
                <a:solidFill>
                  <a:schemeClr val="tx1"/>
                </a:solidFill>
                <a:latin typeface="Bahnschrift Light" panose="020B0502040204020203" pitchFamily="34" charset="0"/>
              </a:rPr>
              <a:t> enim. </a:t>
            </a:r>
            <a:r>
              <a:rPr lang="tr-TR" dirty="0" err="1">
                <a:solidFill>
                  <a:schemeClr val="tx1"/>
                </a:solidFill>
                <a:latin typeface="Bahnschrift Light" panose="020B0502040204020203" pitchFamily="34" charset="0"/>
              </a:rPr>
              <a:t>Fusce</a:t>
            </a:r>
            <a:r>
              <a:rPr lang="tr-TR" dirty="0">
                <a:solidFill>
                  <a:schemeClr val="tx1"/>
                </a:solidFill>
                <a:latin typeface="Bahnschrift Light" panose="020B0502040204020203" pitchFamily="34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Bahnschrift Light" panose="020B0502040204020203" pitchFamily="34" charset="0"/>
              </a:rPr>
              <a:t>est</a:t>
            </a:r>
            <a:r>
              <a:rPr lang="tr-TR" dirty="0">
                <a:solidFill>
                  <a:schemeClr val="tx1"/>
                </a:solidFill>
                <a:latin typeface="Bahnschrift Light" panose="020B0502040204020203" pitchFamily="34" charset="0"/>
              </a:rPr>
              <a:t>. </a:t>
            </a:r>
            <a:r>
              <a:rPr lang="tr-TR" dirty="0" err="1">
                <a:solidFill>
                  <a:schemeClr val="tx1"/>
                </a:solidFill>
                <a:latin typeface="Bahnschrift Light" panose="020B0502040204020203" pitchFamily="34" charset="0"/>
              </a:rPr>
              <a:t>Vivamus</a:t>
            </a:r>
            <a:r>
              <a:rPr lang="tr-TR" dirty="0">
                <a:solidFill>
                  <a:schemeClr val="tx1"/>
                </a:solidFill>
                <a:latin typeface="Bahnschrift Light" panose="020B0502040204020203" pitchFamily="34" charset="0"/>
              </a:rPr>
              <a:t> a </a:t>
            </a:r>
            <a:r>
              <a:rPr lang="tr-TR" dirty="0" err="1">
                <a:solidFill>
                  <a:schemeClr val="tx1"/>
                </a:solidFill>
                <a:latin typeface="Bahnschrift Light" panose="020B0502040204020203" pitchFamily="34" charset="0"/>
              </a:rPr>
              <a:t>tellus</a:t>
            </a:r>
            <a:r>
              <a:rPr lang="tr-TR" dirty="0">
                <a:solidFill>
                  <a:schemeClr val="tx1"/>
                </a:solidFill>
                <a:latin typeface="Bahnschrift Light" panose="020B0502040204020203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>
              <a:solidFill>
                <a:schemeClr val="tx1"/>
              </a:solidFill>
              <a:latin typeface="Bahnschrift Light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>
                <a:solidFill>
                  <a:schemeClr val="tx1"/>
                </a:solidFill>
                <a:latin typeface="Bahnschrift Light" panose="020B0502040204020203" pitchFamily="34" charset="0"/>
              </a:rPr>
              <a:t>Pellentesque</a:t>
            </a:r>
            <a:r>
              <a:rPr lang="tr-TR" dirty="0">
                <a:solidFill>
                  <a:schemeClr val="tx1"/>
                </a:solidFill>
                <a:latin typeface="Bahnschrift Light" panose="020B0502040204020203" pitchFamily="34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Bahnschrift Light" panose="020B0502040204020203" pitchFamily="34" charset="0"/>
              </a:rPr>
              <a:t>habitant</a:t>
            </a:r>
            <a:r>
              <a:rPr lang="tr-TR" dirty="0">
                <a:solidFill>
                  <a:schemeClr val="tx1"/>
                </a:solidFill>
                <a:latin typeface="Bahnschrift Light" panose="020B0502040204020203" pitchFamily="34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Bahnschrift Light" panose="020B0502040204020203" pitchFamily="34" charset="0"/>
              </a:rPr>
              <a:t>morbi</a:t>
            </a:r>
            <a:r>
              <a:rPr lang="tr-TR" dirty="0">
                <a:solidFill>
                  <a:schemeClr val="tx1"/>
                </a:solidFill>
                <a:latin typeface="Bahnschrift Light" panose="020B0502040204020203" pitchFamily="34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Bahnschrift Light" panose="020B0502040204020203" pitchFamily="34" charset="0"/>
              </a:rPr>
              <a:t>tristique</a:t>
            </a:r>
            <a:r>
              <a:rPr lang="tr-TR" dirty="0">
                <a:solidFill>
                  <a:schemeClr val="tx1"/>
                </a:solidFill>
                <a:latin typeface="Bahnschrift Light" panose="020B0502040204020203" pitchFamily="34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Bahnschrift Light" panose="020B0502040204020203" pitchFamily="34" charset="0"/>
              </a:rPr>
              <a:t>senectus</a:t>
            </a:r>
            <a:r>
              <a:rPr lang="tr-TR" dirty="0">
                <a:solidFill>
                  <a:schemeClr val="tx1"/>
                </a:solidFill>
                <a:latin typeface="Bahnschrift Light" panose="020B0502040204020203" pitchFamily="34" charset="0"/>
              </a:rPr>
              <a:t> et </a:t>
            </a:r>
            <a:r>
              <a:rPr lang="tr-TR" dirty="0" err="1">
                <a:solidFill>
                  <a:schemeClr val="tx1"/>
                </a:solidFill>
                <a:latin typeface="Bahnschrift Light" panose="020B0502040204020203" pitchFamily="34" charset="0"/>
              </a:rPr>
              <a:t>netus</a:t>
            </a:r>
            <a:r>
              <a:rPr lang="tr-TR" dirty="0">
                <a:solidFill>
                  <a:schemeClr val="tx1"/>
                </a:solidFill>
                <a:latin typeface="Bahnschrift Light" panose="020B0502040204020203" pitchFamily="34" charset="0"/>
              </a:rPr>
              <a:t> et </a:t>
            </a:r>
            <a:r>
              <a:rPr lang="tr-TR" dirty="0" err="1">
                <a:solidFill>
                  <a:schemeClr val="tx1"/>
                </a:solidFill>
                <a:latin typeface="Bahnschrift Light" panose="020B0502040204020203" pitchFamily="34" charset="0"/>
              </a:rPr>
              <a:t>malesuada</a:t>
            </a:r>
            <a:r>
              <a:rPr lang="tr-TR" dirty="0">
                <a:solidFill>
                  <a:schemeClr val="tx1"/>
                </a:solidFill>
                <a:latin typeface="Bahnschrift Light" panose="020B0502040204020203" pitchFamily="34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Bahnschrift Light" panose="020B0502040204020203" pitchFamily="34" charset="0"/>
              </a:rPr>
              <a:t>fames</a:t>
            </a:r>
            <a:r>
              <a:rPr lang="tr-TR" dirty="0">
                <a:solidFill>
                  <a:schemeClr val="tx1"/>
                </a:solidFill>
                <a:latin typeface="Bahnschrift Light" panose="020B0502040204020203" pitchFamily="34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Bahnschrift Light" panose="020B0502040204020203" pitchFamily="34" charset="0"/>
              </a:rPr>
              <a:t>ac</a:t>
            </a:r>
            <a:r>
              <a:rPr lang="tr-TR" dirty="0">
                <a:solidFill>
                  <a:schemeClr val="tx1"/>
                </a:solidFill>
                <a:latin typeface="Bahnschrift Light" panose="020B0502040204020203" pitchFamily="34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Bahnschrift Light" panose="020B0502040204020203" pitchFamily="34" charset="0"/>
              </a:rPr>
              <a:t>turpis</a:t>
            </a:r>
            <a:r>
              <a:rPr lang="tr-TR" dirty="0">
                <a:solidFill>
                  <a:schemeClr val="tx1"/>
                </a:solidFill>
                <a:latin typeface="Bahnschrift Light" panose="020B0502040204020203" pitchFamily="34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Bahnschrift Light" panose="020B0502040204020203" pitchFamily="34" charset="0"/>
              </a:rPr>
              <a:t>egestas</a:t>
            </a:r>
            <a:r>
              <a:rPr lang="tr-TR" dirty="0">
                <a:solidFill>
                  <a:schemeClr val="tx1"/>
                </a:solidFill>
                <a:latin typeface="Bahnschrift Light" panose="020B0502040204020203" pitchFamily="34" charset="0"/>
              </a:rPr>
              <a:t>. </a:t>
            </a:r>
            <a:r>
              <a:rPr lang="tr-TR" dirty="0" err="1">
                <a:solidFill>
                  <a:schemeClr val="tx1"/>
                </a:solidFill>
                <a:latin typeface="Bahnschrift Light" panose="020B0502040204020203" pitchFamily="34" charset="0"/>
              </a:rPr>
              <a:t>Proin</a:t>
            </a:r>
            <a:r>
              <a:rPr lang="tr-TR" dirty="0">
                <a:solidFill>
                  <a:schemeClr val="tx1"/>
                </a:solidFill>
                <a:latin typeface="Bahnschrift Light" panose="020B0502040204020203" pitchFamily="34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Bahnschrift Light" panose="020B0502040204020203" pitchFamily="34" charset="0"/>
              </a:rPr>
              <a:t>pharetra</a:t>
            </a:r>
            <a:r>
              <a:rPr lang="tr-TR" dirty="0">
                <a:solidFill>
                  <a:schemeClr val="tx1"/>
                </a:solidFill>
                <a:latin typeface="Bahnschrift Light" panose="020B0502040204020203" pitchFamily="34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Bahnschrift Light" panose="020B0502040204020203" pitchFamily="34" charset="0"/>
              </a:rPr>
              <a:t>nonummy</a:t>
            </a:r>
            <a:r>
              <a:rPr lang="tr-TR" dirty="0">
                <a:solidFill>
                  <a:schemeClr val="tx1"/>
                </a:solidFill>
                <a:latin typeface="Bahnschrift Light" panose="020B0502040204020203" pitchFamily="34" charset="0"/>
              </a:rPr>
              <a:t> pede. </a:t>
            </a:r>
            <a:r>
              <a:rPr lang="tr-TR" dirty="0" err="1">
                <a:solidFill>
                  <a:schemeClr val="tx1"/>
                </a:solidFill>
                <a:latin typeface="Bahnschrift Light" panose="020B0502040204020203" pitchFamily="34" charset="0"/>
              </a:rPr>
              <a:t>Mauris</a:t>
            </a:r>
            <a:r>
              <a:rPr lang="tr-TR" dirty="0">
                <a:solidFill>
                  <a:schemeClr val="tx1"/>
                </a:solidFill>
                <a:latin typeface="Bahnschrift Light" panose="020B0502040204020203" pitchFamily="34" charset="0"/>
              </a:rPr>
              <a:t> et </a:t>
            </a:r>
            <a:r>
              <a:rPr lang="tr-TR" dirty="0" err="1">
                <a:solidFill>
                  <a:schemeClr val="tx1"/>
                </a:solidFill>
                <a:latin typeface="Bahnschrift Light" panose="020B0502040204020203" pitchFamily="34" charset="0"/>
              </a:rPr>
              <a:t>orci</a:t>
            </a:r>
            <a:r>
              <a:rPr lang="tr-TR" dirty="0">
                <a:solidFill>
                  <a:schemeClr val="tx1"/>
                </a:solidFill>
                <a:latin typeface="Bahnschrift Light" panose="020B0502040204020203" pitchFamily="34" charset="0"/>
              </a:rPr>
              <a:t>.</a:t>
            </a:r>
          </a:p>
        </p:txBody>
      </p:sp>
      <p:pic>
        <p:nvPicPr>
          <p:cNvPr id="16" name="Grafik 15" descr="Kadın Profili düz dolguyla">
            <a:extLst>
              <a:ext uri="{FF2B5EF4-FFF2-40B4-BE49-F238E27FC236}">
                <a16:creationId xmlns:a16="http://schemas.microsoft.com/office/drawing/2014/main" id="{4D9E14EB-EEDA-6398-2A1C-7FFE9B09AE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37738" y="37719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2688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3C7E34-0BE3-381F-F5EE-B540219B21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87444FE-5054-ECBB-C862-083A3420E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Hedefler</a:t>
            </a:r>
          </a:p>
        </p:txBody>
      </p:sp>
      <p:sp>
        <p:nvSpPr>
          <p:cNvPr id="7" name="Blok Yay 6">
            <a:extLst>
              <a:ext uri="{FF2B5EF4-FFF2-40B4-BE49-F238E27FC236}">
                <a16:creationId xmlns:a16="http://schemas.microsoft.com/office/drawing/2014/main" id="{93034F54-14CC-28E0-D6CF-D5909A326682}"/>
              </a:ext>
            </a:extLst>
          </p:cNvPr>
          <p:cNvSpPr/>
          <p:nvPr/>
        </p:nvSpPr>
        <p:spPr>
          <a:xfrm>
            <a:off x="-4050167" y="2530835"/>
            <a:ext cx="6093694" cy="6093694"/>
          </a:xfrm>
          <a:prstGeom prst="blockArc">
            <a:avLst>
              <a:gd name="adj1" fmla="val 18900000"/>
              <a:gd name="adj2" fmla="val 2700000"/>
              <a:gd name="adj3" fmla="val 354"/>
            </a:avLst>
          </a:prstGeom>
          <a:ln w="25400" cmpd="sng">
            <a:solidFill>
              <a:srgbClr val="011849"/>
            </a:solidFill>
            <a:extLst>
              <a:ext uri="{C807C97D-BFC1-408E-A445-0C87EB9F89A2}">
                <ask:lineSketchStyleProps xmlns:ask="http://schemas.microsoft.com/office/drawing/2018/sketchyshapes" sd="1617256088">
                  <a:custGeom>
                    <a:avLst/>
                    <a:gdLst>
                      <a:gd name="connsiteX0" fmla="*/ 5201293 w 6093694"/>
                      <a:gd name="connsiteY0" fmla="*/ 892401 h 6093694"/>
                      <a:gd name="connsiteX1" fmla="*/ 5201293 w 6093694"/>
                      <a:gd name="connsiteY1" fmla="*/ 5201293 h 6093694"/>
                      <a:gd name="connsiteX2" fmla="*/ 5186040 w 6093694"/>
                      <a:gd name="connsiteY2" fmla="*/ 5186040 h 6093694"/>
                      <a:gd name="connsiteX3" fmla="*/ 5186040 w 6093694"/>
                      <a:gd name="connsiteY3" fmla="*/ 907655 h 6093694"/>
                      <a:gd name="connsiteX4" fmla="*/ 5201293 w 6093694"/>
                      <a:gd name="connsiteY4" fmla="*/ 892401 h 60936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93694" h="6093694" extrusionOk="0">
                        <a:moveTo>
                          <a:pt x="5201293" y="892401"/>
                        </a:moveTo>
                        <a:cubicBezTo>
                          <a:pt x="6432387" y="2021591"/>
                          <a:pt x="6466091" y="4128874"/>
                          <a:pt x="5201293" y="5201293"/>
                        </a:cubicBezTo>
                        <a:cubicBezTo>
                          <a:pt x="5199287" y="5196789"/>
                          <a:pt x="5193899" y="5191480"/>
                          <a:pt x="5186040" y="5186040"/>
                        </a:cubicBezTo>
                        <a:cubicBezTo>
                          <a:pt x="6344867" y="3757804"/>
                          <a:pt x="6235775" y="2148421"/>
                          <a:pt x="5186040" y="907655"/>
                        </a:cubicBezTo>
                        <a:cubicBezTo>
                          <a:pt x="5193267" y="901336"/>
                          <a:pt x="5194166" y="900014"/>
                          <a:pt x="5201293" y="892401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dk2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tr-TR"/>
          </a:p>
        </p:txBody>
      </p:sp>
      <p:sp>
        <p:nvSpPr>
          <p:cNvPr id="8" name="Serbest Form 7">
            <a:extLst>
              <a:ext uri="{FF2B5EF4-FFF2-40B4-BE49-F238E27FC236}">
                <a16:creationId xmlns:a16="http://schemas.microsoft.com/office/drawing/2014/main" id="{979BBFD6-4C94-CCDA-5E0A-5E53438B3761}"/>
              </a:ext>
            </a:extLst>
          </p:cNvPr>
          <p:cNvSpPr/>
          <p:nvPr/>
        </p:nvSpPr>
        <p:spPr>
          <a:xfrm>
            <a:off x="1695003" y="3767296"/>
            <a:ext cx="6388000" cy="905192"/>
          </a:xfrm>
          <a:custGeom>
            <a:avLst/>
            <a:gdLst>
              <a:gd name="connsiteX0" fmla="*/ 0 w 6388000"/>
              <a:gd name="connsiteY0" fmla="*/ 0 h 905192"/>
              <a:gd name="connsiteX1" fmla="*/ 6388000 w 6388000"/>
              <a:gd name="connsiteY1" fmla="*/ 0 h 905192"/>
              <a:gd name="connsiteX2" fmla="*/ 6388000 w 6388000"/>
              <a:gd name="connsiteY2" fmla="*/ 905192 h 905192"/>
              <a:gd name="connsiteX3" fmla="*/ 0 w 6388000"/>
              <a:gd name="connsiteY3" fmla="*/ 905192 h 905192"/>
              <a:gd name="connsiteX4" fmla="*/ 0 w 6388000"/>
              <a:gd name="connsiteY4" fmla="*/ 0 h 905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88000" h="905192">
                <a:moveTo>
                  <a:pt x="0" y="0"/>
                </a:moveTo>
                <a:lnTo>
                  <a:pt x="6388000" y="0"/>
                </a:lnTo>
                <a:lnTo>
                  <a:pt x="6388000" y="905192"/>
                </a:lnTo>
                <a:lnTo>
                  <a:pt x="0" y="905192"/>
                </a:lnTo>
                <a:lnTo>
                  <a:pt x="0" y="0"/>
                </a:lnTo>
                <a:close/>
              </a:path>
            </a:pathLst>
          </a:custGeom>
          <a:solidFill>
            <a:srgbClr val="011849"/>
          </a:solidFill>
          <a:ln>
            <a:noFill/>
          </a:ln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18497" tIns="91440" rIns="91440" bIns="91440" numCol="1" spcCol="1270" anchor="ctr" anchorCtr="0">
            <a:noAutofit/>
          </a:bodyPr>
          <a:lstStyle/>
          <a:p>
            <a:pPr marL="0" lvl="0" indent="0" algn="l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tr-TR" sz="3600" b="1" kern="1200" dirty="0">
                <a:latin typeface="Bahnschrift" panose="020B0502040204020203" pitchFamily="34" charset="0"/>
              </a:rPr>
              <a:t>Müşteri Hedefleri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A23E742-DFE8-53D1-78B1-F01079E20B1E}"/>
              </a:ext>
            </a:extLst>
          </p:cNvPr>
          <p:cNvSpPr/>
          <p:nvPr/>
        </p:nvSpPr>
        <p:spPr>
          <a:xfrm>
            <a:off x="1129258" y="3654147"/>
            <a:ext cx="1131490" cy="1131490"/>
          </a:xfrm>
          <a:prstGeom prst="ellipse">
            <a:avLst/>
          </a:prstGeom>
          <a:solidFill>
            <a:schemeClr val="bg1"/>
          </a:solidFill>
          <a:ln w="25400" cmpd="sng">
            <a:solidFill>
              <a:srgbClr val="011849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31490"/>
                      <a:gd name="connsiteY0" fmla="*/ 565745 h 1131490"/>
                      <a:gd name="connsiteX1" fmla="*/ 565745 w 1131490"/>
                      <a:gd name="connsiteY1" fmla="*/ 0 h 1131490"/>
                      <a:gd name="connsiteX2" fmla="*/ 1131490 w 1131490"/>
                      <a:gd name="connsiteY2" fmla="*/ 565745 h 1131490"/>
                      <a:gd name="connsiteX3" fmla="*/ 565745 w 1131490"/>
                      <a:gd name="connsiteY3" fmla="*/ 1131490 h 1131490"/>
                      <a:gd name="connsiteX4" fmla="*/ 0 w 1131490"/>
                      <a:gd name="connsiteY4" fmla="*/ 565745 h 11314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31490" h="1131490" fill="none" extrusionOk="0">
                        <a:moveTo>
                          <a:pt x="0" y="565745"/>
                        </a:moveTo>
                        <a:cubicBezTo>
                          <a:pt x="20318" y="255703"/>
                          <a:pt x="267264" y="-28753"/>
                          <a:pt x="565745" y="0"/>
                        </a:cubicBezTo>
                        <a:cubicBezTo>
                          <a:pt x="819185" y="-9037"/>
                          <a:pt x="1086699" y="295464"/>
                          <a:pt x="1131490" y="565745"/>
                        </a:cubicBezTo>
                        <a:cubicBezTo>
                          <a:pt x="1129078" y="855194"/>
                          <a:pt x="868306" y="1145236"/>
                          <a:pt x="565745" y="1131490"/>
                        </a:cubicBezTo>
                        <a:cubicBezTo>
                          <a:pt x="300420" y="1157874"/>
                          <a:pt x="35984" y="886849"/>
                          <a:pt x="0" y="565745"/>
                        </a:cubicBezTo>
                        <a:close/>
                      </a:path>
                      <a:path w="1131490" h="1131490" stroke="0" extrusionOk="0">
                        <a:moveTo>
                          <a:pt x="0" y="565745"/>
                        </a:moveTo>
                        <a:cubicBezTo>
                          <a:pt x="-39283" y="229062"/>
                          <a:pt x="210974" y="15883"/>
                          <a:pt x="565745" y="0"/>
                        </a:cubicBezTo>
                        <a:cubicBezTo>
                          <a:pt x="930072" y="10921"/>
                          <a:pt x="1111211" y="253938"/>
                          <a:pt x="1131490" y="565745"/>
                        </a:cubicBezTo>
                        <a:cubicBezTo>
                          <a:pt x="1097305" y="911580"/>
                          <a:pt x="872166" y="1164826"/>
                          <a:pt x="565745" y="1131490"/>
                        </a:cubicBezTo>
                        <a:cubicBezTo>
                          <a:pt x="223182" y="1115015"/>
                          <a:pt x="28512" y="891820"/>
                          <a:pt x="0" y="565745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dk2">
              <a:hueOff val="0"/>
              <a:satOff val="0"/>
              <a:lumOff val="0"/>
              <a:alphaOff val="0"/>
            </a:schemeClr>
          </a:lnRef>
          <a:fillRef idx="1">
            <a:schemeClr val="lt2">
              <a:hueOff val="0"/>
              <a:satOff val="0"/>
              <a:lumOff val="0"/>
              <a:alphaOff val="0"/>
            </a:schemeClr>
          </a:fillRef>
          <a:effectRef idx="0">
            <a:schemeClr val="lt2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tr-TR"/>
          </a:p>
        </p:txBody>
      </p:sp>
      <p:sp>
        <p:nvSpPr>
          <p:cNvPr id="10" name="Serbest Form 9">
            <a:extLst>
              <a:ext uri="{FF2B5EF4-FFF2-40B4-BE49-F238E27FC236}">
                <a16:creationId xmlns:a16="http://schemas.microsoft.com/office/drawing/2014/main" id="{2B8AE026-E156-9863-BF57-ADFD8F46B6E1}"/>
              </a:ext>
            </a:extLst>
          </p:cNvPr>
          <p:cNvSpPr/>
          <p:nvPr/>
        </p:nvSpPr>
        <p:spPr>
          <a:xfrm>
            <a:off x="2024041" y="5125085"/>
            <a:ext cx="6058962" cy="905192"/>
          </a:xfrm>
          <a:custGeom>
            <a:avLst/>
            <a:gdLst>
              <a:gd name="connsiteX0" fmla="*/ 0 w 6058962"/>
              <a:gd name="connsiteY0" fmla="*/ 0 h 905192"/>
              <a:gd name="connsiteX1" fmla="*/ 6058962 w 6058962"/>
              <a:gd name="connsiteY1" fmla="*/ 0 h 905192"/>
              <a:gd name="connsiteX2" fmla="*/ 6058962 w 6058962"/>
              <a:gd name="connsiteY2" fmla="*/ 905192 h 905192"/>
              <a:gd name="connsiteX3" fmla="*/ 0 w 6058962"/>
              <a:gd name="connsiteY3" fmla="*/ 905192 h 905192"/>
              <a:gd name="connsiteX4" fmla="*/ 0 w 6058962"/>
              <a:gd name="connsiteY4" fmla="*/ 0 h 905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8962" h="905192">
                <a:moveTo>
                  <a:pt x="0" y="0"/>
                </a:moveTo>
                <a:lnTo>
                  <a:pt x="6058962" y="0"/>
                </a:lnTo>
                <a:lnTo>
                  <a:pt x="6058962" y="905192"/>
                </a:lnTo>
                <a:lnTo>
                  <a:pt x="0" y="905192"/>
                </a:lnTo>
                <a:lnTo>
                  <a:pt x="0" y="0"/>
                </a:lnTo>
                <a:close/>
              </a:path>
            </a:pathLst>
          </a:custGeom>
          <a:solidFill>
            <a:srgbClr val="EF2D73"/>
          </a:solidFill>
          <a:ln>
            <a:noFill/>
          </a:ln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18497" tIns="91440" rIns="91440" bIns="91440" numCol="1" spcCol="1270" anchor="ctr" anchorCtr="0">
            <a:noAutofit/>
          </a:bodyPr>
          <a:lstStyle/>
          <a:p>
            <a:pPr marL="0" lvl="0" indent="0" algn="l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tr-TR" sz="3600" b="1" kern="1200" dirty="0">
                <a:latin typeface="Bahnschrift" panose="020B0502040204020203" pitchFamily="34" charset="0"/>
              </a:rPr>
              <a:t>Finansal Hedefler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3AAD562-CA4D-1686-4735-E654C044AD47}"/>
              </a:ext>
            </a:extLst>
          </p:cNvPr>
          <p:cNvSpPr/>
          <p:nvPr/>
        </p:nvSpPr>
        <p:spPr>
          <a:xfrm>
            <a:off x="1458295" y="5011936"/>
            <a:ext cx="1131490" cy="1131490"/>
          </a:xfrm>
          <a:prstGeom prst="ellipse">
            <a:avLst/>
          </a:prstGeom>
          <a:solidFill>
            <a:schemeClr val="bg1"/>
          </a:solidFill>
          <a:ln w="25400" cmpd="sng">
            <a:solidFill>
              <a:srgbClr val="011849"/>
            </a:solidFill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1131490"/>
                      <a:gd name="connsiteY0" fmla="*/ 565745 h 1131490"/>
                      <a:gd name="connsiteX1" fmla="*/ 565745 w 1131490"/>
                      <a:gd name="connsiteY1" fmla="*/ 0 h 1131490"/>
                      <a:gd name="connsiteX2" fmla="*/ 1131490 w 1131490"/>
                      <a:gd name="connsiteY2" fmla="*/ 565745 h 1131490"/>
                      <a:gd name="connsiteX3" fmla="*/ 565745 w 1131490"/>
                      <a:gd name="connsiteY3" fmla="*/ 1131490 h 1131490"/>
                      <a:gd name="connsiteX4" fmla="*/ 0 w 1131490"/>
                      <a:gd name="connsiteY4" fmla="*/ 565745 h 11314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31490" h="1131490" fill="none" extrusionOk="0">
                        <a:moveTo>
                          <a:pt x="0" y="565745"/>
                        </a:moveTo>
                        <a:cubicBezTo>
                          <a:pt x="32812" y="222106"/>
                          <a:pt x="266156" y="849"/>
                          <a:pt x="565745" y="0"/>
                        </a:cubicBezTo>
                        <a:cubicBezTo>
                          <a:pt x="906665" y="48661"/>
                          <a:pt x="1077210" y="252127"/>
                          <a:pt x="1131490" y="565745"/>
                        </a:cubicBezTo>
                        <a:cubicBezTo>
                          <a:pt x="1179884" y="885215"/>
                          <a:pt x="857955" y="1122252"/>
                          <a:pt x="565745" y="1131490"/>
                        </a:cubicBezTo>
                        <a:cubicBezTo>
                          <a:pt x="232714" y="1137631"/>
                          <a:pt x="29081" y="838775"/>
                          <a:pt x="0" y="565745"/>
                        </a:cubicBezTo>
                        <a:close/>
                      </a:path>
                      <a:path w="1131490" h="1131490" stroke="0" extrusionOk="0">
                        <a:moveTo>
                          <a:pt x="0" y="565745"/>
                        </a:moveTo>
                        <a:cubicBezTo>
                          <a:pt x="-11909" y="274187"/>
                          <a:pt x="220886" y="-13382"/>
                          <a:pt x="565745" y="0"/>
                        </a:cubicBezTo>
                        <a:cubicBezTo>
                          <a:pt x="915202" y="-5463"/>
                          <a:pt x="1110605" y="291331"/>
                          <a:pt x="1131490" y="565745"/>
                        </a:cubicBezTo>
                        <a:cubicBezTo>
                          <a:pt x="1119381" y="882244"/>
                          <a:pt x="839021" y="1177816"/>
                          <a:pt x="565745" y="1131490"/>
                        </a:cubicBezTo>
                        <a:cubicBezTo>
                          <a:pt x="291288" y="1106902"/>
                          <a:pt x="-20421" y="882881"/>
                          <a:pt x="0" y="565745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dk2">
              <a:hueOff val="0"/>
              <a:satOff val="0"/>
              <a:lumOff val="0"/>
              <a:alphaOff val="0"/>
            </a:schemeClr>
          </a:lnRef>
          <a:fillRef idx="1">
            <a:schemeClr val="lt2">
              <a:hueOff val="0"/>
              <a:satOff val="0"/>
              <a:lumOff val="0"/>
              <a:alphaOff val="0"/>
            </a:schemeClr>
          </a:fillRef>
          <a:effectRef idx="0">
            <a:schemeClr val="lt2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tr-TR"/>
          </a:p>
        </p:txBody>
      </p:sp>
      <p:sp>
        <p:nvSpPr>
          <p:cNvPr id="12" name="Serbest Form 11">
            <a:extLst>
              <a:ext uri="{FF2B5EF4-FFF2-40B4-BE49-F238E27FC236}">
                <a16:creationId xmlns:a16="http://schemas.microsoft.com/office/drawing/2014/main" id="{FAB7D0AF-70FB-C0AD-EC9B-95BDC7FA4338}"/>
              </a:ext>
            </a:extLst>
          </p:cNvPr>
          <p:cNvSpPr/>
          <p:nvPr/>
        </p:nvSpPr>
        <p:spPr>
          <a:xfrm>
            <a:off x="1695003" y="6482874"/>
            <a:ext cx="6388000" cy="905192"/>
          </a:xfrm>
          <a:custGeom>
            <a:avLst/>
            <a:gdLst>
              <a:gd name="connsiteX0" fmla="*/ 0 w 6388000"/>
              <a:gd name="connsiteY0" fmla="*/ 0 h 905192"/>
              <a:gd name="connsiteX1" fmla="*/ 6388000 w 6388000"/>
              <a:gd name="connsiteY1" fmla="*/ 0 h 905192"/>
              <a:gd name="connsiteX2" fmla="*/ 6388000 w 6388000"/>
              <a:gd name="connsiteY2" fmla="*/ 905192 h 905192"/>
              <a:gd name="connsiteX3" fmla="*/ 0 w 6388000"/>
              <a:gd name="connsiteY3" fmla="*/ 905192 h 905192"/>
              <a:gd name="connsiteX4" fmla="*/ 0 w 6388000"/>
              <a:gd name="connsiteY4" fmla="*/ 0 h 905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88000" h="905192">
                <a:moveTo>
                  <a:pt x="0" y="0"/>
                </a:moveTo>
                <a:lnTo>
                  <a:pt x="6388000" y="0"/>
                </a:lnTo>
                <a:lnTo>
                  <a:pt x="6388000" y="905192"/>
                </a:lnTo>
                <a:lnTo>
                  <a:pt x="0" y="905192"/>
                </a:lnTo>
                <a:lnTo>
                  <a:pt x="0" y="0"/>
                </a:lnTo>
                <a:close/>
              </a:path>
            </a:pathLst>
          </a:custGeom>
          <a:solidFill>
            <a:srgbClr val="011849"/>
          </a:solidFill>
          <a:ln>
            <a:noFill/>
          </a:ln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18497" tIns="91440" rIns="91440" bIns="91440" numCol="1" spcCol="1270" anchor="ctr" anchorCtr="0">
            <a:noAutofit/>
          </a:bodyPr>
          <a:lstStyle/>
          <a:p>
            <a:pPr marL="0" lvl="0" indent="0" algn="l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tr-TR" sz="3600" b="1" kern="1200" dirty="0">
                <a:latin typeface="Bahnschrift" panose="020B0502040204020203" pitchFamily="34" charset="0"/>
              </a:rPr>
              <a:t>Operasyonel Hedefler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4114EC4-684B-E9E1-255C-7103080EDD25}"/>
              </a:ext>
            </a:extLst>
          </p:cNvPr>
          <p:cNvSpPr/>
          <p:nvPr/>
        </p:nvSpPr>
        <p:spPr>
          <a:xfrm>
            <a:off x="1129258" y="6369725"/>
            <a:ext cx="1131490" cy="1131490"/>
          </a:xfrm>
          <a:prstGeom prst="ellipse">
            <a:avLst/>
          </a:prstGeom>
          <a:solidFill>
            <a:schemeClr val="bg1"/>
          </a:solidFill>
          <a:ln w="25400" cmpd="sng">
            <a:solidFill>
              <a:srgbClr val="011849"/>
            </a:solidFill>
            <a:extLst>
              <a:ext uri="{C807C97D-BFC1-408E-A445-0C87EB9F89A2}">
                <ask:lineSketchStyleProps xmlns:ask="http://schemas.microsoft.com/office/drawing/2018/sketchyshapes" sd="3978248048">
                  <a:custGeom>
                    <a:avLst/>
                    <a:gdLst>
                      <a:gd name="connsiteX0" fmla="*/ 0 w 1131490"/>
                      <a:gd name="connsiteY0" fmla="*/ 565745 h 1131490"/>
                      <a:gd name="connsiteX1" fmla="*/ 565745 w 1131490"/>
                      <a:gd name="connsiteY1" fmla="*/ 0 h 1131490"/>
                      <a:gd name="connsiteX2" fmla="*/ 1131490 w 1131490"/>
                      <a:gd name="connsiteY2" fmla="*/ 565745 h 1131490"/>
                      <a:gd name="connsiteX3" fmla="*/ 565745 w 1131490"/>
                      <a:gd name="connsiteY3" fmla="*/ 1131490 h 1131490"/>
                      <a:gd name="connsiteX4" fmla="*/ 0 w 1131490"/>
                      <a:gd name="connsiteY4" fmla="*/ 565745 h 11314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31490" h="1131490" fill="none" extrusionOk="0">
                        <a:moveTo>
                          <a:pt x="0" y="565745"/>
                        </a:moveTo>
                        <a:cubicBezTo>
                          <a:pt x="16814" y="267344"/>
                          <a:pt x="217328" y="-45102"/>
                          <a:pt x="565745" y="0"/>
                        </a:cubicBezTo>
                        <a:cubicBezTo>
                          <a:pt x="845330" y="2064"/>
                          <a:pt x="1118075" y="307506"/>
                          <a:pt x="1131490" y="565745"/>
                        </a:cubicBezTo>
                        <a:cubicBezTo>
                          <a:pt x="1131575" y="852885"/>
                          <a:pt x="872746" y="1133355"/>
                          <a:pt x="565745" y="1131490"/>
                        </a:cubicBezTo>
                        <a:cubicBezTo>
                          <a:pt x="227299" y="1097856"/>
                          <a:pt x="38381" y="856670"/>
                          <a:pt x="0" y="565745"/>
                        </a:cubicBezTo>
                        <a:close/>
                      </a:path>
                      <a:path w="1131490" h="1131490" stroke="0" extrusionOk="0">
                        <a:moveTo>
                          <a:pt x="0" y="565745"/>
                        </a:moveTo>
                        <a:cubicBezTo>
                          <a:pt x="-3306" y="247197"/>
                          <a:pt x="279283" y="-11590"/>
                          <a:pt x="565745" y="0"/>
                        </a:cubicBezTo>
                        <a:cubicBezTo>
                          <a:pt x="893425" y="32283"/>
                          <a:pt x="1077868" y="278294"/>
                          <a:pt x="1131490" y="565745"/>
                        </a:cubicBezTo>
                        <a:cubicBezTo>
                          <a:pt x="1092351" y="844233"/>
                          <a:pt x="915777" y="1117523"/>
                          <a:pt x="565745" y="1131490"/>
                        </a:cubicBezTo>
                        <a:cubicBezTo>
                          <a:pt x="218405" y="1095127"/>
                          <a:pt x="5059" y="882030"/>
                          <a:pt x="0" y="565745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dk2">
              <a:hueOff val="0"/>
              <a:satOff val="0"/>
              <a:lumOff val="0"/>
              <a:alphaOff val="0"/>
            </a:schemeClr>
          </a:lnRef>
          <a:fillRef idx="1">
            <a:schemeClr val="lt2">
              <a:hueOff val="0"/>
              <a:satOff val="0"/>
              <a:lumOff val="0"/>
              <a:alphaOff val="0"/>
            </a:schemeClr>
          </a:fillRef>
          <a:effectRef idx="0">
            <a:schemeClr val="lt2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59A45343-514E-981A-5F63-F4815B5BF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3" name="Yuvarlatılmış Dikdörtgen 2">
            <a:extLst>
              <a:ext uri="{FF2B5EF4-FFF2-40B4-BE49-F238E27FC236}">
                <a16:creationId xmlns:a16="http://schemas.microsoft.com/office/drawing/2014/main" id="{88CCCB0A-4160-0D14-798C-E94FACB42A46}"/>
              </a:ext>
            </a:extLst>
          </p:cNvPr>
          <p:cNvSpPr/>
          <p:nvPr/>
        </p:nvSpPr>
        <p:spPr>
          <a:xfrm>
            <a:off x="9303012" y="3421062"/>
            <a:ext cx="7543799" cy="4313237"/>
          </a:xfrm>
          <a:prstGeom prst="roundRect">
            <a:avLst>
              <a:gd name="adj" fmla="val 4985"/>
            </a:avLst>
          </a:prstGeom>
          <a:solidFill>
            <a:srgbClr val="EF2D73">
              <a:alpha val="1284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60000" rIns="360000" bIns="360000"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tx1"/>
                </a:solidFill>
                <a:latin typeface="Bahnschrift Light" panose="020B0502040204020203" pitchFamily="34" charset="0"/>
              </a:rPr>
              <a:t>Fusce posuere, magna sed pulvinar ultricies, purus lectus malesuada libero, sit amet commodo magna eros quis </a:t>
            </a:r>
            <a:r>
              <a:rPr lang="tr-TR" dirty="0" err="1">
                <a:solidFill>
                  <a:schemeClr val="tx1"/>
                </a:solidFill>
                <a:latin typeface="Bahnschrift Light" panose="020B0502040204020203" pitchFamily="34" charset="0"/>
              </a:rPr>
              <a:t>urna</a:t>
            </a:r>
            <a:r>
              <a:rPr lang="tr-TR" dirty="0">
                <a:solidFill>
                  <a:schemeClr val="tx1"/>
                </a:solidFill>
                <a:latin typeface="Bahnschrift Light" panose="020B0502040204020203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>
              <a:solidFill>
                <a:schemeClr val="tx1"/>
              </a:solidFill>
              <a:latin typeface="Bahnschrift Light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>
                <a:solidFill>
                  <a:schemeClr val="tx1"/>
                </a:solidFill>
                <a:latin typeface="Bahnschrift Light" panose="020B0502040204020203" pitchFamily="34" charset="0"/>
              </a:rPr>
              <a:t>Nunc</a:t>
            </a:r>
            <a:r>
              <a:rPr lang="tr-TR" dirty="0">
                <a:solidFill>
                  <a:schemeClr val="tx1"/>
                </a:solidFill>
                <a:latin typeface="Bahnschrift Light" panose="020B0502040204020203" pitchFamily="34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Bahnschrift Light" panose="020B0502040204020203" pitchFamily="34" charset="0"/>
              </a:rPr>
              <a:t>viverra</a:t>
            </a:r>
            <a:r>
              <a:rPr lang="tr-TR" dirty="0">
                <a:solidFill>
                  <a:schemeClr val="tx1"/>
                </a:solidFill>
                <a:latin typeface="Bahnschrift Light" panose="020B0502040204020203" pitchFamily="34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Bahnschrift Light" panose="020B0502040204020203" pitchFamily="34" charset="0"/>
              </a:rPr>
              <a:t>imperdiet</a:t>
            </a:r>
            <a:r>
              <a:rPr lang="tr-TR" dirty="0">
                <a:solidFill>
                  <a:schemeClr val="tx1"/>
                </a:solidFill>
                <a:latin typeface="Bahnschrift Light" panose="020B0502040204020203" pitchFamily="34" charset="0"/>
              </a:rPr>
              <a:t> enim. </a:t>
            </a:r>
            <a:r>
              <a:rPr lang="tr-TR" dirty="0" err="1">
                <a:solidFill>
                  <a:schemeClr val="tx1"/>
                </a:solidFill>
                <a:latin typeface="Bahnschrift Light" panose="020B0502040204020203" pitchFamily="34" charset="0"/>
              </a:rPr>
              <a:t>Fusce</a:t>
            </a:r>
            <a:r>
              <a:rPr lang="tr-TR" dirty="0">
                <a:solidFill>
                  <a:schemeClr val="tx1"/>
                </a:solidFill>
                <a:latin typeface="Bahnschrift Light" panose="020B0502040204020203" pitchFamily="34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Bahnschrift Light" panose="020B0502040204020203" pitchFamily="34" charset="0"/>
              </a:rPr>
              <a:t>est</a:t>
            </a:r>
            <a:r>
              <a:rPr lang="tr-TR" dirty="0">
                <a:solidFill>
                  <a:schemeClr val="tx1"/>
                </a:solidFill>
                <a:latin typeface="Bahnschrift Light" panose="020B0502040204020203" pitchFamily="34" charset="0"/>
              </a:rPr>
              <a:t>. </a:t>
            </a:r>
            <a:r>
              <a:rPr lang="tr-TR" dirty="0" err="1">
                <a:solidFill>
                  <a:schemeClr val="tx1"/>
                </a:solidFill>
                <a:latin typeface="Bahnschrift Light" panose="020B0502040204020203" pitchFamily="34" charset="0"/>
              </a:rPr>
              <a:t>Vivamus</a:t>
            </a:r>
            <a:r>
              <a:rPr lang="tr-TR" dirty="0">
                <a:solidFill>
                  <a:schemeClr val="tx1"/>
                </a:solidFill>
                <a:latin typeface="Bahnschrift Light" panose="020B0502040204020203" pitchFamily="34" charset="0"/>
              </a:rPr>
              <a:t> a </a:t>
            </a:r>
            <a:r>
              <a:rPr lang="tr-TR" dirty="0" err="1">
                <a:solidFill>
                  <a:schemeClr val="tx1"/>
                </a:solidFill>
                <a:latin typeface="Bahnschrift Light" panose="020B0502040204020203" pitchFamily="34" charset="0"/>
              </a:rPr>
              <a:t>tellus</a:t>
            </a:r>
            <a:r>
              <a:rPr lang="tr-TR" dirty="0">
                <a:solidFill>
                  <a:schemeClr val="tx1"/>
                </a:solidFill>
                <a:latin typeface="Bahnschrift Light" panose="020B0502040204020203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>
              <a:solidFill>
                <a:schemeClr val="tx1"/>
              </a:solidFill>
              <a:latin typeface="Bahnschrift Light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>
                <a:solidFill>
                  <a:schemeClr val="tx1"/>
                </a:solidFill>
                <a:latin typeface="Bahnschrift Light" panose="020B0502040204020203" pitchFamily="34" charset="0"/>
              </a:rPr>
              <a:t>Pellentesque</a:t>
            </a:r>
            <a:r>
              <a:rPr lang="tr-TR" dirty="0">
                <a:solidFill>
                  <a:schemeClr val="tx1"/>
                </a:solidFill>
                <a:latin typeface="Bahnschrift Light" panose="020B0502040204020203" pitchFamily="34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Bahnschrift Light" panose="020B0502040204020203" pitchFamily="34" charset="0"/>
              </a:rPr>
              <a:t>habitant</a:t>
            </a:r>
            <a:r>
              <a:rPr lang="tr-TR" dirty="0">
                <a:solidFill>
                  <a:schemeClr val="tx1"/>
                </a:solidFill>
                <a:latin typeface="Bahnschrift Light" panose="020B0502040204020203" pitchFamily="34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Bahnschrift Light" panose="020B0502040204020203" pitchFamily="34" charset="0"/>
              </a:rPr>
              <a:t>morbi</a:t>
            </a:r>
            <a:r>
              <a:rPr lang="tr-TR" dirty="0">
                <a:solidFill>
                  <a:schemeClr val="tx1"/>
                </a:solidFill>
                <a:latin typeface="Bahnschrift Light" panose="020B0502040204020203" pitchFamily="34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Bahnschrift Light" panose="020B0502040204020203" pitchFamily="34" charset="0"/>
              </a:rPr>
              <a:t>tristique</a:t>
            </a:r>
            <a:r>
              <a:rPr lang="tr-TR" dirty="0">
                <a:solidFill>
                  <a:schemeClr val="tx1"/>
                </a:solidFill>
                <a:latin typeface="Bahnschrift Light" panose="020B0502040204020203" pitchFamily="34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Bahnschrift Light" panose="020B0502040204020203" pitchFamily="34" charset="0"/>
              </a:rPr>
              <a:t>senectus</a:t>
            </a:r>
            <a:r>
              <a:rPr lang="tr-TR" dirty="0">
                <a:solidFill>
                  <a:schemeClr val="tx1"/>
                </a:solidFill>
                <a:latin typeface="Bahnschrift Light" panose="020B0502040204020203" pitchFamily="34" charset="0"/>
              </a:rPr>
              <a:t> et </a:t>
            </a:r>
            <a:r>
              <a:rPr lang="tr-TR" dirty="0" err="1">
                <a:solidFill>
                  <a:schemeClr val="tx1"/>
                </a:solidFill>
                <a:latin typeface="Bahnschrift Light" panose="020B0502040204020203" pitchFamily="34" charset="0"/>
              </a:rPr>
              <a:t>netus</a:t>
            </a:r>
            <a:r>
              <a:rPr lang="tr-TR" dirty="0">
                <a:solidFill>
                  <a:schemeClr val="tx1"/>
                </a:solidFill>
                <a:latin typeface="Bahnschrift Light" panose="020B0502040204020203" pitchFamily="34" charset="0"/>
              </a:rPr>
              <a:t> et </a:t>
            </a:r>
            <a:r>
              <a:rPr lang="tr-TR" dirty="0" err="1">
                <a:solidFill>
                  <a:schemeClr val="tx1"/>
                </a:solidFill>
                <a:latin typeface="Bahnschrift Light" panose="020B0502040204020203" pitchFamily="34" charset="0"/>
              </a:rPr>
              <a:t>malesuada</a:t>
            </a:r>
            <a:r>
              <a:rPr lang="tr-TR" dirty="0">
                <a:solidFill>
                  <a:schemeClr val="tx1"/>
                </a:solidFill>
                <a:latin typeface="Bahnschrift Light" panose="020B0502040204020203" pitchFamily="34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Bahnschrift Light" panose="020B0502040204020203" pitchFamily="34" charset="0"/>
              </a:rPr>
              <a:t>fames</a:t>
            </a:r>
            <a:r>
              <a:rPr lang="tr-TR" dirty="0">
                <a:solidFill>
                  <a:schemeClr val="tx1"/>
                </a:solidFill>
                <a:latin typeface="Bahnschrift Light" panose="020B0502040204020203" pitchFamily="34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Bahnschrift Light" panose="020B0502040204020203" pitchFamily="34" charset="0"/>
              </a:rPr>
              <a:t>ac</a:t>
            </a:r>
            <a:r>
              <a:rPr lang="tr-TR" dirty="0">
                <a:solidFill>
                  <a:schemeClr val="tx1"/>
                </a:solidFill>
                <a:latin typeface="Bahnschrift Light" panose="020B0502040204020203" pitchFamily="34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Bahnschrift Light" panose="020B0502040204020203" pitchFamily="34" charset="0"/>
              </a:rPr>
              <a:t>turpis</a:t>
            </a:r>
            <a:r>
              <a:rPr lang="tr-TR" dirty="0">
                <a:solidFill>
                  <a:schemeClr val="tx1"/>
                </a:solidFill>
                <a:latin typeface="Bahnschrift Light" panose="020B0502040204020203" pitchFamily="34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Bahnschrift Light" panose="020B0502040204020203" pitchFamily="34" charset="0"/>
              </a:rPr>
              <a:t>egestas</a:t>
            </a:r>
            <a:r>
              <a:rPr lang="tr-TR" dirty="0">
                <a:solidFill>
                  <a:schemeClr val="tx1"/>
                </a:solidFill>
                <a:latin typeface="Bahnschrift Light" panose="020B0502040204020203" pitchFamily="34" charset="0"/>
              </a:rPr>
              <a:t>. </a:t>
            </a:r>
            <a:r>
              <a:rPr lang="tr-TR" dirty="0" err="1">
                <a:solidFill>
                  <a:schemeClr val="tx1"/>
                </a:solidFill>
                <a:latin typeface="Bahnschrift Light" panose="020B0502040204020203" pitchFamily="34" charset="0"/>
              </a:rPr>
              <a:t>Proin</a:t>
            </a:r>
            <a:r>
              <a:rPr lang="tr-TR" dirty="0">
                <a:solidFill>
                  <a:schemeClr val="tx1"/>
                </a:solidFill>
                <a:latin typeface="Bahnschrift Light" panose="020B0502040204020203" pitchFamily="34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Bahnschrift Light" panose="020B0502040204020203" pitchFamily="34" charset="0"/>
              </a:rPr>
              <a:t>pharetra</a:t>
            </a:r>
            <a:r>
              <a:rPr lang="tr-TR" dirty="0">
                <a:solidFill>
                  <a:schemeClr val="tx1"/>
                </a:solidFill>
                <a:latin typeface="Bahnschrift Light" panose="020B0502040204020203" pitchFamily="34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Bahnschrift Light" panose="020B0502040204020203" pitchFamily="34" charset="0"/>
              </a:rPr>
              <a:t>nonummy</a:t>
            </a:r>
            <a:r>
              <a:rPr lang="tr-TR" dirty="0">
                <a:solidFill>
                  <a:schemeClr val="tx1"/>
                </a:solidFill>
                <a:latin typeface="Bahnschrift Light" panose="020B0502040204020203" pitchFamily="34" charset="0"/>
              </a:rPr>
              <a:t> pede. </a:t>
            </a:r>
            <a:r>
              <a:rPr lang="tr-TR" dirty="0" err="1">
                <a:solidFill>
                  <a:schemeClr val="tx1"/>
                </a:solidFill>
                <a:latin typeface="Bahnschrift Light" panose="020B0502040204020203" pitchFamily="34" charset="0"/>
              </a:rPr>
              <a:t>Mauris</a:t>
            </a:r>
            <a:r>
              <a:rPr lang="tr-TR" dirty="0">
                <a:solidFill>
                  <a:schemeClr val="tx1"/>
                </a:solidFill>
                <a:latin typeface="Bahnschrift Light" panose="020B0502040204020203" pitchFamily="34" charset="0"/>
              </a:rPr>
              <a:t> et </a:t>
            </a:r>
            <a:r>
              <a:rPr lang="tr-TR" dirty="0" err="1">
                <a:solidFill>
                  <a:schemeClr val="tx1"/>
                </a:solidFill>
                <a:latin typeface="Bahnschrift Light" panose="020B0502040204020203" pitchFamily="34" charset="0"/>
              </a:rPr>
              <a:t>orci</a:t>
            </a:r>
            <a:r>
              <a:rPr lang="tr-TR" dirty="0">
                <a:solidFill>
                  <a:schemeClr val="tx1"/>
                </a:solidFill>
                <a:latin typeface="Bahnschrift Light" panose="020B0502040204020203" pitchFamily="34" charset="0"/>
              </a:rPr>
              <a:t>.</a:t>
            </a:r>
          </a:p>
        </p:txBody>
      </p:sp>
      <p:pic>
        <p:nvPicPr>
          <p:cNvPr id="5" name="Grafik 4" descr="Madeni paralar düz dolguyla">
            <a:extLst>
              <a:ext uri="{FF2B5EF4-FFF2-40B4-BE49-F238E27FC236}">
                <a16:creationId xmlns:a16="http://schemas.microsoft.com/office/drawing/2014/main" id="{09CDFBDF-932D-2696-C976-946C20B308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40023" y="5193664"/>
            <a:ext cx="768034" cy="768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7191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9DDB5D-88E8-F1C4-9A38-78AD64FB67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636D3E3-02A2-D8DC-799C-31F703DDC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Hedefler</a:t>
            </a:r>
          </a:p>
        </p:txBody>
      </p:sp>
      <p:sp>
        <p:nvSpPr>
          <p:cNvPr id="7" name="Blok Yay 6">
            <a:extLst>
              <a:ext uri="{FF2B5EF4-FFF2-40B4-BE49-F238E27FC236}">
                <a16:creationId xmlns:a16="http://schemas.microsoft.com/office/drawing/2014/main" id="{1BE6AA24-8018-5035-10AB-481390EE43FE}"/>
              </a:ext>
            </a:extLst>
          </p:cNvPr>
          <p:cNvSpPr/>
          <p:nvPr/>
        </p:nvSpPr>
        <p:spPr>
          <a:xfrm>
            <a:off x="-4050167" y="2530835"/>
            <a:ext cx="6093694" cy="6093694"/>
          </a:xfrm>
          <a:prstGeom prst="blockArc">
            <a:avLst>
              <a:gd name="adj1" fmla="val 18900000"/>
              <a:gd name="adj2" fmla="val 2700000"/>
              <a:gd name="adj3" fmla="val 354"/>
            </a:avLst>
          </a:prstGeom>
          <a:ln>
            <a:solidFill>
              <a:srgbClr val="011849"/>
            </a:solidFill>
          </a:ln>
        </p:spPr>
        <p:style>
          <a:lnRef idx="2">
            <a:schemeClr val="dk2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tr-TR"/>
          </a:p>
        </p:txBody>
      </p:sp>
      <p:sp>
        <p:nvSpPr>
          <p:cNvPr id="8" name="Serbest Form 7">
            <a:extLst>
              <a:ext uri="{FF2B5EF4-FFF2-40B4-BE49-F238E27FC236}">
                <a16:creationId xmlns:a16="http://schemas.microsoft.com/office/drawing/2014/main" id="{E6353337-376F-57EB-5F42-FFFF4D99BCBE}"/>
              </a:ext>
            </a:extLst>
          </p:cNvPr>
          <p:cNvSpPr/>
          <p:nvPr/>
        </p:nvSpPr>
        <p:spPr>
          <a:xfrm>
            <a:off x="1695003" y="3767296"/>
            <a:ext cx="6388000" cy="905192"/>
          </a:xfrm>
          <a:custGeom>
            <a:avLst/>
            <a:gdLst>
              <a:gd name="connsiteX0" fmla="*/ 0 w 6388000"/>
              <a:gd name="connsiteY0" fmla="*/ 0 h 905192"/>
              <a:gd name="connsiteX1" fmla="*/ 6388000 w 6388000"/>
              <a:gd name="connsiteY1" fmla="*/ 0 h 905192"/>
              <a:gd name="connsiteX2" fmla="*/ 6388000 w 6388000"/>
              <a:gd name="connsiteY2" fmla="*/ 905192 h 905192"/>
              <a:gd name="connsiteX3" fmla="*/ 0 w 6388000"/>
              <a:gd name="connsiteY3" fmla="*/ 905192 h 905192"/>
              <a:gd name="connsiteX4" fmla="*/ 0 w 6388000"/>
              <a:gd name="connsiteY4" fmla="*/ 0 h 905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88000" h="905192">
                <a:moveTo>
                  <a:pt x="0" y="0"/>
                </a:moveTo>
                <a:lnTo>
                  <a:pt x="6388000" y="0"/>
                </a:lnTo>
                <a:lnTo>
                  <a:pt x="6388000" y="905192"/>
                </a:lnTo>
                <a:lnTo>
                  <a:pt x="0" y="905192"/>
                </a:lnTo>
                <a:lnTo>
                  <a:pt x="0" y="0"/>
                </a:lnTo>
                <a:close/>
              </a:path>
            </a:pathLst>
          </a:custGeom>
          <a:solidFill>
            <a:srgbClr val="011849"/>
          </a:solidFill>
          <a:ln>
            <a:noFill/>
          </a:ln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18497" tIns="91440" rIns="91440" bIns="91440" numCol="1" spcCol="1270" anchor="ctr" anchorCtr="0">
            <a:noAutofit/>
          </a:bodyPr>
          <a:lstStyle/>
          <a:p>
            <a:pPr marL="0" lvl="0" indent="0" algn="l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tr-TR" sz="3600" b="1" kern="1200" dirty="0">
                <a:latin typeface="Bahnschrift" panose="020B0502040204020203" pitchFamily="34" charset="0"/>
              </a:rPr>
              <a:t>Müşteri Hedefleri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7F45AE8-54C5-AC26-BB1C-1F74B24EC879}"/>
              </a:ext>
            </a:extLst>
          </p:cNvPr>
          <p:cNvSpPr/>
          <p:nvPr/>
        </p:nvSpPr>
        <p:spPr>
          <a:xfrm>
            <a:off x="1129258" y="3654147"/>
            <a:ext cx="1131490" cy="1131490"/>
          </a:xfrm>
          <a:prstGeom prst="ellipse">
            <a:avLst/>
          </a:prstGeom>
          <a:solidFill>
            <a:schemeClr val="bg1"/>
          </a:solidFill>
          <a:ln>
            <a:solidFill>
              <a:srgbClr val="011849"/>
            </a:solidFill>
          </a:ln>
        </p:spPr>
        <p:style>
          <a:lnRef idx="2">
            <a:schemeClr val="dk2">
              <a:hueOff val="0"/>
              <a:satOff val="0"/>
              <a:lumOff val="0"/>
              <a:alphaOff val="0"/>
            </a:schemeClr>
          </a:lnRef>
          <a:fillRef idx="1">
            <a:schemeClr val="lt2">
              <a:hueOff val="0"/>
              <a:satOff val="0"/>
              <a:lumOff val="0"/>
              <a:alphaOff val="0"/>
            </a:schemeClr>
          </a:fillRef>
          <a:effectRef idx="0">
            <a:schemeClr val="lt2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tr-TR"/>
          </a:p>
        </p:txBody>
      </p:sp>
      <p:sp>
        <p:nvSpPr>
          <p:cNvPr id="10" name="Serbest Form 9">
            <a:extLst>
              <a:ext uri="{FF2B5EF4-FFF2-40B4-BE49-F238E27FC236}">
                <a16:creationId xmlns:a16="http://schemas.microsoft.com/office/drawing/2014/main" id="{6B6AF984-ED1A-636F-0388-25D8B85AE3B3}"/>
              </a:ext>
            </a:extLst>
          </p:cNvPr>
          <p:cNvSpPr/>
          <p:nvPr/>
        </p:nvSpPr>
        <p:spPr>
          <a:xfrm>
            <a:off x="2024041" y="5125085"/>
            <a:ext cx="6058962" cy="905192"/>
          </a:xfrm>
          <a:custGeom>
            <a:avLst/>
            <a:gdLst>
              <a:gd name="connsiteX0" fmla="*/ 0 w 6058962"/>
              <a:gd name="connsiteY0" fmla="*/ 0 h 905192"/>
              <a:gd name="connsiteX1" fmla="*/ 6058962 w 6058962"/>
              <a:gd name="connsiteY1" fmla="*/ 0 h 905192"/>
              <a:gd name="connsiteX2" fmla="*/ 6058962 w 6058962"/>
              <a:gd name="connsiteY2" fmla="*/ 905192 h 905192"/>
              <a:gd name="connsiteX3" fmla="*/ 0 w 6058962"/>
              <a:gd name="connsiteY3" fmla="*/ 905192 h 905192"/>
              <a:gd name="connsiteX4" fmla="*/ 0 w 6058962"/>
              <a:gd name="connsiteY4" fmla="*/ 0 h 905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8962" h="905192">
                <a:moveTo>
                  <a:pt x="0" y="0"/>
                </a:moveTo>
                <a:lnTo>
                  <a:pt x="6058962" y="0"/>
                </a:lnTo>
                <a:lnTo>
                  <a:pt x="6058962" y="905192"/>
                </a:lnTo>
                <a:lnTo>
                  <a:pt x="0" y="905192"/>
                </a:lnTo>
                <a:lnTo>
                  <a:pt x="0" y="0"/>
                </a:lnTo>
                <a:close/>
              </a:path>
            </a:pathLst>
          </a:custGeom>
          <a:solidFill>
            <a:srgbClr val="011849"/>
          </a:solidFill>
          <a:ln>
            <a:noFill/>
          </a:ln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18497" tIns="91440" rIns="91440" bIns="91440" numCol="1" spcCol="1270" anchor="ctr" anchorCtr="0">
            <a:noAutofit/>
          </a:bodyPr>
          <a:lstStyle/>
          <a:p>
            <a:pPr marL="0" lvl="0" indent="0" algn="l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tr-TR" sz="3600" b="1" kern="1200" dirty="0">
                <a:latin typeface="Bahnschrift" panose="020B0502040204020203" pitchFamily="34" charset="0"/>
              </a:rPr>
              <a:t>Finansal Hedefler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C5C2457-7D5D-A502-85D6-1571CD608EB1}"/>
              </a:ext>
            </a:extLst>
          </p:cNvPr>
          <p:cNvSpPr/>
          <p:nvPr/>
        </p:nvSpPr>
        <p:spPr>
          <a:xfrm>
            <a:off x="1458295" y="5011936"/>
            <a:ext cx="1131490" cy="1131490"/>
          </a:xfrm>
          <a:prstGeom prst="ellipse">
            <a:avLst/>
          </a:prstGeom>
          <a:solidFill>
            <a:schemeClr val="bg1"/>
          </a:solidFill>
          <a:ln>
            <a:solidFill>
              <a:srgbClr val="011849"/>
            </a:solidFill>
          </a:ln>
        </p:spPr>
        <p:style>
          <a:lnRef idx="2">
            <a:schemeClr val="dk2">
              <a:hueOff val="0"/>
              <a:satOff val="0"/>
              <a:lumOff val="0"/>
              <a:alphaOff val="0"/>
            </a:schemeClr>
          </a:lnRef>
          <a:fillRef idx="1">
            <a:schemeClr val="lt2">
              <a:hueOff val="0"/>
              <a:satOff val="0"/>
              <a:lumOff val="0"/>
              <a:alphaOff val="0"/>
            </a:schemeClr>
          </a:fillRef>
          <a:effectRef idx="0">
            <a:schemeClr val="lt2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tr-TR"/>
          </a:p>
        </p:txBody>
      </p:sp>
      <p:sp>
        <p:nvSpPr>
          <p:cNvPr id="12" name="Serbest Form 11">
            <a:extLst>
              <a:ext uri="{FF2B5EF4-FFF2-40B4-BE49-F238E27FC236}">
                <a16:creationId xmlns:a16="http://schemas.microsoft.com/office/drawing/2014/main" id="{F2B7228D-779C-57FE-A7A9-8B6DA8AC4C6F}"/>
              </a:ext>
            </a:extLst>
          </p:cNvPr>
          <p:cNvSpPr/>
          <p:nvPr/>
        </p:nvSpPr>
        <p:spPr>
          <a:xfrm>
            <a:off x="1695003" y="6482874"/>
            <a:ext cx="6388000" cy="905192"/>
          </a:xfrm>
          <a:custGeom>
            <a:avLst/>
            <a:gdLst>
              <a:gd name="connsiteX0" fmla="*/ 0 w 6388000"/>
              <a:gd name="connsiteY0" fmla="*/ 0 h 905192"/>
              <a:gd name="connsiteX1" fmla="*/ 6388000 w 6388000"/>
              <a:gd name="connsiteY1" fmla="*/ 0 h 905192"/>
              <a:gd name="connsiteX2" fmla="*/ 6388000 w 6388000"/>
              <a:gd name="connsiteY2" fmla="*/ 905192 h 905192"/>
              <a:gd name="connsiteX3" fmla="*/ 0 w 6388000"/>
              <a:gd name="connsiteY3" fmla="*/ 905192 h 905192"/>
              <a:gd name="connsiteX4" fmla="*/ 0 w 6388000"/>
              <a:gd name="connsiteY4" fmla="*/ 0 h 905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88000" h="905192">
                <a:moveTo>
                  <a:pt x="0" y="0"/>
                </a:moveTo>
                <a:lnTo>
                  <a:pt x="6388000" y="0"/>
                </a:lnTo>
                <a:lnTo>
                  <a:pt x="6388000" y="905192"/>
                </a:lnTo>
                <a:lnTo>
                  <a:pt x="0" y="905192"/>
                </a:lnTo>
                <a:lnTo>
                  <a:pt x="0" y="0"/>
                </a:lnTo>
                <a:close/>
              </a:path>
            </a:pathLst>
          </a:custGeom>
          <a:solidFill>
            <a:srgbClr val="EF2D73"/>
          </a:solidFill>
          <a:ln>
            <a:noFill/>
          </a:ln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18497" tIns="91440" rIns="91440" bIns="91440" numCol="1" spcCol="1270" anchor="ctr" anchorCtr="0">
            <a:noAutofit/>
          </a:bodyPr>
          <a:lstStyle/>
          <a:p>
            <a:pPr marL="0" lvl="0" indent="0" algn="l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tr-TR" sz="3600" b="1" kern="1200" dirty="0">
                <a:latin typeface="Bahnschrift" panose="020B0502040204020203" pitchFamily="34" charset="0"/>
              </a:rPr>
              <a:t>Operasyonel Hedefler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618DD8B-1648-869B-62C9-B70C6B26A48F}"/>
              </a:ext>
            </a:extLst>
          </p:cNvPr>
          <p:cNvSpPr/>
          <p:nvPr/>
        </p:nvSpPr>
        <p:spPr>
          <a:xfrm>
            <a:off x="1129258" y="6369725"/>
            <a:ext cx="1131490" cy="1131490"/>
          </a:xfrm>
          <a:prstGeom prst="ellipse">
            <a:avLst/>
          </a:prstGeom>
          <a:solidFill>
            <a:schemeClr val="bg1"/>
          </a:solidFill>
          <a:ln>
            <a:solidFill>
              <a:srgbClr val="011849"/>
            </a:solidFill>
          </a:ln>
        </p:spPr>
        <p:style>
          <a:lnRef idx="2">
            <a:schemeClr val="dk2">
              <a:hueOff val="0"/>
              <a:satOff val="0"/>
              <a:lumOff val="0"/>
              <a:alphaOff val="0"/>
            </a:schemeClr>
          </a:lnRef>
          <a:fillRef idx="1">
            <a:schemeClr val="lt2">
              <a:hueOff val="0"/>
              <a:satOff val="0"/>
              <a:lumOff val="0"/>
              <a:alphaOff val="0"/>
            </a:schemeClr>
          </a:fillRef>
          <a:effectRef idx="0">
            <a:schemeClr val="lt2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4A7ABFF6-A0F6-AC38-1D4B-FD1490522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3" name="Yuvarlatılmış Dikdörtgen 2">
            <a:extLst>
              <a:ext uri="{FF2B5EF4-FFF2-40B4-BE49-F238E27FC236}">
                <a16:creationId xmlns:a16="http://schemas.microsoft.com/office/drawing/2014/main" id="{0C340F97-AE11-6306-2EE6-B6BD1ABFC959}"/>
              </a:ext>
            </a:extLst>
          </p:cNvPr>
          <p:cNvSpPr/>
          <p:nvPr/>
        </p:nvSpPr>
        <p:spPr>
          <a:xfrm>
            <a:off x="9303012" y="3421062"/>
            <a:ext cx="7543799" cy="4313237"/>
          </a:xfrm>
          <a:prstGeom prst="roundRect">
            <a:avLst>
              <a:gd name="adj" fmla="val 4985"/>
            </a:avLst>
          </a:prstGeom>
          <a:solidFill>
            <a:srgbClr val="EF2D73">
              <a:alpha val="1284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60000" rIns="360000" bIns="360000"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>
                <a:solidFill>
                  <a:schemeClr val="tx1"/>
                </a:solidFill>
                <a:latin typeface="Bahnschrift Light" panose="020B0502040204020203" pitchFamily="34" charset="0"/>
              </a:rPr>
              <a:t>Operasdasdoasd</a:t>
            </a:r>
            <a:r>
              <a:rPr lang="tr-TR" dirty="0">
                <a:solidFill>
                  <a:schemeClr val="tx1"/>
                </a:solidFill>
                <a:latin typeface="Bahnschrift Light" panose="020B0502040204020203" pitchFamily="34" charset="0"/>
              </a:rPr>
              <a:t>  </a:t>
            </a:r>
            <a:r>
              <a:rPr lang="tr-TR" dirty="0" err="1">
                <a:solidFill>
                  <a:schemeClr val="tx1"/>
                </a:solidFill>
                <a:latin typeface="Bahnschrift Light" panose="020B0502040204020203" pitchFamily="34" charset="0"/>
              </a:rPr>
              <a:t>sadada</a:t>
            </a:r>
            <a:r>
              <a:rPr lang="tr-TR" dirty="0">
                <a:solidFill>
                  <a:schemeClr val="tx1"/>
                </a:solidFill>
                <a:latin typeface="Bahnschrift Light" panose="020B0502040204020203" pitchFamily="34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Bahnschrift Light" panose="020B0502040204020203" pitchFamily="34" charset="0"/>
              </a:rPr>
              <a:t>sdsmassa</a:t>
            </a:r>
            <a:r>
              <a:rPr lang="tr-TR" dirty="0">
                <a:solidFill>
                  <a:schemeClr val="tx1"/>
                </a:solidFill>
                <a:latin typeface="Bahnschrift Light" panose="020B0502040204020203" pitchFamily="34" charset="0"/>
              </a:rPr>
              <a:t>. Fusce posuere, magna sed pulvinar ultricies, purus lectus malesuada libero, sit amet commodo magna eros quis urna.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>
              <a:solidFill>
                <a:schemeClr val="tx1"/>
              </a:solidFill>
              <a:latin typeface="Bahnschrift Light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tx1"/>
                </a:solidFill>
                <a:latin typeface="Bahnschrift Light" panose="020B0502040204020203" pitchFamily="34" charset="0"/>
              </a:rPr>
              <a:t>Nunc viverra imperdiet enim. Fusce est. Vivamus a tellus.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>
              <a:solidFill>
                <a:schemeClr val="tx1"/>
              </a:solidFill>
              <a:latin typeface="Bahnschrift Light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tx1"/>
                </a:solidFill>
                <a:latin typeface="Bahnschrift Light" panose="020B0502040204020203" pitchFamily="34" charset="0"/>
              </a:rPr>
              <a:t>Pellentesque habitant morbi tristique senectus et netus et malesuada fames ac turpis egestas. Proin pharetra nonummy pede. Mauris et </a:t>
            </a:r>
            <a:r>
              <a:rPr lang="tr-TR" dirty="0" err="1">
                <a:solidFill>
                  <a:schemeClr val="tx1"/>
                </a:solidFill>
                <a:latin typeface="Bahnschrift Light" panose="020B0502040204020203" pitchFamily="34" charset="0"/>
              </a:rPr>
              <a:t>orci</a:t>
            </a:r>
            <a:r>
              <a:rPr lang="tr-TR" dirty="0">
                <a:solidFill>
                  <a:schemeClr val="tx1"/>
                </a:solidFill>
                <a:latin typeface="Bahnschrift Light" panose="020B0502040204020203" pitchFamily="34" charset="0"/>
              </a:rPr>
              <a:t>.</a:t>
            </a:r>
          </a:p>
        </p:txBody>
      </p:sp>
      <p:pic>
        <p:nvPicPr>
          <p:cNvPr id="5" name="Grafik 4" descr="Tek Dişli düz dolguyla">
            <a:extLst>
              <a:ext uri="{FF2B5EF4-FFF2-40B4-BE49-F238E27FC236}">
                <a16:creationId xmlns:a16="http://schemas.microsoft.com/office/drawing/2014/main" id="{F63CF8D2-E4EB-59A3-680C-76AFC2AFE2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37738" y="647827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3675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FE3C78-AFF1-4A5A-E4EC-124CA3587E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D9C99A2E-AB84-2AA4-C54E-F900A1022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graphicFrame>
        <p:nvGraphicFramePr>
          <p:cNvPr id="8" name="Diyagram 7">
            <a:extLst>
              <a:ext uri="{FF2B5EF4-FFF2-40B4-BE49-F238E27FC236}">
                <a16:creationId xmlns:a16="http://schemas.microsoft.com/office/drawing/2014/main" id="{83DD6E05-4F59-0E93-BB96-0869F1ED8791}"/>
              </a:ext>
            </a:extLst>
          </p:cNvPr>
          <p:cNvGraphicFramePr/>
          <p:nvPr/>
        </p:nvGraphicFramePr>
        <p:xfrm>
          <a:off x="5257800" y="3552628"/>
          <a:ext cx="39624000" cy="4486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3">
            <a:extLst>
              <a:ext uri="{FF2B5EF4-FFF2-40B4-BE49-F238E27FC236}">
                <a16:creationId xmlns:a16="http://schemas.microsoft.com/office/drawing/2014/main" id="{68FF2325-4D92-8159-2220-2BAB85DEEAA2}"/>
              </a:ext>
            </a:extLst>
          </p:cNvPr>
          <p:cNvSpPr txBox="1"/>
          <p:nvPr/>
        </p:nvSpPr>
        <p:spPr>
          <a:xfrm>
            <a:off x="1033462" y="1133475"/>
            <a:ext cx="16230600" cy="172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3200"/>
              </a:lnSpc>
              <a:spcBef>
                <a:spcPct val="0"/>
              </a:spcBef>
            </a:pPr>
            <a:r>
              <a:rPr lang="en-US" sz="12000" b="1" spc="-600" dirty="0" err="1">
                <a:solidFill>
                  <a:srgbClr val="011849"/>
                </a:solidFill>
                <a:latin typeface="Bahnschrift" panose="020B0502040204020203" pitchFamily="34" charset="0"/>
                <a:ea typeface="TT Hoves Bold"/>
                <a:cs typeface="TT Hoves Bold"/>
                <a:sym typeface="TT Hoves Bold"/>
              </a:rPr>
              <a:t>Hedefler</a:t>
            </a:r>
            <a:endParaRPr lang="en-US" sz="12000" b="1" spc="-600" dirty="0">
              <a:solidFill>
                <a:srgbClr val="011849"/>
              </a:solidFill>
              <a:latin typeface="Bahnschrift" panose="020B0502040204020203" pitchFamily="34" charset="0"/>
              <a:ea typeface="TT Hoves Bold"/>
              <a:cs typeface="TT Hoves Bold"/>
              <a:sym typeface="TT Hoves Bold"/>
            </a:endParaRPr>
          </a:p>
        </p:txBody>
      </p:sp>
    </p:spTree>
    <p:extLst>
      <p:ext uri="{BB962C8B-B14F-4D97-AF65-F5344CB8AC3E}">
        <p14:creationId xmlns:p14="http://schemas.microsoft.com/office/powerpoint/2010/main" val="37436315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300">
        <p159:morph option="byObject"/>
      </p:transition>
    </mc:Choice>
    <mc:Fallback xmlns="">
      <p:transition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EC3B8A-2611-34DC-A257-A7B74AA3D8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100B4E55-3B7A-F2F6-A71A-E98AFF3B3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graphicFrame>
        <p:nvGraphicFramePr>
          <p:cNvPr id="8" name="Diyagram 7">
            <a:extLst>
              <a:ext uri="{FF2B5EF4-FFF2-40B4-BE49-F238E27FC236}">
                <a16:creationId xmlns:a16="http://schemas.microsoft.com/office/drawing/2014/main" id="{F2BDCA60-520D-D58A-7312-90B0817C41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2191430"/>
              </p:ext>
            </p:extLst>
          </p:nvPr>
        </p:nvGraphicFramePr>
        <p:xfrm>
          <a:off x="-4724400" y="3552628"/>
          <a:ext cx="39624000" cy="4486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3">
            <a:extLst>
              <a:ext uri="{FF2B5EF4-FFF2-40B4-BE49-F238E27FC236}">
                <a16:creationId xmlns:a16="http://schemas.microsoft.com/office/drawing/2014/main" id="{F4789145-3A8F-74B2-FFD1-1F1638ED27BA}"/>
              </a:ext>
            </a:extLst>
          </p:cNvPr>
          <p:cNvSpPr txBox="1"/>
          <p:nvPr/>
        </p:nvSpPr>
        <p:spPr>
          <a:xfrm>
            <a:off x="1033462" y="1133475"/>
            <a:ext cx="16230600" cy="172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3200"/>
              </a:lnSpc>
              <a:spcBef>
                <a:spcPct val="0"/>
              </a:spcBef>
            </a:pPr>
            <a:r>
              <a:rPr lang="en-US" sz="12000" b="1" spc="-600" dirty="0" err="1">
                <a:solidFill>
                  <a:srgbClr val="011849"/>
                </a:solidFill>
                <a:latin typeface="Bahnschrift" panose="020B0502040204020203" pitchFamily="34" charset="0"/>
                <a:ea typeface="TT Hoves Bold"/>
                <a:cs typeface="TT Hoves Bold"/>
                <a:sym typeface="TT Hoves Bold"/>
              </a:rPr>
              <a:t>Hedefler</a:t>
            </a:r>
            <a:endParaRPr lang="en-US" sz="12000" b="1" spc="-600" dirty="0">
              <a:solidFill>
                <a:srgbClr val="011849"/>
              </a:solidFill>
              <a:latin typeface="Bahnschrift" panose="020B0502040204020203" pitchFamily="34" charset="0"/>
              <a:ea typeface="TT Hoves Bold"/>
              <a:cs typeface="TT Hoves Bold"/>
              <a:sym typeface="TT Hoves Bold"/>
            </a:endParaRPr>
          </a:p>
        </p:txBody>
      </p:sp>
    </p:spTree>
    <p:extLst>
      <p:ext uri="{BB962C8B-B14F-4D97-AF65-F5344CB8AC3E}">
        <p14:creationId xmlns:p14="http://schemas.microsoft.com/office/powerpoint/2010/main" val="33511607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300">
        <p159:morph option="byObject"/>
      </p:transition>
    </mc:Choice>
    <mc:Fallback xmlns="">
      <p:transition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2F45E6-9AEE-EDD5-65C4-A41D770FA5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46AEE2E0-6DC0-C6E4-2C9C-740115E23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graphicFrame>
        <p:nvGraphicFramePr>
          <p:cNvPr id="8" name="Diyagram 7">
            <a:extLst>
              <a:ext uri="{FF2B5EF4-FFF2-40B4-BE49-F238E27FC236}">
                <a16:creationId xmlns:a16="http://schemas.microsoft.com/office/drawing/2014/main" id="{A49918C3-042E-F938-37E3-61D35C0961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72011335"/>
              </p:ext>
            </p:extLst>
          </p:nvPr>
        </p:nvGraphicFramePr>
        <p:xfrm>
          <a:off x="-15849600" y="3552628"/>
          <a:ext cx="39624000" cy="4486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3">
            <a:extLst>
              <a:ext uri="{FF2B5EF4-FFF2-40B4-BE49-F238E27FC236}">
                <a16:creationId xmlns:a16="http://schemas.microsoft.com/office/drawing/2014/main" id="{8BE97BAB-A649-D02B-83E0-65D261CC7E4C}"/>
              </a:ext>
            </a:extLst>
          </p:cNvPr>
          <p:cNvSpPr txBox="1"/>
          <p:nvPr/>
        </p:nvSpPr>
        <p:spPr>
          <a:xfrm>
            <a:off x="1033462" y="1133475"/>
            <a:ext cx="16230600" cy="172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3200"/>
              </a:lnSpc>
              <a:spcBef>
                <a:spcPct val="0"/>
              </a:spcBef>
            </a:pPr>
            <a:r>
              <a:rPr lang="en-US" sz="12000" b="1" spc="-600" dirty="0" err="1">
                <a:solidFill>
                  <a:srgbClr val="011849"/>
                </a:solidFill>
                <a:latin typeface="Bahnschrift" panose="020B0502040204020203" pitchFamily="34" charset="0"/>
                <a:ea typeface="TT Hoves Bold"/>
                <a:cs typeface="TT Hoves Bold"/>
                <a:sym typeface="TT Hoves Bold"/>
              </a:rPr>
              <a:t>Hedefler</a:t>
            </a:r>
            <a:endParaRPr lang="en-US" sz="12000" b="1" spc="-600" dirty="0">
              <a:solidFill>
                <a:srgbClr val="011849"/>
              </a:solidFill>
              <a:latin typeface="Bahnschrift" panose="020B0502040204020203" pitchFamily="34" charset="0"/>
              <a:ea typeface="TT Hoves Bold"/>
              <a:cs typeface="TT Hoves Bold"/>
              <a:sym typeface="TT Hoves Bold"/>
            </a:endParaRPr>
          </a:p>
        </p:txBody>
      </p:sp>
    </p:spTree>
    <p:extLst>
      <p:ext uri="{BB962C8B-B14F-4D97-AF65-F5344CB8AC3E}">
        <p14:creationId xmlns:p14="http://schemas.microsoft.com/office/powerpoint/2010/main" val="31464077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300">
        <p159:morph option="byObject"/>
      </p:transition>
    </mc:Choice>
    <mc:Fallback xmlns="">
      <p:transition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F9D779-4603-BF29-40FC-9FD033BDA0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3B4BAAFA-DFE3-F7EA-E7A2-7440C301B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graphicFrame>
        <p:nvGraphicFramePr>
          <p:cNvPr id="8" name="Diyagram 7">
            <a:extLst>
              <a:ext uri="{FF2B5EF4-FFF2-40B4-BE49-F238E27FC236}">
                <a16:creationId xmlns:a16="http://schemas.microsoft.com/office/drawing/2014/main" id="{C66502FB-C30F-4FE6-A8CC-11DA069C74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394728"/>
              </p:ext>
            </p:extLst>
          </p:nvPr>
        </p:nvGraphicFramePr>
        <p:xfrm>
          <a:off x="-26289000" y="3552628"/>
          <a:ext cx="39624000" cy="4486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3">
            <a:extLst>
              <a:ext uri="{FF2B5EF4-FFF2-40B4-BE49-F238E27FC236}">
                <a16:creationId xmlns:a16="http://schemas.microsoft.com/office/drawing/2014/main" id="{16BEDD33-98A6-C66B-CE55-DEFC0FD97057}"/>
              </a:ext>
            </a:extLst>
          </p:cNvPr>
          <p:cNvSpPr txBox="1"/>
          <p:nvPr/>
        </p:nvSpPr>
        <p:spPr>
          <a:xfrm>
            <a:off x="1033462" y="1133475"/>
            <a:ext cx="16230600" cy="172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3200"/>
              </a:lnSpc>
              <a:spcBef>
                <a:spcPct val="0"/>
              </a:spcBef>
            </a:pPr>
            <a:r>
              <a:rPr lang="en-US" sz="12000" b="1" spc="-600" dirty="0" err="1">
                <a:solidFill>
                  <a:srgbClr val="011849"/>
                </a:solidFill>
                <a:latin typeface="Bahnschrift" panose="020B0502040204020203" pitchFamily="34" charset="0"/>
                <a:ea typeface="TT Hoves Bold"/>
                <a:cs typeface="TT Hoves Bold"/>
                <a:sym typeface="TT Hoves Bold"/>
              </a:rPr>
              <a:t>Hedefler</a:t>
            </a:r>
            <a:endParaRPr lang="en-US" sz="12000" b="1" spc="-600" dirty="0">
              <a:solidFill>
                <a:srgbClr val="011849"/>
              </a:solidFill>
              <a:latin typeface="Bahnschrift" panose="020B0502040204020203" pitchFamily="34" charset="0"/>
              <a:ea typeface="TT Hoves Bold"/>
              <a:cs typeface="TT Hoves Bold"/>
              <a:sym typeface="TT Hoves Bold"/>
            </a:endParaRPr>
          </a:p>
        </p:txBody>
      </p:sp>
    </p:spTree>
    <p:extLst>
      <p:ext uri="{BB962C8B-B14F-4D97-AF65-F5344CB8AC3E}">
        <p14:creationId xmlns:p14="http://schemas.microsoft.com/office/powerpoint/2010/main" val="23803082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300">
        <p159:morph option="byObject"/>
      </p:transition>
    </mc:Choice>
    <mc:Fallback xmlns="">
      <p:transition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306A36E-EE61-0158-09C3-528FDC7970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2200" y="5524500"/>
            <a:ext cx="5040000" cy="192087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tr-TR" sz="4000" dirty="0">
                <a:latin typeface="Bahnschrift SemiBold Condensed" panose="020B0502040204020203" pitchFamily="34" charset="0"/>
              </a:rPr>
              <a:t>Müşteri Hedefleri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sz="2200" dirty="0">
                <a:solidFill>
                  <a:srgbClr val="011849">
                    <a:alpha val="50000"/>
                  </a:srgbClr>
                </a:solidFill>
                <a:latin typeface="Bahnschrift Light Condensed" panose="020B0502040204020203" pitchFamily="34" charset="0"/>
              </a:rPr>
              <a:t>En çok önem verdiğimiz, müşteri hedeflerimizdir.  Müşterilerimiz velinimetimizdir. Onları memnun etmek boynumuzun borcudur. Müşterilerimizi çok seviyoruz.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27A756C5-9978-0CE1-B550-6D99AFB58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6" name="Resim 5" descr="siyah, karanlık içeren bir resim&#10;&#10;Açıklama otomatik olarak oluşturuldu">
            <a:extLst>
              <a:ext uri="{FF2B5EF4-FFF2-40B4-BE49-F238E27FC236}">
                <a16:creationId xmlns:a16="http://schemas.microsoft.com/office/drawing/2014/main" id="{8D548A03-963B-459E-1A10-1AE82DC544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99" y="3380884"/>
            <a:ext cx="1800000" cy="1800000"/>
          </a:xfrm>
          <a:prstGeom prst="rect">
            <a:avLst/>
          </a:prstGeom>
        </p:spPr>
      </p:pic>
      <p:sp>
        <p:nvSpPr>
          <p:cNvPr id="7" name="İçerik Yer Tutucusu 2">
            <a:extLst>
              <a:ext uri="{FF2B5EF4-FFF2-40B4-BE49-F238E27FC236}">
                <a16:creationId xmlns:a16="http://schemas.microsoft.com/office/drawing/2014/main" id="{26E95019-D112-8983-A03D-C5285508CA35}"/>
              </a:ext>
            </a:extLst>
          </p:cNvPr>
          <p:cNvSpPr txBox="1">
            <a:spLocks/>
          </p:cNvSpPr>
          <p:nvPr/>
        </p:nvSpPr>
        <p:spPr>
          <a:xfrm>
            <a:off x="6623999" y="5524500"/>
            <a:ext cx="5040000" cy="1920875"/>
          </a:xfrm>
          <a:prstGeom prst="rect">
            <a:avLst/>
          </a:prstGeom>
        </p:spPr>
        <p:txBody>
          <a:bodyPr vert="horz" lIns="0" tIns="0" rIns="0" bIns="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b="0" i="0" kern="1200">
                <a:solidFill>
                  <a:schemeClr val="tx1"/>
                </a:solidFill>
                <a:latin typeface="Bahnschrift Light" panose="020B0502040204020203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b="0" i="0" kern="1200">
                <a:solidFill>
                  <a:schemeClr val="tx1"/>
                </a:solidFill>
                <a:latin typeface="Bahnschrift Light" panose="020B05020402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b="0" i="0" kern="1200">
                <a:solidFill>
                  <a:schemeClr val="tx1"/>
                </a:solidFill>
                <a:latin typeface="Bahnschrift Light" panose="020B05020402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b="0" i="0" kern="1200">
                <a:solidFill>
                  <a:schemeClr val="tx1"/>
                </a:solidFill>
                <a:latin typeface="Bahnschrift Light" panose="020B05020402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b="0" i="0" kern="1200">
                <a:solidFill>
                  <a:schemeClr val="tx1"/>
                </a:solidFill>
                <a:latin typeface="Bahnschrift Light" panose="020B05020402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tr-TR" sz="4000" dirty="0">
                <a:solidFill>
                  <a:srgbClr val="011849"/>
                </a:solidFill>
                <a:latin typeface="Bahnschrift SemiBold Condensed" panose="020B0502040204020203" pitchFamily="34" charset="0"/>
              </a:rPr>
              <a:t>Operasyonel Hedefler</a:t>
            </a:r>
          </a:p>
          <a:p>
            <a:pPr marL="0" indent="0">
              <a:buFont typeface="Arial" pitchFamily="34" charset="0"/>
              <a:buNone/>
            </a:pPr>
            <a:endParaRPr lang="tr-TR" dirty="0">
              <a:solidFill>
                <a:srgbClr val="011849"/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tr-TR" sz="2200" dirty="0">
                <a:solidFill>
                  <a:srgbClr val="011849">
                    <a:alpha val="50000"/>
                  </a:srgbClr>
                </a:solidFill>
                <a:latin typeface="Bahnschrift Light Condensed" panose="020B0502040204020203" pitchFamily="34" charset="0"/>
              </a:rPr>
              <a:t>En çok önem verdiğimiz, müşteri hedeflerimizdir.  Müşterilerimiz velinimetimizdir. Onları memnun etmek boynumuzun borcudur. Müşterilerimizi çok seviyoruz.</a:t>
            </a:r>
          </a:p>
          <a:p>
            <a:pPr marL="0" indent="0">
              <a:buFont typeface="Arial" pitchFamily="34" charset="0"/>
              <a:buNone/>
            </a:pPr>
            <a:endParaRPr lang="tr-TR" dirty="0">
              <a:solidFill>
                <a:srgbClr val="011849"/>
              </a:solidFill>
            </a:endParaRPr>
          </a:p>
        </p:txBody>
      </p:sp>
      <p:sp>
        <p:nvSpPr>
          <p:cNvPr id="9" name="İçerik Yer Tutucusu 2">
            <a:extLst>
              <a:ext uri="{FF2B5EF4-FFF2-40B4-BE49-F238E27FC236}">
                <a16:creationId xmlns:a16="http://schemas.microsoft.com/office/drawing/2014/main" id="{78987FC8-9FEA-715D-7503-467B16F5A777}"/>
              </a:ext>
            </a:extLst>
          </p:cNvPr>
          <p:cNvSpPr txBox="1">
            <a:spLocks/>
          </p:cNvSpPr>
          <p:nvPr/>
        </p:nvSpPr>
        <p:spPr>
          <a:xfrm>
            <a:off x="12155799" y="5524500"/>
            <a:ext cx="5040000" cy="1920875"/>
          </a:xfrm>
          <a:prstGeom prst="rect">
            <a:avLst/>
          </a:prstGeom>
        </p:spPr>
        <p:txBody>
          <a:bodyPr vert="horz" lIns="0" tIns="0" rIns="0" bIns="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b="0" i="0" kern="1200">
                <a:solidFill>
                  <a:schemeClr val="tx1"/>
                </a:solidFill>
                <a:latin typeface="Bahnschrift Light" panose="020B0502040204020203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b="0" i="0" kern="1200">
                <a:solidFill>
                  <a:schemeClr val="tx1"/>
                </a:solidFill>
                <a:latin typeface="Bahnschrift Light" panose="020B05020402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b="0" i="0" kern="1200">
                <a:solidFill>
                  <a:schemeClr val="tx1"/>
                </a:solidFill>
                <a:latin typeface="Bahnschrift Light" panose="020B05020402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b="0" i="0" kern="1200">
                <a:solidFill>
                  <a:schemeClr val="tx1"/>
                </a:solidFill>
                <a:latin typeface="Bahnschrift Light" panose="020B05020402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b="0" i="0" kern="1200">
                <a:solidFill>
                  <a:schemeClr val="tx1"/>
                </a:solidFill>
                <a:latin typeface="Bahnschrift Light" panose="020B05020402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tr-TR" sz="4000" dirty="0">
                <a:solidFill>
                  <a:srgbClr val="011849"/>
                </a:solidFill>
                <a:latin typeface="Bahnschrift SemiBold Condensed" panose="020B0502040204020203" pitchFamily="34" charset="0"/>
              </a:rPr>
              <a:t>Finansal Hedefler</a:t>
            </a:r>
          </a:p>
          <a:p>
            <a:pPr marL="0" indent="0">
              <a:buFont typeface="Arial" pitchFamily="34" charset="0"/>
              <a:buNone/>
            </a:pPr>
            <a:endParaRPr lang="tr-TR" dirty="0">
              <a:solidFill>
                <a:srgbClr val="011849"/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tr-TR" sz="2200" dirty="0">
                <a:solidFill>
                  <a:srgbClr val="011849">
                    <a:alpha val="50000"/>
                  </a:srgbClr>
                </a:solidFill>
                <a:latin typeface="Bahnschrift Light Condensed" panose="020B0502040204020203" pitchFamily="34" charset="0"/>
              </a:rPr>
              <a:t>En çok önem verdiğimiz, müşteri hedeflerimizdir.  Müşterilerimiz velinimetimizdir. Onları memnun etmek boynumuzun borcudur. Müşterilerimizi çok seviyoruz.</a:t>
            </a:r>
          </a:p>
          <a:p>
            <a:pPr marL="0" indent="0">
              <a:buFont typeface="Arial" pitchFamily="34" charset="0"/>
              <a:buNone/>
            </a:pPr>
            <a:endParaRPr lang="tr-TR" dirty="0">
              <a:solidFill>
                <a:srgbClr val="011849"/>
              </a:solidFill>
            </a:endParaRPr>
          </a:p>
        </p:txBody>
      </p:sp>
      <p:pic>
        <p:nvPicPr>
          <p:cNvPr id="13" name="Resim 12" descr="siyah, karanlık içeren bir resim&#10;&#10;Açıklama otomatik olarak oluşturuldu">
            <a:extLst>
              <a:ext uri="{FF2B5EF4-FFF2-40B4-BE49-F238E27FC236}">
                <a16:creationId xmlns:a16="http://schemas.microsoft.com/office/drawing/2014/main" id="{3335D392-3CBC-5D55-9EC7-6680708ABE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99" y="3380884"/>
            <a:ext cx="1800000" cy="1800000"/>
          </a:xfrm>
          <a:prstGeom prst="rect">
            <a:avLst/>
          </a:prstGeom>
        </p:spPr>
      </p:pic>
      <p:pic>
        <p:nvPicPr>
          <p:cNvPr id="15" name="Resim 14" descr="siyah, karanlık içeren bir resim&#10;&#10;Açıklama otomatik olarak oluşturuldu">
            <a:extLst>
              <a:ext uri="{FF2B5EF4-FFF2-40B4-BE49-F238E27FC236}">
                <a16:creationId xmlns:a16="http://schemas.microsoft.com/office/drawing/2014/main" id="{4A997DED-30A3-0307-E304-AC5D7770E9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8000" y="3380884"/>
            <a:ext cx="1800000" cy="1800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69FAA06-3644-6108-BBAE-B9B69ADCC36E}"/>
              </a:ext>
            </a:extLst>
          </p:cNvPr>
          <p:cNvSpPr txBox="1"/>
          <p:nvPr/>
        </p:nvSpPr>
        <p:spPr>
          <a:xfrm>
            <a:off x="1066800" y="1104899"/>
            <a:ext cx="16219714" cy="16927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13200"/>
              </a:lnSpc>
              <a:spcBef>
                <a:spcPct val="0"/>
              </a:spcBef>
            </a:pPr>
            <a:r>
              <a:rPr lang="en-US" sz="12000" b="1" spc="-600" dirty="0">
                <a:solidFill>
                  <a:srgbClr val="011849"/>
                </a:solidFill>
                <a:latin typeface="Bahnschrift" panose="020B0502040204020203" pitchFamily="34" charset="0"/>
                <a:ea typeface="TT Hoves Bold"/>
                <a:cs typeface="TT Hoves Bold"/>
                <a:sym typeface="TT Hoves Bold"/>
              </a:rPr>
              <a:t>Hedefler</a:t>
            </a:r>
          </a:p>
        </p:txBody>
      </p:sp>
    </p:spTree>
    <p:extLst>
      <p:ext uri="{BB962C8B-B14F-4D97-AF65-F5344CB8AC3E}">
        <p14:creationId xmlns:p14="http://schemas.microsoft.com/office/powerpoint/2010/main" val="22493537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BB8BABFC-75C8-9207-4AB3-213428DEC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54F5CD-FFC5-E286-B7B1-9A55946E40F7}"/>
              </a:ext>
            </a:extLst>
          </p:cNvPr>
          <p:cNvSpPr txBox="1"/>
          <p:nvPr/>
        </p:nvSpPr>
        <p:spPr>
          <a:xfrm>
            <a:off x="1081719" y="6047443"/>
            <a:ext cx="3709428" cy="415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59"/>
              </a:lnSpc>
              <a:spcBef>
                <a:spcPct val="0"/>
              </a:spcBef>
            </a:pPr>
            <a:r>
              <a:rPr lang="en-US" sz="2400" b="1" dirty="0">
                <a:latin typeface="Bahnschrift" panose="020B0502040204020203" pitchFamily="34" charset="0"/>
                <a:ea typeface="TT Interphases Bold"/>
                <a:cs typeface="TT Interphases Bold"/>
                <a:sym typeface="TT Interphases Bold"/>
              </a:rPr>
              <a:t>Müşteri Hedefleri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1AE7AD-FF3B-E806-52C9-DD41398EF663}"/>
              </a:ext>
            </a:extLst>
          </p:cNvPr>
          <p:cNvSpPr txBox="1"/>
          <p:nvPr/>
        </p:nvSpPr>
        <p:spPr>
          <a:xfrm>
            <a:off x="6903154" y="6047443"/>
            <a:ext cx="3707452" cy="415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59"/>
              </a:lnSpc>
              <a:spcBef>
                <a:spcPct val="0"/>
              </a:spcBef>
            </a:pPr>
            <a:r>
              <a:rPr lang="en-US" sz="2400" b="1" dirty="0" err="1">
                <a:latin typeface="Bahnschrift" panose="020B0502040204020203" pitchFamily="34" charset="0"/>
                <a:ea typeface="TT Interphases Bold"/>
                <a:cs typeface="TT Interphases Bold"/>
                <a:sym typeface="TT Interphases Bold"/>
              </a:rPr>
              <a:t>Operasyonel</a:t>
            </a:r>
            <a:r>
              <a:rPr lang="en-US" sz="2400" b="1" dirty="0">
                <a:latin typeface="Bahnschrift" panose="020B0502040204020203" pitchFamily="34" charset="0"/>
                <a:ea typeface="TT Interphases Bold"/>
                <a:cs typeface="TT Interphases Bold"/>
                <a:sym typeface="TT Interphases Bold"/>
              </a:rPr>
              <a:t> Hedefler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3DB906-84A3-7C89-8B7D-7D1DA5EBC2A6}"/>
              </a:ext>
            </a:extLst>
          </p:cNvPr>
          <p:cNvSpPr txBox="1"/>
          <p:nvPr/>
        </p:nvSpPr>
        <p:spPr>
          <a:xfrm>
            <a:off x="12725400" y="6047443"/>
            <a:ext cx="3712214" cy="415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59"/>
              </a:lnSpc>
              <a:spcBef>
                <a:spcPct val="0"/>
              </a:spcBef>
            </a:pPr>
            <a:r>
              <a:rPr lang="en-US" sz="2400" b="1" dirty="0" err="1">
                <a:latin typeface="Bahnschrift" panose="020B0502040204020203" pitchFamily="34" charset="0"/>
                <a:ea typeface="TT Interphases Bold"/>
                <a:cs typeface="TT Interphases Bold"/>
                <a:sym typeface="TT Interphases Bold"/>
              </a:rPr>
              <a:t>Finansal</a:t>
            </a:r>
            <a:r>
              <a:rPr lang="en-US" sz="2400" b="1" dirty="0">
                <a:latin typeface="Bahnschrift" panose="020B0502040204020203" pitchFamily="34" charset="0"/>
                <a:ea typeface="TT Interphases Bold"/>
                <a:cs typeface="TT Interphases Bold"/>
                <a:sym typeface="TT Interphases Bold"/>
              </a:rPr>
              <a:t> Hedefler</a:t>
            </a:r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id="{5C78CF94-56A9-73D8-D297-381A93D1A8BB}"/>
              </a:ext>
            </a:extLst>
          </p:cNvPr>
          <p:cNvSpPr txBox="1"/>
          <p:nvPr/>
        </p:nvSpPr>
        <p:spPr>
          <a:xfrm>
            <a:off x="1066800" y="1104899"/>
            <a:ext cx="16219714" cy="16927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13200"/>
              </a:lnSpc>
              <a:spcBef>
                <a:spcPct val="0"/>
              </a:spcBef>
            </a:pPr>
            <a:r>
              <a:rPr lang="en-US" sz="12000" b="1" spc="-600" dirty="0">
                <a:latin typeface="Bahnschrift" panose="020B0502040204020203" pitchFamily="34" charset="0"/>
                <a:ea typeface="TT Hoves Bold"/>
                <a:cs typeface="TT Hoves Bold"/>
                <a:sym typeface="TT Hoves Bold"/>
              </a:rPr>
              <a:t>Hedefler</a:t>
            </a:r>
          </a:p>
        </p:txBody>
      </p:sp>
      <p:sp>
        <p:nvSpPr>
          <p:cNvPr id="12" name="TextBox 7">
            <a:extLst>
              <a:ext uri="{FF2B5EF4-FFF2-40B4-BE49-F238E27FC236}">
                <a16:creationId xmlns:a16="http://schemas.microsoft.com/office/drawing/2014/main" id="{85607497-5DAD-10E5-0B6F-F733BF694226}"/>
              </a:ext>
            </a:extLst>
          </p:cNvPr>
          <p:cNvSpPr txBox="1"/>
          <p:nvPr/>
        </p:nvSpPr>
        <p:spPr>
          <a:xfrm>
            <a:off x="1081719" y="6662758"/>
            <a:ext cx="4480881" cy="826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240"/>
              </a:lnSpc>
            </a:pPr>
            <a:r>
              <a:rPr lang="en-US" dirty="0">
                <a:solidFill>
                  <a:schemeClr val="tx1">
                    <a:alpha val="50000"/>
                  </a:scheme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En </a:t>
            </a:r>
            <a:r>
              <a:rPr lang="en-US" dirty="0" err="1">
                <a:solidFill>
                  <a:schemeClr val="tx1">
                    <a:alpha val="50000"/>
                  </a:scheme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çok</a:t>
            </a:r>
            <a:r>
              <a:rPr lang="en-US" dirty="0">
                <a:solidFill>
                  <a:schemeClr val="tx1">
                    <a:alpha val="50000"/>
                  </a:scheme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 </a:t>
            </a:r>
            <a:r>
              <a:rPr lang="en-US" dirty="0" err="1">
                <a:solidFill>
                  <a:schemeClr val="tx1">
                    <a:alpha val="50000"/>
                  </a:scheme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önem</a:t>
            </a:r>
            <a:r>
              <a:rPr lang="en-US" dirty="0">
                <a:solidFill>
                  <a:schemeClr val="tx1">
                    <a:alpha val="50000"/>
                  </a:scheme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 </a:t>
            </a:r>
            <a:r>
              <a:rPr lang="en-US" dirty="0" err="1">
                <a:solidFill>
                  <a:schemeClr val="tx1">
                    <a:alpha val="50000"/>
                  </a:scheme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verdiğimiz</a:t>
            </a:r>
            <a:r>
              <a:rPr lang="en-US" dirty="0">
                <a:solidFill>
                  <a:schemeClr val="tx1">
                    <a:alpha val="50000"/>
                  </a:scheme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, </a:t>
            </a:r>
            <a:r>
              <a:rPr lang="en-US" dirty="0" err="1">
                <a:solidFill>
                  <a:schemeClr val="tx1">
                    <a:alpha val="50000"/>
                  </a:scheme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müşteri</a:t>
            </a:r>
            <a:r>
              <a:rPr lang="en-US" dirty="0">
                <a:solidFill>
                  <a:schemeClr val="tx1">
                    <a:alpha val="50000"/>
                  </a:scheme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 </a:t>
            </a:r>
            <a:r>
              <a:rPr lang="en-US" dirty="0" err="1">
                <a:solidFill>
                  <a:schemeClr val="tx1">
                    <a:alpha val="50000"/>
                  </a:scheme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hedeflerimizdir</a:t>
            </a:r>
            <a:r>
              <a:rPr lang="en-US" dirty="0">
                <a:solidFill>
                  <a:schemeClr val="tx1">
                    <a:alpha val="50000"/>
                  </a:scheme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.  </a:t>
            </a:r>
            <a:r>
              <a:rPr lang="en-US" dirty="0" err="1">
                <a:solidFill>
                  <a:schemeClr val="tx1">
                    <a:alpha val="50000"/>
                  </a:scheme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Müşterilerimiz</a:t>
            </a:r>
            <a:r>
              <a:rPr lang="en-US" dirty="0">
                <a:solidFill>
                  <a:schemeClr val="tx1">
                    <a:alpha val="50000"/>
                  </a:scheme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 </a:t>
            </a:r>
            <a:r>
              <a:rPr lang="en-US" dirty="0" err="1">
                <a:solidFill>
                  <a:schemeClr val="tx1">
                    <a:alpha val="50000"/>
                  </a:scheme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velinimetimizdir</a:t>
            </a:r>
            <a:r>
              <a:rPr lang="en-US" dirty="0">
                <a:solidFill>
                  <a:schemeClr val="tx1">
                    <a:alpha val="50000"/>
                  </a:scheme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. </a:t>
            </a:r>
            <a:r>
              <a:rPr lang="en-US" dirty="0" err="1">
                <a:solidFill>
                  <a:schemeClr val="tx1">
                    <a:alpha val="50000"/>
                  </a:scheme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Onları</a:t>
            </a:r>
            <a:r>
              <a:rPr lang="en-US" dirty="0">
                <a:solidFill>
                  <a:schemeClr val="tx1">
                    <a:alpha val="50000"/>
                  </a:scheme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 </a:t>
            </a:r>
            <a:r>
              <a:rPr lang="en-US" dirty="0" err="1">
                <a:solidFill>
                  <a:schemeClr val="tx1">
                    <a:alpha val="50000"/>
                  </a:scheme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memnun</a:t>
            </a:r>
            <a:r>
              <a:rPr lang="en-US" dirty="0">
                <a:solidFill>
                  <a:schemeClr val="tx1">
                    <a:alpha val="50000"/>
                  </a:scheme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 </a:t>
            </a:r>
            <a:r>
              <a:rPr lang="en-US" dirty="0" err="1">
                <a:solidFill>
                  <a:schemeClr val="tx1">
                    <a:alpha val="50000"/>
                  </a:scheme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etmek</a:t>
            </a:r>
            <a:r>
              <a:rPr lang="en-US" dirty="0">
                <a:solidFill>
                  <a:schemeClr val="tx1">
                    <a:alpha val="50000"/>
                  </a:scheme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 </a:t>
            </a:r>
            <a:r>
              <a:rPr lang="en-US" dirty="0" err="1">
                <a:solidFill>
                  <a:schemeClr val="tx1">
                    <a:alpha val="50000"/>
                  </a:scheme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boynumuzun</a:t>
            </a:r>
            <a:r>
              <a:rPr lang="en-US" dirty="0">
                <a:solidFill>
                  <a:schemeClr val="tx1">
                    <a:alpha val="50000"/>
                  </a:scheme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 </a:t>
            </a:r>
            <a:r>
              <a:rPr lang="en-US" dirty="0" err="1">
                <a:solidFill>
                  <a:schemeClr val="tx1">
                    <a:alpha val="50000"/>
                  </a:scheme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borcudur</a:t>
            </a:r>
            <a:r>
              <a:rPr lang="en-US" dirty="0">
                <a:solidFill>
                  <a:schemeClr val="tx1">
                    <a:alpha val="50000"/>
                  </a:scheme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. </a:t>
            </a:r>
            <a:r>
              <a:rPr lang="en-US" dirty="0" err="1">
                <a:solidFill>
                  <a:schemeClr val="tx1">
                    <a:alpha val="50000"/>
                  </a:scheme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Müşterilerimizi</a:t>
            </a:r>
            <a:r>
              <a:rPr lang="en-US" dirty="0">
                <a:solidFill>
                  <a:schemeClr val="tx1">
                    <a:alpha val="50000"/>
                  </a:scheme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 </a:t>
            </a:r>
            <a:r>
              <a:rPr lang="en-US" dirty="0" err="1">
                <a:solidFill>
                  <a:schemeClr val="tx1">
                    <a:alpha val="50000"/>
                  </a:scheme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çok</a:t>
            </a:r>
            <a:r>
              <a:rPr lang="en-US" dirty="0">
                <a:solidFill>
                  <a:schemeClr val="tx1">
                    <a:alpha val="50000"/>
                  </a:scheme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 </a:t>
            </a:r>
            <a:r>
              <a:rPr lang="en-US" dirty="0" err="1">
                <a:solidFill>
                  <a:schemeClr val="tx1">
                    <a:alpha val="50000"/>
                  </a:scheme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seviyoruz</a:t>
            </a:r>
            <a:r>
              <a:rPr lang="en-US" dirty="0">
                <a:solidFill>
                  <a:schemeClr val="tx1">
                    <a:alpha val="50000"/>
                  </a:scheme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.</a:t>
            </a:r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0C8D4C92-DA08-4AC2-0D54-FF5029FFBBAF}"/>
              </a:ext>
            </a:extLst>
          </p:cNvPr>
          <p:cNvSpPr txBox="1"/>
          <p:nvPr/>
        </p:nvSpPr>
        <p:spPr>
          <a:xfrm>
            <a:off x="6905941" y="6662758"/>
            <a:ext cx="4476119" cy="826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240"/>
              </a:lnSpc>
            </a:pPr>
            <a:r>
              <a:rPr lang="en-US" dirty="0">
                <a:solidFill>
                  <a:schemeClr val="tx1">
                    <a:alpha val="50000"/>
                  </a:scheme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En </a:t>
            </a:r>
            <a:r>
              <a:rPr lang="en-US" dirty="0" err="1">
                <a:solidFill>
                  <a:schemeClr val="tx1">
                    <a:alpha val="50000"/>
                  </a:scheme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çok</a:t>
            </a:r>
            <a:r>
              <a:rPr lang="en-US" dirty="0">
                <a:solidFill>
                  <a:schemeClr val="tx1">
                    <a:alpha val="50000"/>
                  </a:scheme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 </a:t>
            </a:r>
            <a:r>
              <a:rPr lang="en-US" dirty="0" err="1">
                <a:solidFill>
                  <a:schemeClr val="tx1">
                    <a:alpha val="50000"/>
                  </a:scheme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önemsediğimiz</a:t>
            </a:r>
            <a:r>
              <a:rPr lang="en-US" dirty="0">
                <a:solidFill>
                  <a:schemeClr val="tx1">
                    <a:alpha val="50000"/>
                  </a:scheme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, </a:t>
            </a:r>
            <a:r>
              <a:rPr lang="en-US" dirty="0" err="1">
                <a:solidFill>
                  <a:schemeClr val="tx1">
                    <a:alpha val="50000"/>
                  </a:scheme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operasyonel</a:t>
            </a:r>
            <a:r>
              <a:rPr lang="en-US" dirty="0">
                <a:solidFill>
                  <a:schemeClr val="tx1">
                    <a:alpha val="50000"/>
                  </a:scheme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 </a:t>
            </a:r>
            <a:r>
              <a:rPr lang="en-US" dirty="0" err="1">
                <a:solidFill>
                  <a:schemeClr val="tx1">
                    <a:alpha val="50000"/>
                  </a:scheme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hedeflerdir</a:t>
            </a:r>
            <a:r>
              <a:rPr lang="en-US" dirty="0">
                <a:solidFill>
                  <a:schemeClr val="tx1">
                    <a:alpha val="50000"/>
                  </a:scheme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. </a:t>
            </a:r>
            <a:r>
              <a:rPr lang="en-US" dirty="0" err="1">
                <a:solidFill>
                  <a:schemeClr val="tx1">
                    <a:alpha val="50000"/>
                  </a:scheme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Operasyon</a:t>
            </a:r>
            <a:r>
              <a:rPr lang="en-US" dirty="0">
                <a:solidFill>
                  <a:schemeClr val="tx1">
                    <a:alpha val="50000"/>
                  </a:scheme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 </a:t>
            </a:r>
            <a:r>
              <a:rPr lang="en-US" dirty="0" err="1">
                <a:solidFill>
                  <a:schemeClr val="tx1">
                    <a:alpha val="50000"/>
                  </a:scheme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bir</a:t>
            </a:r>
            <a:r>
              <a:rPr lang="en-US" dirty="0">
                <a:solidFill>
                  <a:schemeClr val="tx1">
                    <a:alpha val="50000"/>
                  </a:scheme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 </a:t>
            </a:r>
            <a:r>
              <a:rPr lang="en-US" dirty="0" err="1">
                <a:solidFill>
                  <a:schemeClr val="tx1">
                    <a:alpha val="50000"/>
                  </a:scheme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şirketin</a:t>
            </a:r>
            <a:r>
              <a:rPr lang="en-US" dirty="0">
                <a:solidFill>
                  <a:schemeClr val="tx1">
                    <a:alpha val="50000"/>
                  </a:scheme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 bel </a:t>
            </a:r>
            <a:r>
              <a:rPr lang="en-US" dirty="0" err="1">
                <a:solidFill>
                  <a:schemeClr val="tx1">
                    <a:alpha val="50000"/>
                  </a:scheme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kemiğidir</a:t>
            </a:r>
            <a:r>
              <a:rPr lang="en-US" dirty="0">
                <a:solidFill>
                  <a:schemeClr val="tx1">
                    <a:alpha val="50000"/>
                  </a:scheme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. Hatta </a:t>
            </a:r>
            <a:r>
              <a:rPr lang="en-US" dirty="0" err="1">
                <a:solidFill>
                  <a:schemeClr val="tx1">
                    <a:alpha val="50000"/>
                  </a:scheme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omurgası</a:t>
            </a:r>
            <a:r>
              <a:rPr lang="en-US" dirty="0">
                <a:solidFill>
                  <a:schemeClr val="tx1">
                    <a:alpha val="50000"/>
                  </a:scheme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 bile </a:t>
            </a:r>
            <a:r>
              <a:rPr lang="en-US" dirty="0" err="1">
                <a:solidFill>
                  <a:schemeClr val="tx1">
                    <a:alpha val="50000"/>
                  </a:scheme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olabilir</a:t>
            </a:r>
            <a:r>
              <a:rPr lang="en-US" dirty="0">
                <a:solidFill>
                  <a:schemeClr val="tx1">
                    <a:alpha val="50000"/>
                  </a:scheme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. </a:t>
            </a:r>
            <a:r>
              <a:rPr lang="en-US" dirty="0" err="1">
                <a:solidFill>
                  <a:schemeClr val="tx1">
                    <a:alpha val="50000"/>
                  </a:scheme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İşlerin</a:t>
            </a:r>
            <a:r>
              <a:rPr lang="en-US" dirty="0">
                <a:solidFill>
                  <a:schemeClr val="tx1">
                    <a:alpha val="50000"/>
                  </a:scheme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 </a:t>
            </a:r>
            <a:r>
              <a:rPr lang="en-US" dirty="0" err="1">
                <a:solidFill>
                  <a:schemeClr val="tx1">
                    <a:alpha val="50000"/>
                  </a:scheme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tıkır</a:t>
            </a:r>
            <a:r>
              <a:rPr lang="en-US" dirty="0">
                <a:solidFill>
                  <a:schemeClr val="tx1">
                    <a:alpha val="50000"/>
                  </a:scheme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 </a:t>
            </a:r>
            <a:r>
              <a:rPr lang="en-US" dirty="0" err="1">
                <a:solidFill>
                  <a:schemeClr val="tx1">
                    <a:alpha val="50000"/>
                  </a:scheme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tıkır</a:t>
            </a:r>
            <a:r>
              <a:rPr lang="en-US" dirty="0">
                <a:solidFill>
                  <a:schemeClr val="tx1">
                    <a:alpha val="50000"/>
                  </a:scheme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 </a:t>
            </a:r>
            <a:r>
              <a:rPr lang="en-US" dirty="0" err="1">
                <a:solidFill>
                  <a:schemeClr val="tx1">
                    <a:alpha val="50000"/>
                  </a:scheme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işlemesi</a:t>
            </a:r>
            <a:r>
              <a:rPr lang="en-US" dirty="0">
                <a:solidFill>
                  <a:schemeClr val="tx1">
                    <a:alpha val="50000"/>
                  </a:scheme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 </a:t>
            </a:r>
            <a:r>
              <a:rPr lang="en-US" dirty="0" err="1">
                <a:solidFill>
                  <a:schemeClr val="tx1">
                    <a:alpha val="50000"/>
                  </a:scheme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için</a:t>
            </a:r>
            <a:r>
              <a:rPr lang="en-US" dirty="0">
                <a:solidFill>
                  <a:schemeClr val="tx1">
                    <a:alpha val="50000"/>
                  </a:scheme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…</a:t>
            </a:r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id="{219A0D29-CC88-0C22-1A44-BFD1F898119F}"/>
              </a:ext>
            </a:extLst>
          </p:cNvPr>
          <p:cNvSpPr txBox="1"/>
          <p:nvPr/>
        </p:nvSpPr>
        <p:spPr>
          <a:xfrm>
            <a:off x="12728187" y="6662758"/>
            <a:ext cx="4480881" cy="826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240"/>
              </a:lnSpc>
            </a:pPr>
            <a:r>
              <a:rPr lang="en-US" dirty="0">
                <a:solidFill>
                  <a:schemeClr val="tx1">
                    <a:alpha val="50000"/>
                  </a:scheme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Her </a:t>
            </a:r>
            <a:r>
              <a:rPr lang="en-US" dirty="0" err="1">
                <a:solidFill>
                  <a:schemeClr val="tx1">
                    <a:alpha val="50000"/>
                  </a:scheme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şirket</a:t>
            </a:r>
            <a:r>
              <a:rPr lang="en-US" dirty="0">
                <a:solidFill>
                  <a:schemeClr val="tx1">
                    <a:alpha val="50000"/>
                  </a:scheme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 </a:t>
            </a:r>
            <a:r>
              <a:rPr lang="en-US" dirty="0" err="1">
                <a:solidFill>
                  <a:schemeClr val="tx1">
                    <a:alpha val="50000"/>
                  </a:scheme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kar</a:t>
            </a:r>
            <a:r>
              <a:rPr lang="en-US" dirty="0">
                <a:solidFill>
                  <a:schemeClr val="tx1">
                    <a:alpha val="50000"/>
                  </a:scheme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 </a:t>
            </a:r>
            <a:r>
              <a:rPr lang="en-US" dirty="0" err="1">
                <a:solidFill>
                  <a:schemeClr val="tx1">
                    <a:alpha val="50000"/>
                  </a:scheme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etmek</a:t>
            </a:r>
            <a:r>
              <a:rPr lang="en-US" dirty="0">
                <a:solidFill>
                  <a:schemeClr val="tx1">
                    <a:alpha val="50000"/>
                  </a:scheme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 </a:t>
            </a:r>
            <a:r>
              <a:rPr lang="en-US" dirty="0" err="1">
                <a:solidFill>
                  <a:schemeClr val="tx1">
                    <a:alpha val="50000"/>
                  </a:scheme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için</a:t>
            </a:r>
            <a:r>
              <a:rPr lang="en-US" dirty="0">
                <a:solidFill>
                  <a:schemeClr val="tx1">
                    <a:alpha val="50000"/>
                  </a:scheme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 </a:t>
            </a:r>
            <a:r>
              <a:rPr lang="en-US" dirty="0" err="1">
                <a:solidFill>
                  <a:schemeClr val="tx1">
                    <a:alpha val="50000"/>
                  </a:scheme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vardır</a:t>
            </a:r>
            <a:r>
              <a:rPr lang="en-US" dirty="0">
                <a:solidFill>
                  <a:schemeClr val="tx1">
                    <a:alpha val="50000"/>
                  </a:scheme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. Bu </a:t>
            </a:r>
            <a:r>
              <a:rPr lang="en-US" dirty="0" err="1">
                <a:solidFill>
                  <a:schemeClr val="tx1">
                    <a:alpha val="50000"/>
                  </a:scheme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sebeple</a:t>
            </a:r>
            <a:r>
              <a:rPr lang="en-US" dirty="0">
                <a:solidFill>
                  <a:schemeClr val="tx1">
                    <a:alpha val="50000"/>
                  </a:scheme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 </a:t>
            </a:r>
            <a:r>
              <a:rPr lang="en-US" dirty="0" err="1">
                <a:solidFill>
                  <a:schemeClr val="tx1">
                    <a:alpha val="50000"/>
                  </a:scheme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bizim</a:t>
            </a:r>
            <a:r>
              <a:rPr lang="en-US" dirty="0">
                <a:solidFill>
                  <a:schemeClr val="tx1">
                    <a:alpha val="50000"/>
                  </a:scheme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 de </a:t>
            </a:r>
            <a:r>
              <a:rPr lang="en-US" dirty="0" err="1">
                <a:solidFill>
                  <a:schemeClr val="tx1">
                    <a:alpha val="50000"/>
                  </a:scheme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en</a:t>
            </a:r>
            <a:r>
              <a:rPr lang="en-US" dirty="0">
                <a:solidFill>
                  <a:schemeClr val="tx1">
                    <a:alpha val="50000"/>
                  </a:scheme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 </a:t>
            </a:r>
            <a:r>
              <a:rPr lang="en-US" dirty="0" err="1">
                <a:solidFill>
                  <a:schemeClr val="tx1">
                    <a:alpha val="50000"/>
                  </a:scheme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önemli</a:t>
            </a:r>
            <a:r>
              <a:rPr lang="en-US" dirty="0">
                <a:solidFill>
                  <a:schemeClr val="tx1">
                    <a:alpha val="50000"/>
                  </a:scheme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 </a:t>
            </a:r>
            <a:r>
              <a:rPr lang="en-US" dirty="0" err="1">
                <a:solidFill>
                  <a:schemeClr val="tx1">
                    <a:alpha val="50000"/>
                  </a:scheme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hddefimiz</a:t>
            </a:r>
            <a:r>
              <a:rPr lang="en-US" dirty="0">
                <a:solidFill>
                  <a:schemeClr val="tx1">
                    <a:alpha val="50000"/>
                  </a:scheme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 </a:t>
            </a:r>
            <a:r>
              <a:rPr lang="en-US" dirty="0" err="1">
                <a:solidFill>
                  <a:schemeClr val="tx1">
                    <a:alpha val="50000"/>
                  </a:scheme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aslında</a:t>
            </a:r>
            <a:r>
              <a:rPr lang="en-US" dirty="0">
                <a:solidFill>
                  <a:schemeClr val="tx1">
                    <a:alpha val="50000"/>
                  </a:scheme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 </a:t>
            </a:r>
            <a:r>
              <a:rPr lang="en-US" dirty="0" err="1">
                <a:solidFill>
                  <a:schemeClr val="tx1">
                    <a:alpha val="50000"/>
                  </a:scheme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finansal</a:t>
            </a:r>
            <a:r>
              <a:rPr lang="en-US" dirty="0">
                <a:solidFill>
                  <a:schemeClr val="tx1">
                    <a:alpha val="50000"/>
                  </a:scheme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 </a:t>
            </a:r>
            <a:r>
              <a:rPr lang="en-US" dirty="0" err="1">
                <a:solidFill>
                  <a:schemeClr val="tx1">
                    <a:alpha val="50000"/>
                  </a:scheme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hedeflerimizdir</a:t>
            </a:r>
            <a:r>
              <a:rPr lang="en-US" dirty="0">
                <a:solidFill>
                  <a:schemeClr val="tx1">
                    <a:alpha val="50000"/>
                  </a:scheme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. </a:t>
            </a:r>
            <a:r>
              <a:rPr lang="en-US" dirty="0" err="1">
                <a:solidFill>
                  <a:schemeClr val="tx1">
                    <a:alpha val="50000"/>
                  </a:scheme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Napolyon’a</a:t>
            </a:r>
            <a:r>
              <a:rPr lang="en-US" dirty="0">
                <a:solidFill>
                  <a:schemeClr val="tx1">
                    <a:alpha val="50000"/>
                  </a:scheme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 </a:t>
            </a:r>
            <a:r>
              <a:rPr lang="en-US" dirty="0" err="1">
                <a:solidFill>
                  <a:schemeClr val="tx1">
                    <a:alpha val="50000"/>
                  </a:scheme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göre</a:t>
            </a:r>
            <a:r>
              <a:rPr lang="en-US" dirty="0">
                <a:solidFill>
                  <a:schemeClr val="tx1">
                    <a:alpha val="50000"/>
                  </a:scheme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 </a:t>
            </a:r>
            <a:r>
              <a:rPr lang="en-US" dirty="0" err="1">
                <a:solidFill>
                  <a:schemeClr val="tx1">
                    <a:alpha val="50000"/>
                  </a:scheme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finansal</a:t>
            </a:r>
            <a:r>
              <a:rPr lang="en-US" dirty="0">
                <a:solidFill>
                  <a:schemeClr val="tx1">
                    <a:alpha val="50000"/>
                  </a:scheme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 </a:t>
            </a:r>
            <a:r>
              <a:rPr lang="en-US" dirty="0" err="1">
                <a:solidFill>
                  <a:schemeClr val="tx1">
                    <a:alpha val="50000"/>
                  </a:scheme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hedefler</a:t>
            </a:r>
            <a:r>
              <a:rPr lang="en-US" dirty="0">
                <a:solidFill>
                  <a:schemeClr val="tx1">
                    <a:alpha val="50000"/>
                  </a:scheme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 </a:t>
            </a:r>
            <a:r>
              <a:rPr lang="en-US" dirty="0" err="1">
                <a:solidFill>
                  <a:schemeClr val="tx1">
                    <a:alpha val="50000"/>
                  </a:scheme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bir</a:t>
            </a:r>
            <a:r>
              <a:rPr lang="en-US" dirty="0">
                <a:solidFill>
                  <a:schemeClr val="tx1">
                    <a:alpha val="50000"/>
                  </a:scheme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 </a:t>
            </a:r>
            <a:r>
              <a:rPr lang="en-US" dirty="0" err="1">
                <a:solidFill>
                  <a:schemeClr val="tx1">
                    <a:alpha val="50000"/>
                  </a:scheme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firma</a:t>
            </a:r>
            <a:r>
              <a:rPr lang="en-US" dirty="0">
                <a:solidFill>
                  <a:schemeClr val="tx1">
                    <a:alpha val="50000"/>
                  </a:scheme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 </a:t>
            </a:r>
            <a:r>
              <a:rPr lang="en-US" dirty="0" err="1">
                <a:solidFill>
                  <a:schemeClr val="tx1">
                    <a:alpha val="50000"/>
                  </a:scheme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için</a:t>
            </a:r>
            <a:r>
              <a:rPr lang="en-US" dirty="0">
                <a:solidFill>
                  <a:schemeClr val="tx1">
                    <a:alpha val="50000"/>
                  </a:scheme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…</a:t>
            </a:r>
          </a:p>
        </p:txBody>
      </p:sp>
      <p:pic>
        <p:nvPicPr>
          <p:cNvPr id="17" name="Resim 16" descr="simge, sembol, grafik, daire, logo içeren bir resim&#10;&#10;Açıklama otomatik olarak oluşturuldu">
            <a:extLst>
              <a:ext uri="{FF2B5EF4-FFF2-40B4-BE49-F238E27FC236}">
                <a16:creationId xmlns:a16="http://schemas.microsoft.com/office/drawing/2014/main" id="{F0C99BD5-2A1C-BBCC-896D-506E1ECCB8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613" y="4158646"/>
            <a:ext cx="1800000" cy="1800000"/>
          </a:xfrm>
          <a:prstGeom prst="rect">
            <a:avLst/>
          </a:prstGeom>
        </p:spPr>
      </p:pic>
      <p:pic>
        <p:nvPicPr>
          <p:cNvPr id="19" name="Resim 18" descr="daire, grafik, simge, sembol, logo içeren bir resim&#10;&#10;Açıklama otomatik olarak oluşturuldu">
            <a:extLst>
              <a:ext uri="{FF2B5EF4-FFF2-40B4-BE49-F238E27FC236}">
                <a16:creationId xmlns:a16="http://schemas.microsoft.com/office/drawing/2014/main" id="{804532C6-998C-A552-28C5-6E3316491A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4158646"/>
            <a:ext cx="1800000" cy="1800000"/>
          </a:xfrm>
          <a:prstGeom prst="rect">
            <a:avLst/>
          </a:prstGeom>
        </p:spPr>
      </p:pic>
      <p:pic>
        <p:nvPicPr>
          <p:cNvPr id="21" name="Resim 20" descr="grafik, simge, sembol, daire, 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9F78170E-52C2-B7C1-03B4-1F624D4EF0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0" y="4158646"/>
            <a:ext cx="18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37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51FF46-69A8-79B9-2CC6-F8B0D57018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id="{1EED0DC2-7E92-F368-2E82-F1ACDCF0995B}"/>
              </a:ext>
            </a:extLst>
          </p:cNvPr>
          <p:cNvSpPr txBox="1"/>
          <p:nvPr/>
        </p:nvSpPr>
        <p:spPr>
          <a:xfrm>
            <a:off x="1092200" y="3857870"/>
            <a:ext cx="16129000" cy="16671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359"/>
              </a:lnSpc>
              <a:spcBef>
                <a:spcPct val="0"/>
              </a:spcBef>
            </a:pPr>
            <a:r>
              <a:rPr lang="en-US" sz="16000" b="1" dirty="0">
                <a:solidFill>
                  <a:srgbClr val="F02D72"/>
                </a:solidFill>
                <a:latin typeface="Times New Roman" panose="02020603050405020304" pitchFamily="18" charset="0"/>
                <a:ea typeface="TT Interphases Bold"/>
                <a:cs typeface="Times New Roman" panose="02020603050405020304" pitchFamily="18" charset="0"/>
                <a:sym typeface="TT Interphases Bold"/>
              </a:rPr>
              <a:t>“</a:t>
            </a:r>
            <a:endParaRPr lang="en-US" sz="16000" b="1" dirty="0">
              <a:solidFill>
                <a:srgbClr val="F02D72"/>
              </a:solidFill>
              <a:latin typeface="Bahnschrift" panose="020B0502040204020203" pitchFamily="34" charset="0"/>
              <a:ea typeface="TT Interphases Bold"/>
              <a:cs typeface="TT Interphases Bold"/>
              <a:sym typeface="TT Interphases Bold"/>
            </a:endParaRPr>
          </a:p>
          <a:p>
            <a:pPr marL="0" lvl="0" indent="0" algn="ctr">
              <a:spcBef>
                <a:spcPct val="0"/>
              </a:spcBef>
            </a:pPr>
            <a:r>
              <a:rPr lang="en-US" sz="4000" b="1" dirty="0" err="1">
                <a:solidFill>
                  <a:srgbClr val="011849"/>
                </a:solidFill>
                <a:latin typeface="Bahnschrift" panose="020B0502040204020203" pitchFamily="34" charset="0"/>
                <a:ea typeface="TT Interphases Bold"/>
                <a:cs typeface="TT Interphases Bold"/>
                <a:sym typeface="TT Interphases Bold"/>
              </a:rPr>
              <a:t>Etkili</a:t>
            </a:r>
            <a:r>
              <a:rPr lang="en-US" sz="4000" b="1" dirty="0">
                <a:solidFill>
                  <a:srgbClr val="011849"/>
                </a:solidFill>
                <a:latin typeface="Bahnschrift" panose="020B0502040204020203" pitchFamily="34" charset="0"/>
                <a:ea typeface="TT Interphases Bold"/>
                <a:cs typeface="TT Interphases Bold"/>
                <a:sym typeface="TT Interphases Bold"/>
              </a:rPr>
              <a:t> </a:t>
            </a:r>
            <a:r>
              <a:rPr lang="en-US" sz="4000" b="1" dirty="0" err="1">
                <a:solidFill>
                  <a:srgbClr val="011849"/>
                </a:solidFill>
                <a:latin typeface="Bahnschrift" panose="020B0502040204020203" pitchFamily="34" charset="0"/>
                <a:ea typeface="TT Interphases Bold"/>
                <a:cs typeface="TT Interphases Bold"/>
                <a:sym typeface="TT Interphases Bold"/>
              </a:rPr>
              <a:t>veri</a:t>
            </a:r>
            <a:r>
              <a:rPr lang="en-US" sz="4000" b="1" dirty="0">
                <a:solidFill>
                  <a:srgbClr val="011849"/>
                </a:solidFill>
                <a:latin typeface="Bahnschrift" panose="020B0502040204020203" pitchFamily="34" charset="0"/>
                <a:ea typeface="TT Interphases Bold"/>
                <a:cs typeface="TT Interphases Bold"/>
                <a:sym typeface="TT Interphases Bold"/>
              </a:rPr>
              <a:t> </a:t>
            </a:r>
            <a:r>
              <a:rPr lang="en-US" sz="4000" b="1" dirty="0" err="1">
                <a:solidFill>
                  <a:srgbClr val="011849"/>
                </a:solidFill>
                <a:latin typeface="Bahnschrift" panose="020B0502040204020203" pitchFamily="34" charset="0"/>
                <a:ea typeface="TT Interphases Bold"/>
                <a:cs typeface="TT Interphases Bold"/>
                <a:sym typeface="TT Interphases Bold"/>
              </a:rPr>
              <a:t>görselleştirme</a:t>
            </a:r>
            <a:r>
              <a:rPr lang="en-US" sz="4000" b="1" dirty="0">
                <a:solidFill>
                  <a:srgbClr val="011849"/>
                </a:solidFill>
                <a:latin typeface="Bahnschrift" panose="020B0502040204020203" pitchFamily="34" charset="0"/>
                <a:ea typeface="TT Interphases Bold"/>
                <a:cs typeface="TT Interphases Bold"/>
                <a:sym typeface="TT Interphases Bold"/>
              </a:rPr>
              <a:t>, </a:t>
            </a:r>
            <a:r>
              <a:rPr lang="en-US" sz="4000" b="1" dirty="0" err="1">
                <a:solidFill>
                  <a:srgbClr val="011849"/>
                </a:solidFill>
                <a:latin typeface="Bahnschrift" panose="020B0502040204020203" pitchFamily="34" charset="0"/>
                <a:ea typeface="TT Interphases Bold"/>
                <a:cs typeface="TT Interphases Bold"/>
                <a:sym typeface="TT Interphases Bold"/>
              </a:rPr>
              <a:t>karar</a:t>
            </a:r>
            <a:r>
              <a:rPr lang="en-US" sz="4000" b="1" dirty="0">
                <a:solidFill>
                  <a:srgbClr val="011849"/>
                </a:solidFill>
                <a:latin typeface="Bahnschrift" panose="020B0502040204020203" pitchFamily="34" charset="0"/>
                <a:ea typeface="TT Interphases Bold"/>
                <a:cs typeface="TT Interphases Bold"/>
                <a:sym typeface="TT Interphases Bold"/>
              </a:rPr>
              <a:t> alma </a:t>
            </a:r>
            <a:r>
              <a:rPr lang="en-US" sz="4000" b="1" dirty="0" err="1">
                <a:solidFill>
                  <a:srgbClr val="011849"/>
                </a:solidFill>
                <a:latin typeface="Bahnschrift" panose="020B0502040204020203" pitchFamily="34" charset="0"/>
                <a:ea typeface="TT Interphases Bold"/>
                <a:cs typeface="TT Interphases Bold"/>
                <a:sym typeface="TT Interphases Bold"/>
              </a:rPr>
              <a:t>sürecini</a:t>
            </a:r>
            <a:r>
              <a:rPr lang="en-US" sz="4000" b="1" dirty="0">
                <a:solidFill>
                  <a:srgbClr val="011849"/>
                </a:solidFill>
                <a:latin typeface="Bahnschrift" panose="020B0502040204020203" pitchFamily="34" charset="0"/>
                <a:ea typeface="TT Interphases Bold"/>
                <a:cs typeface="TT Interphases Bold"/>
                <a:sym typeface="TT Interphases Bold"/>
              </a:rPr>
              <a:t> </a:t>
            </a:r>
          </a:p>
          <a:p>
            <a:pPr marL="0" lvl="0" indent="0" algn="ctr">
              <a:spcBef>
                <a:spcPct val="0"/>
              </a:spcBef>
            </a:pPr>
            <a:r>
              <a:rPr lang="en-US" sz="4000" b="1" dirty="0">
                <a:solidFill>
                  <a:srgbClr val="011849"/>
                </a:solidFill>
                <a:latin typeface="Bahnschrift" panose="020B0502040204020203" pitchFamily="34" charset="0"/>
                <a:ea typeface="TT Interphases Bold"/>
                <a:cs typeface="TT Interphases Bold"/>
                <a:sym typeface="TT Interphases Bold"/>
              </a:rPr>
              <a:t>%70 </a:t>
            </a:r>
            <a:r>
              <a:rPr lang="en-US" sz="4000" b="1" dirty="0" err="1">
                <a:solidFill>
                  <a:srgbClr val="011849"/>
                </a:solidFill>
                <a:latin typeface="Bahnschrift" panose="020B0502040204020203" pitchFamily="34" charset="0"/>
                <a:ea typeface="TT Interphases Bold"/>
                <a:cs typeface="TT Interphases Bold"/>
                <a:sym typeface="TT Interphases Bold"/>
              </a:rPr>
              <a:t>oranında</a:t>
            </a:r>
            <a:r>
              <a:rPr lang="en-US" sz="4000" b="1" dirty="0">
                <a:solidFill>
                  <a:srgbClr val="011849"/>
                </a:solidFill>
                <a:latin typeface="Bahnschrift" panose="020B0502040204020203" pitchFamily="34" charset="0"/>
                <a:ea typeface="TT Interphases Bold"/>
                <a:cs typeface="TT Interphases Bold"/>
                <a:sym typeface="TT Interphases Bold"/>
              </a:rPr>
              <a:t> </a:t>
            </a:r>
            <a:r>
              <a:rPr lang="en-US" sz="4000" b="1" dirty="0" err="1">
                <a:solidFill>
                  <a:srgbClr val="011849"/>
                </a:solidFill>
                <a:latin typeface="Bahnschrift" panose="020B0502040204020203" pitchFamily="34" charset="0"/>
                <a:ea typeface="TT Interphases Bold"/>
                <a:cs typeface="TT Interphases Bold"/>
                <a:sym typeface="TT Interphases Bold"/>
              </a:rPr>
              <a:t>hızlandırıyor</a:t>
            </a:r>
            <a:endParaRPr lang="en-US" sz="4000" b="1" dirty="0">
              <a:solidFill>
                <a:srgbClr val="011849"/>
              </a:solidFill>
              <a:latin typeface="Bahnschrift" panose="020B0502040204020203" pitchFamily="34" charset="0"/>
              <a:ea typeface="TT Interphases Bold"/>
              <a:cs typeface="TT Interphases Bold"/>
              <a:sym typeface="TT Interphases Bold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CD9F8D76-C1CB-C84E-19BF-66968EF52F54}"/>
              </a:ext>
            </a:extLst>
          </p:cNvPr>
          <p:cNvSpPr txBox="1"/>
          <p:nvPr/>
        </p:nvSpPr>
        <p:spPr>
          <a:xfrm>
            <a:off x="1092200" y="6429130"/>
            <a:ext cx="16129000" cy="4424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2240"/>
              </a:lnSpc>
            </a:pPr>
            <a:r>
              <a:rPr lang="en-US" sz="6000" dirty="0">
                <a:latin typeface="Cochocib Script Latin Pro" panose="02000503000000020003" pitchFamily="2" charset="0"/>
                <a:ea typeface="TT Interphases"/>
                <a:cs typeface="TT Interphases"/>
                <a:sym typeface="TT Interphases"/>
              </a:rPr>
              <a:t>Harward Business Review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BDDCAE65-8201-F6B8-2B8F-156FF1578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6273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BB8BABFC-75C8-9207-4AB3-213428DEC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54F5CD-FFC5-E286-B7B1-9A55946E40F7}"/>
              </a:ext>
            </a:extLst>
          </p:cNvPr>
          <p:cNvSpPr txBox="1"/>
          <p:nvPr/>
        </p:nvSpPr>
        <p:spPr>
          <a:xfrm>
            <a:off x="1081719" y="5518785"/>
            <a:ext cx="3709428" cy="415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59"/>
              </a:lnSpc>
              <a:spcBef>
                <a:spcPct val="0"/>
              </a:spcBef>
            </a:pPr>
            <a:r>
              <a:rPr lang="en-US" sz="2400" b="1" dirty="0">
                <a:latin typeface="Bahnschrift" panose="020B0502040204020203" pitchFamily="34" charset="0"/>
                <a:ea typeface="TT Interphases Bold"/>
                <a:cs typeface="TT Interphases Bold"/>
                <a:sym typeface="TT Interphases Bold"/>
              </a:rPr>
              <a:t>Müşteri Hedefleri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1AE7AD-FF3B-E806-52C9-DD41398EF663}"/>
              </a:ext>
            </a:extLst>
          </p:cNvPr>
          <p:cNvSpPr txBox="1"/>
          <p:nvPr/>
        </p:nvSpPr>
        <p:spPr>
          <a:xfrm>
            <a:off x="6903154" y="5518785"/>
            <a:ext cx="3707452" cy="415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59"/>
              </a:lnSpc>
              <a:spcBef>
                <a:spcPct val="0"/>
              </a:spcBef>
            </a:pPr>
            <a:r>
              <a:rPr lang="en-US" sz="2400" b="1" dirty="0" err="1">
                <a:latin typeface="Bahnschrift" panose="020B0502040204020203" pitchFamily="34" charset="0"/>
                <a:ea typeface="TT Interphases Bold"/>
                <a:cs typeface="TT Interphases Bold"/>
                <a:sym typeface="TT Interphases Bold"/>
              </a:rPr>
              <a:t>Operasyonel</a:t>
            </a:r>
            <a:r>
              <a:rPr lang="en-US" sz="2400" b="1" dirty="0">
                <a:latin typeface="Bahnschrift" panose="020B0502040204020203" pitchFamily="34" charset="0"/>
                <a:ea typeface="TT Interphases Bold"/>
                <a:cs typeface="TT Interphases Bold"/>
                <a:sym typeface="TT Interphases Bold"/>
              </a:rPr>
              <a:t> Hedefler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3DB906-84A3-7C89-8B7D-7D1DA5EBC2A6}"/>
              </a:ext>
            </a:extLst>
          </p:cNvPr>
          <p:cNvSpPr txBox="1"/>
          <p:nvPr/>
        </p:nvSpPr>
        <p:spPr>
          <a:xfrm>
            <a:off x="12725400" y="5518785"/>
            <a:ext cx="3712214" cy="415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59"/>
              </a:lnSpc>
              <a:spcBef>
                <a:spcPct val="0"/>
              </a:spcBef>
            </a:pPr>
            <a:r>
              <a:rPr lang="en-US" sz="2400" b="1" dirty="0" err="1">
                <a:latin typeface="Bahnschrift" panose="020B0502040204020203" pitchFamily="34" charset="0"/>
                <a:ea typeface="TT Interphases Bold"/>
                <a:cs typeface="TT Interphases Bold"/>
                <a:sym typeface="TT Interphases Bold"/>
              </a:rPr>
              <a:t>Finansal</a:t>
            </a:r>
            <a:r>
              <a:rPr lang="en-US" sz="2400" b="1" dirty="0">
                <a:latin typeface="Bahnschrift" panose="020B0502040204020203" pitchFamily="34" charset="0"/>
                <a:ea typeface="TT Interphases Bold"/>
                <a:cs typeface="TT Interphases Bold"/>
                <a:sym typeface="TT Interphases Bold"/>
              </a:rPr>
              <a:t> Hedefler</a:t>
            </a:r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id="{5C78CF94-56A9-73D8-D297-381A93D1A8BB}"/>
              </a:ext>
            </a:extLst>
          </p:cNvPr>
          <p:cNvSpPr txBox="1"/>
          <p:nvPr/>
        </p:nvSpPr>
        <p:spPr>
          <a:xfrm>
            <a:off x="1066800" y="1104899"/>
            <a:ext cx="16219714" cy="16927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13200"/>
              </a:lnSpc>
              <a:spcBef>
                <a:spcPct val="0"/>
              </a:spcBef>
            </a:pPr>
            <a:r>
              <a:rPr lang="en-US" sz="12000" b="1" spc="-600" dirty="0">
                <a:latin typeface="Bahnschrift" panose="020B0502040204020203" pitchFamily="34" charset="0"/>
                <a:ea typeface="TT Hoves Bold"/>
                <a:cs typeface="TT Hoves Bold"/>
                <a:sym typeface="TT Hoves Bold"/>
              </a:rPr>
              <a:t>Hedefler</a:t>
            </a:r>
          </a:p>
        </p:txBody>
      </p:sp>
      <p:sp>
        <p:nvSpPr>
          <p:cNvPr id="12" name="TextBox 7">
            <a:extLst>
              <a:ext uri="{FF2B5EF4-FFF2-40B4-BE49-F238E27FC236}">
                <a16:creationId xmlns:a16="http://schemas.microsoft.com/office/drawing/2014/main" id="{85607497-5DAD-10E5-0B6F-F733BF694226}"/>
              </a:ext>
            </a:extLst>
          </p:cNvPr>
          <p:cNvSpPr txBox="1"/>
          <p:nvPr/>
        </p:nvSpPr>
        <p:spPr>
          <a:xfrm>
            <a:off x="1081719" y="6134100"/>
            <a:ext cx="4480881" cy="826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240"/>
              </a:lnSpc>
            </a:pPr>
            <a:r>
              <a:rPr lang="en-US" dirty="0">
                <a:solidFill>
                  <a:schemeClr val="tx1">
                    <a:alpha val="50000"/>
                  </a:scheme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En </a:t>
            </a:r>
            <a:r>
              <a:rPr lang="en-US" dirty="0" err="1">
                <a:solidFill>
                  <a:schemeClr val="tx1">
                    <a:alpha val="50000"/>
                  </a:scheme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çok</a:t>
            </a:r>
            <a:r>
              <a:rPr lang="en-US" dirty="0">
                <a:solidFill>
                  <a:schemeClr val="tx1">
                    <a:alpha val="50000"/>
                  </a:scheme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 </a:t>
            </a:r>
            <a:r>
              <a:rPr lang="en-US" dirty="0" err="1">
                <a:solidFill>
                  <a:schemeClr val="tx1">
                    <a:alpha val="50000"/>
                  </a:scheme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önem</a:t>
            </a:r>
            <a:r>
              <a:rPr lang="en-US" dirty="0">
                <a:solidFill>
                  <a:schemeClr val="tx1">
                    <a:alpha val="50000"/>
                  </a:scheme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 </a:t>
            </a:r>
            <a:r>
              <a:rPr lang="en-US" dirty="0" err="1">
                <a:solidFill>
                  <a:schemeClr val="tx1">
                    <a:alpha val="50000"/>
                  </a:scheme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verdiğimiz</a:t>
            </a:r>
            <a:r>
              <a:rPr lang="en-US" dirty="0">
                <a:solidFill>
                  <a:schemeClr val="tx1">
                    <a:alpha val="50000"/>
                  </a:scheme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, </a:t>
            </a:r>
            <a:r>
              <a:rPr lang="en-US" dirty="0" err="1">
                <a:solidFill>
                  <a:schemeClr val="tx1">
                    <a:alpha val="50000"/>
                  </a:scheme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müşteri</a:t>
            </a:r>
            <a:r>
              <a:rPr lang="en-US" dirty="0">
                <a:solidFill>
                  <a:schemeClr val="tx1">
                    <a:alpha val="50000"/>
                  </a:scheme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 </a:t>
            </a:r>
            <a:r>
              <a:rPr lang="en-US" dirty="0" err="1">
                <a:solidFill>
                  <a:schemeClr val="tx1">
                    <a:alpha val="50000"/>
                  </a:scheme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hedeflerimizdir</a:t>
            </a:r>
            <a:r>
              <a:rPr lang="en-US" dirty="0">
                <a:solidFill>
                  <a:schemeClr val="tx1">
                    <a:alpha val="50000"/>
                  </a:scheme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.  </a:t>
            </a:r>
            <a:r>
              <a:rPr lang="en-US" dirty="0" err="1">
                <a:solidFill>
                  <a:schemeClr val="tx1">
                    <a:alpha val="50000"/>
                  </a:scheme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Müşterilerimiz</a:t>
            </a:r>
            <a:r>
              <a:rPr lang="en-US" dirty="0">
                <a:solidFill>
                  <a:schemeClr val="tx1">
                    <a:alpha val="50000"/>
                  </a:scheme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 </a:t>
            </a:r>
            <a:r>
              <a:rPr lang="en-US" dirty="0" err="1">
                <a:solidFill>
                  <a:schemeClr val="tx1">
                    <a:alpha val="50000"/>
                  </a:scheme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velinimetimizdir</a:t>
            </a:r>
            <a:r>
              <a:rPr lang="en-US" dirty="0">
                <a:solidFill>
                  <a:schemeClr val="tx1">
                    <a:alpha val="50000"/>
                  </a:scheme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. </a:t>
            </a:r>
            <a:r>
              <a:rPr lang="en-US" dirty="0" err="1">
                <a:solidFill>
                  <a:schemeClr val="tx1">
                    <a:alpha val="50000"/>
                  </a:scheme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Onları</a:t>
            </a:r>
            <a:r>
              <a:rPr lang="en-US" dirty="0">
                <a:solidFill>
                  <a:schemeClr val="tx1">
                    <a:alpha val="50000"/>
                  </a:scheme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 </a:t>
            </a:r>
            <a:r>
              <a:rPr lang="en-US" dirty="0" err="1">
                <a:solidFill>
                  <a:schemeClr val="tx1">
                    <a:alpha val="50000"/>
                  </a:scheme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memnun</a:t>
            </a:r>
            <a:r>
              <a:rPr lang="en-US" dirty="0">
                <a:solidFill>
                  <a:schemeClr val="tx1">
                    <a:alpha val="50000"/>
                  </a:scheme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 </a:t>
            </a:r>
            <a:r>
              <a:rPr lang="en-US" dirty="0" err="1">
                <a:solidFill>
                  <a:schemeClr val="tx1">
                    <a:alpha val="50000"/>
                  </a:scheme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etmek</a:t>
            </a:r>
            <a:r>
              <a:rPr lang="en-US" dirty="0">
                <a:solidFill>
                  <a:schemeClr val="tx1">
                    <a:alpha val="50000"/>
                  </a:scheme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 </a:t>
            </a:r>
            <a:r>
              <a:rPr lang="en-US" dirty="0" err="1">
                <a:solidFill>
                  <a:schemeClr val="tx1">
                    <a:alpha val="50000"/>
                  </a:scheme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boynumuzun</a:t>
            </a:r>
            <a:r>
              <a:rPr lang="en-US" dirty="0">
                <a:solidFill>
                  <a:schemeClr val="tx1">
                    <a:alpha val="50000"/>
                  </a:scheme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 </a:t>
            </a:r>
            <a:r>
              <a:rPr lang="en-US" dirty="0" err="1">
                <a:solidFill>
                  <a:schemeClr val="tx1">
                    <a:alpha val="50000"/>
                  </a:scheme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borcudur</a:t>
            </a:r>
            <a:r>
              <a:rPr lang="en-US" dirty="0">
                <a:solidFill>
                  <a:schemeClr val="tx1">
                    <a:alpha val="50000"/>
                  </a:scheme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. </a:t>
            </a:r>
            <a:r>
              <a:rPr lang="en-US" dirty="0" err="1">
                <a:solidFill>
                  <a:schemeClr val="tx1">
                    <a:alpha val="50000"/>
                  </a:scheme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Müşterilerimizi</a:t>
            </a:r>
            <a:r>
              <a:rPr lang="en-US" dirty="0">
                <a:solidFill>
                  <a:schemeClr val="tx1">
                    <a:alpha val="50000"/>
                  </a:scheme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 </a:t>
            </a:r>
            <a:r>
              <a:rPr lang="en-US" dirty="0" err="1">
                <a:solidFill>
                  <a:schemeClr val="tx1">
                    <a:alpha val="50000"/>
                  </a:scheme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çok</a:t>
            </a:r>
            <a:r>
              <a:rPr lang="en-US" dirty="0">
                <a:solidFill>
                  <a:schemeClr val="tx1">
                    <a:alpha val="50000"/>
                  </a:scheme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 </a:t>
            </a:r>
            <a:r>
              <a:rPr lang="en-US" dirty="0" err="1">
                <a:solidFill>
                  <a:schemeClr val="tx1">
                    <a:alpha val="50000"/>
                  </a:scheme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seviyoruz</a:t>
            </a:r>
            <a:r>
              <a:rPr lang="en-US" dirty="0">
                <a:solidFill>
                  <a:schemeClr val="tx1">
                    <a:alpha val="50000"/>
                  </a:scheme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.</a:t>
            </a:r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0C8D4C92-DA08-4AC2-0D54-FF5029FFBBAF}"/>
              </a:ext>
            </a:extLst>
          </p:cNvPr>
          <p:cNvSpPr txBox="1"/>
          <p:nvPr/>
        </p:nvSpPr>
        <p:spPr>
          <a:xfrm>
            <a:off x="6905941" y="6134100"/>
            <a:ext cx="4476119" cy="826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240"/>
              </a:lnSpc>
            </a:pPr>
            <a:r>
              <a:rPr lang="en-US" dirty="0">
                <a:solidFill>
                  <a:schemeClr val="tx1">
                    <a:alpha val="50000"/>
                  </a:scheme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En </a:t>
            </a:r>
            <a:r>
              <a:rPr lang="en-US" dirty="0" err="1">
                <a:solidFill>
                  <a:schemeClr val="tx1">
                    <a:alpha val="50000"/>
                  </a:scheme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çok</a:t>
            </a:r>
            <a:r>
              <a:rPr lang="en-US" dirty="0">
                <a:solidFill>
                  <a:schemeClr val="tx1">
                    <a:alpha val="50000"/>
                  </a:scheme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 </a:t>
            </a:r>
            <a:r>
              <a:rPr lang="en-US" dirty="0" err="1">
                <a:solidFill>
                  <a:schemeClr val="tx1">
                    <a:alpha val="50000"/>
                  </a:scheme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önemsediğimiz</a:t>
            </a:r>
            <a:r>
              <a:rPr lang="en-US" dirty="0">
                <a:solidFill>
                  <a:schemeClr val="tx1">
                    <a:alpha val="50000"/>
                  </a:scheme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, </a:t>
            </a:r>
            <a:r>
              <a:rPr lang="en-US" dirty="0" err="1">
                <a:solidFill>
                  <a:schemeClr val="tx1">
                    <a:alpha val="50000"/>
                  </a:scheme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operasyonel</a:t>
            </a:r>
            <a:r>
              <a:rPr lang="en-US" dirty="0">
                <a:solidFill>
                  <a:schemeClr val="tx1">
                    <a:alpha val="50000"/>
                  </a:scheme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 </a:t>
            </a:r>
            <a:r>
              <a:rPr lang="en-US" dirty="0" err="1">
                <a:solidFill>
                  <a:schemeClr val="tx1">
                    <a:alpha val="50000"/>
                  </a:scheme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hedeflerdir</a:t>
            </a:r>
            <a:r>
              <a:rPr lang="en-US" dirty="0">
                <a:solidFill>
                  <a:schemeClr val="tx1">
                    <a:alpha val="50000"/>
                  </a:scheme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. </a:t>
            </a:r>
            <a:r>
              <a:rPr lang="en-US" dirty="0" err="1">
                <a:solidFill>
                  <a:schemeClr val="tx1">
                    <a:alpha val="50000"/>
                  </a:scheme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Operasyon</a:t>
            </a:r>
            <a:r>
              <a:rPr lang="en-US" dirty="0">
                <a:solidFill>
                  <a:schemeClr val="tx1">
                    <a:alpha val="50000"/>
                  </a:scheme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 </a:t>
            </a:r>
            <a:r>
              <a:rPr lang="en-US" dirty="0" err="1">
                <a:solidFill>
                  <a:schemeClr val="tx1">
                    <a:alpha val="50000"/>
                  </a:scheme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bir</a:t>
            </a:r>
            <a:r>
              <a:rPr lang="en-US" dirty="0">
                <a:solidFill>
                  <a:schemeClr val="tx1">
                    <a:alpha val="50000"/>
                  </a:scheme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 </a:t>
            </a:r>
            <a:r>
              <a:rPr lang="en-US" dirty="0" err="1">
                <a:solidFill>
                  <a:schemeClr val="tx1">
                    <a:alpha val="50000"/>
                  </a:scheme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şirketin</a:t>
            </a:r>
            <a:r>
              <a:rPr lang="en-US" dirty="0">
                <a:solidFill>
                  <a:schemeClr val="tx1">
                    <a:alpha val="50000"/>
                  </a:scheme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 bel </a:t>
            </a:r>
            <a:r>
              <a:rPr lang="en-US" dirty="0" err="1">
                <a:solidFill>
                  <a:schemeClr val="tx1">
                    <a:alpha val="50000"/>
                  </a:scheme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kemiğidir</a:t>
            </a:r>
            <a:r>
              <a:rPr lang="en-US" dirty="0">
                <a:solidFill>
                  <a:schemeClr val="tx1">
                    <a:alpha val="50000"/>
                  </a:scheme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. Hatta </a:t>
            </a:r>
            <a:r>
              <a:rPr lang="en-US" dirty="0" err="1">
                <a:solidFill>
                  <a:schemeClr val="tx1">
                    <a:alpha val="50000"/>
                  </a:scheme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omurgası</a:t>
            </a:r>
            <a:r>
              <a:rPr lang="en-US" dirty="0">
                <a:solidFill>
                  <a:schemeClr val="tx1">
                    <a:alpha val="50000"/>
                  </a:scheme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 bile </a:t>
            </a:r>
            <a:r>
              <a:rPr lang="en-US" dirty="0" err="1">
                <a:solidFill>
                  <a:schemeClr val="tx1">
                    <a:alpha val="50000"/>
                  </a:scheme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olabilir</a:t>
            </a:r>
            <a:r>
              <a:rPr lang="en-US" dirty="0">
                <a:solidFill>
                  <a:schemeClr val="tx1">
                    <a:alpha val="50000"/>
                  </a:scheme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. </a:t>
            </a:r>
            <a:r>
              <a:rPr lang="en-US" dirty="0" err="1">
                <a:solidFill>
                  <a:schemeClr val="tx1">
                    <a:alpha val="50000"/>
                  </a:scheme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İşlerin</a:t>
            </a:r>
            <a:r>
              <a:rPr lang="en-US" dirty="0">
                <a:solidFill>
                  <a:schemeClr val="tx1">
                    <a:alpha val="50000"/>
                  </a:scheme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 </a:t>
            </a:r>
            <a:r>
              <a:rPr lang="en-US" dirty="0" err="1">
                <a:solidFill>
                  <a:schemeClr val="tx1">
                    <a:alpha val="50000"/>
                  </a:scheme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tıkır</a:t>
            </a:r>
            <a:r>
              <a:rPr lang="en-US" dirty="0">
                <a:solidFill>
                  <a:schemeClr val="tx1">
                    <a:alpha val="50000"/>
                  </a:scheme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 </a:t>
            </a:r>
            <a:r>
              <a:rPr lang="en-US" dirty="0" err="1">
                <a:solidFill>
                  <a:schemeClr val="tx1">
                    <a:alpha val="50000"/>
                  </a:scheme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tıkır</a:t>
            </a:r>
            <a:r>
              <a:rPr lang="en-US" dirty="0">
                <a:solidFill>
                  <a:schemeClr val="tx1">
                    <a:alpha val="50000"/>
                  </a:scheme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 </a:t>
            </a:r>
            <a:r>
              <a:rPr lang="en-US" dirty="0" err="1">
                <a:solidFill>
                  <a:schemeClr val="tx1">
                    <a:alpha val="50000"/>
                  </a:scheme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işlemesi</a:t>
            </a:r>
            <a:r>
              <a:rPr lang="en-US" dirty="0">
                <a:solidFill>
                  <a:schemeClr val="tx1">
                    <a:alpha val="50000"/>
                  </a:scheme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 </a:t>
            </a:r>
            <a:r>
              <a:rPr lang="en-US" dirty="0" err="1">
                <a:solidFill>
                  <a:schemeClr val="tx1">
                    <a:alpha val="50000"/>
                  </a:scheme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için</a:t>
            </a:r>
            <a:r>
              <a:rPr lang="en-US" dirty="0">
                <a:solidFill>
                  <a:schemeClr val="tx1">
                    <a:alpha val="50000"/>
                  </a:scheme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…</a:t>
            </a:r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id="{219A0D29-CC88-0C22-1A44-BFD1F898119F}"/>
              </a:ext>
            </a:extLst>
          </p:cNvPr>
          <p:cNvSpPr txBox="1"/>
          <p:nvPr/>
        </p:nvSpPr>
        <p:spPr>
          <a:xfrm>
            <a:off x="12728187" y="6134100"/>
            <a:ext cx="4480881" cy="826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240"/>
              </a:lnSpc>
            </a:pPr>
            <a:r>
              <a:rPr lang="en-US" dirty="0">
                <a:solidFill>
                  <a:schemeClr val="tx1">
                    <a:alpha val="50000"/>
                  </a:scheme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Her </a:t>
            </a:r>
            <a:r>
              <a:rPr lang="en-US" dirty="0" err="1">
                <a:solidFill>
                  <a:schemeClr val="tx1">
                    <a:alpha val="50000"/>
                  </a:scheme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şirket</a:t>
            </a:r>
            <a:r>
              <a:rPr lang="en-US" dirty="0">
                <a:solidFill>
                  <a:schemeClr val="tx1">
                    <a:alpha val="50000"/>
                  </a:scheme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 </a:t>
            </a:r>
            <a:r>
              <a:rPr lang="en-US" dirty="0" err="1">
                <a:solidFill>
                  <a:schemeClr val="tx1">
                    <a:alpha val="50000"/>
                  </a:scheme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kar</a:t>
            </a:r>
            <a:r>
              <a:rPr lang="en-US" dirty="0">
                <a:solidFill>
                  <a:schemeClr val="tx1">
                    <a:alpha val="50000"/>
                  </a:scheme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 </a:t>
            </a:r>
            <a:r>
              <a:rPr lang="en-US" dirty="0" err="1">
                <a:solidFill>
                  <a:schemeClr val="tx1">
                    <a:alpha val="50000"/>
                  </a:scheme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etmek</a:t>
            </a:r>
            <a:r>
              <a:rPr lang="en-US" dirty="0">
                <a:solidFill>
                  <a:schemeClr val="tx1">
                    <a:alpha val="50000"/>
                  </a:scheme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 </a:t>
            </a:r>
            <a:r>
              <a:rPr lang="en-US" dirty="0" err="1">
                <a:solidFill>
                  <a:schemeClr val="tx1">
                    <a:alpha val="50000"/>
                  </a:scheme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için</a:t>
            </a:r>
            <a:r>
              <a:rPr lang="en-US" dirty="0">
                <a:solidFill>
                  <a:schemeClr val="tx1">
                    <a:alpha val="50000"/>
                  </a:scheme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 </a:t>
            </a:r>
            <a:r>
              <a:rPr lang="en-US" dirty="0" err="1">
                <a:solidFill>
                  <a:schemeClr val="tx1">
                    <a:alpha val="50000"/>
                  </a:scheme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vardır</a:t>
            </a:r>
            <a:r>
              <a:rPr lang="en-US" dirty="0">
                <a:solidFill>
                  <a:schemeClr val="tx1">
                    <a:alpha val="50000"/>
                  </a:scheme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. Bu </a:t>
            </a:r>
            <a:r>
              <a:rPr lang="en-US" dirty="0" err="1">
                <a:solidFill>
                  <a:schemeClr val="tx1">
                    <a:alpha val="50000"/>
                  </a:scheme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sebeple</a:t>
            </a:r>
            <a:r>
              <a:rPr lang="en-US" dirty="0">
                <a:solidFill>
                  <a:schemeClr val="tx1">
                    <a:alpha val="50000"/>
                  </a:scheme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 </a:t>
            </a:r>
            <a:r>
              <a:rPr lang="en-US" dirty="0" err="1">
                <a:solidFill>
                  <a:schemeClr val="tx1">
                    <a:alpha val="50000"/>
                  </a:scheme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bizim</a:t>
            </a:r>
            <a:r>
              <a:rPr lang="en-US" dirty="0">
                <a:solidFill>
                  <a:schemeClr val="tx1">
                    <a:alpha val="50000"/>
                  </a:scheme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 de </a:t>
            </a:r>
            <a:r>
              <a:rPr lang="en-US" dirty="0" err="1">
                <a:solidFill>
                  <a:schemeClr val="tx1">
                    <a:alpha val="50000"/>
                  </a:scheme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en</a:t>
            </a:r>
            <a:r>
              <a:rPr lang="en-US" dirty="0">
                <a:solidFill>
                  <a:schemeClr val="tx1">
                    <a:alpha val="50000"/>
                  </a:scheme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 </a:t>
            </a:r>
            <a:r>
              <a:rPr lang="en-US" dirty="0" err="1">
                <a:solidFill>
                  <a:schemeClr val="tx1">
                    <a:alpha val="50000"/>
                  </a:scheme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önemli</a:t>
            </a:r>
            <a:r>
              <a:rPr lang="en-US" dirty="0">
                <a:solidFill>
                  <a:schemeClr val="tx1">
                    <a:alpha val="50000"/>
                  </a:scheme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 </a:t>
            </a:r>
            <a:r>
              <a:rPr lang="en-US" dirty="0" err="1">
                <a:solidFill>
                  <a:schemeClr val="tx1">
                    <a:alpha val="50000"/>
                  </a:scheme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hddefimiz</a:t>
            </a:r>
            <a:r>
              <a:rPr lang="en-US" dirty="0">
                <a:solidFill>
                  <a:schemeClr val="tx1">
                    <a:alpha val="50000"/>
                  </a:scheme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 </a:t>
            </a:r>
            <a:r>
              <a:rPr lang="en-US" dirty="0" err="1">
                <a:solidFill>
                  <a:schemeClr val="tx1">
                    <a:alpha val="50000"/>
                  </a:scheme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aslında</a:t>
            </a:r>
            <a:r>
              <a:rPr lang="en-US" dirty="0">
                <a:solidFill>
                  <a:schemeClr val="tx1">
                    <a:alpha val="50000"/>
                  </a:scheme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 </a:t>
            </a:r>
            <a:r>
              <a:rPr lang="en-US" dirty="0" err="1">
                <a:solidFill>
                  <a:schemeClr val="tx1">
                    <a:alpha val="50000"/>
                  </a:scheme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finansal</a:t>
            </a:r>
            <a:r>
              <a:rPr lang="en-US" dirty="0">
                <a:solidFill>
                  <a:schemeClr val="tx1">
                    <a:alpha val="50000"/>
                  </a:scheme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 </a:t>
            </a:r>
            <a:r>
              <a:rPr lang="en-US" dirty="0" err="1">
                <a:solidFill>
                  <a:schemeClr val="tx1">
                    <a:alpha val="50000"/>
                  </a:scheme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hedeflerimizdir</a:t>
            </a:r>
            <a:r>
              <a:rPr lang="en-US" dirty="0">
                <a:solidFill>
                  <a:schemeClr val="tx1">
                    <a:alpha val="50000"/>
                  </a:scheme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. </a:t>
            </a:r>
            <a:r>
              <a:rPr lang="en-US" dirty="0" err="1">
                <a:solidFill>
                  <a:schemeClr val="tx1">
                    <a:alpha val="50000"/>
                  </a:scheme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Napolyon’a</a:t>
            </a:r>
            <a:r>
              <a:rPr lang="en-US" dirty="0">
                <a:solidFill>
                  <a:schemeClr val="tx1">
                    <a:alpha val="50000"/>
                  </a:scheme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 </a:t>
            </a:r>
            <a:r>
              <a:rPr lang="en-US" dirty="0" err="1">
                <a:solidFill>
                  <a:schemeClr val="tx1">
                    <a:alpha val="50000"/>
                  </a:scheme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göre</a:t>
            </a:r>
            <a:r>
              <a:rPr lang="en-US" dirty="0">
                <a:solidFill>
                  <a:schemeClr val="tx1">
                    <a:alpha val="50000"/>
                  </a:scheme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 </a:t>
            </a:r>
            <a:r>
              <a:rPr lang="en-US" dirty="0" err="1">
                <a:solidFill>
                  <a:schemeClr val="tx1">
                    <a:alpha val="50000"/>
                  </a:scheme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finansal</a:t>
            </a:r>
            <a:r>
              <a:rPr lang="en-US" dirty="0">
                <a:solidFill>
                  <a:schemeClr val="tx1">
                    <a:alpha val="50000"/>
                  </a:scheme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 </a:t>
            </a:r>
            <a:r>
              <a:rPr lang="en-US" dirty="0" err="1">
                <a:solidFill>
                  <a:schemeClr val="tx1">
                    <a:alpha val="50000"/>
                  </a:scheme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hedefler</a:t>
            </a:r>
            <a:r>
              <a:rPr lang="en-US" dirty="0">
                <a:solidFill>
                  <a:schemeClr val="tx1">
                    <a:alpha val="50000"/>
                  </a:scheme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 </a:t>
            </a:r>
            <a:r>
              <a:rPr lang="en-US" dirty="0" err="1">
                <a:solidFill>
                  <a:schemeClr val="tx1">
                    <a:alpha val="50000"/>
                  </a:scheme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bir</a:t>
            </a:r>
            <a:r>
              <a:rPr lang="en-US" dirty="0">
                <a:solidFill>
                  <a:schemeClr val="tx1">
                    <a:alpha val="50000"/>
                  </a:scheme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 </a:t>
            </a:r>
            <a:r>
              <a:rPr lang="en-US" dirty="0" err="1">
                <a:solidFill>
                  <a:schemeClr val="tx1">
                    <a:alpha val="50000"/>
                  </a:scheme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firma</a:t>
            </a:r>
            <a:r>
              <a:rPr lang="en-US" dirty="0">
                <a:solidFill>
                  <a:schemeClr val="tx1">
                    <a:alpha val="50000"/>
                  </a:scheme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 </a:t>
            </a:r>
            <a:r>
              <a:rPr lang="en-US" dirty="0" err="1">
                <a:solidFill>
                  <a:schemeClr val="tx1">
                    <a:alpha val="50000"/>
                  </a:scheme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için</a:t>
            </a:r>
            <a:r>
              <a:rPr lang="en-US" dirty="0">
                <a:solidFill>
                  <a:schemeClr val="tx1">
                    <a:alpha val="50000"/>
                  </a:scheme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…</a:t>
            </a:r>
          </a:p>
        </p:txBody>
      </p:sp>
      <p:pic>
        <p:nvPicPr>
          <p:cNvPr id="11" name="Resim 10" descr="grafik, daire, simge, sembol, yazı tipi içeren bir resim&#10;&#10;Yapay zeka tarafından oluşturulan içerik yanlış olabilir.">
            <a:extLst>
              <a:ext uri="{FF2B5EF4-FFF2-40B4-BE49-F238E27FC236}">
                <a16:creationId xmlns:a16="http://schemas.microsoft.com/office/drawing/2014/main" id="{0236A9C1-0BFE-7532-0858-C263EF8CD8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" y="4228215"/>
            <a:ext cx="1080000" cy="1080000"/>
          </a:xfrm>
          <a:prstGeom prst="rect">
            <a:avLst/>
          </a:prstGeom>
        </p:spPr>
      </p:pic>
      <p:pic>
        <p:nvPicPr>
          <p:cNvPr id="16" name="Resim 15" descr="grafik, daire, renklilik, sanat içeren bir resim&#10;&#10;Yapay zeka tarafından oluşturulan içerik yanlış olabilir.">
            <a:extLst>
              <a:ext uri="{FF2B5EF4-FFF2-40B4-BE49-F238E27FC236}">
                <a16:creationId xmlns:a16="http://schemas.microsoft.com/office/drawing/2014/main" id="{139AB46E-8408-8A76-A09A-755E76596F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154" y="4228215"/>
            <a:ext cx="1080000" cy="1080000"/>
          </a:xfrm>
          <a:prstGeom prst="rect">
            <a:avLst/>
          </a:prstGeom>
        </p:spPr>
      </p:pic>
      <p:pic>
        <p:nvPicPr>
          <p:cNvPr id="18" name="Resim 17" descr="grafik, ekran görüntüsü, simge, sembol, yazı tipi içeren bir resim&#10;&#10;Yapay zeka tarafından oluşturulan içerik yanlış olabilir.">
            <a:extLst>
              <a:ext uri="{FF2B5EF4-FFF2-40B4-BE49-F238E27FC236}">
                <a16:creationId xmlns:a16="http://schemas.microsoft.com/office/drawing/2014/main" id="{DC8FEDEC-D47D-64A9-0053-AF91DFD25C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5400" y="4228215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7341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081719" y="5357812"/>
            <a:ext cx="3709428" cy="415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59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011849"/>
                </a:solidFill>
                <a:latin typeface="Bahnschrift" panose="020B0502040204020203" pitchFamily="34" charset="0"/>
                <a:ea typeface="TT Interphases Bold"/>
                <a:cs typeface="TT Interphases Bold"/>
                <a:sym typeface="TT Interphases Bold"/>
              </a:rPr>
              <a:t>Müşteri Hedefleri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66800" y="1104899"/>
            <a:ext cx="16219714" cy="16927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13200"/>
              </a:lnSpc>
              <a:spcBef>
                <a:spcPct val="0"/>
              </a:spcBef>
            </a:pPr>
            <a:r>
              <a:rPr lang="en-US" sz="12000" b="1" spc="-600" dirty="0" err="1">
                <a:solidFill>
                  <a:srgbClr val="011849"/>
                </a:solidFill>
                <a:latin typeface="Bahnschrift" panose="020B0502040204020203" pitchFamily="34" charset="0"/>
                <a:ea typeface="TT Hoves Bold"/>
                <a:cs typeface="AkayaTelivigala" pitchFamily="2" charset="0"/>
                <a:sym typeface="TT Hoves Bold"/>
              </a:rPr>
              <a:t>Hedefler</a:t>
            </a:r>
            <a:endParaRPr lang="en-US" sz="12000" b="1" spc="-600" dirty="0">
              <a:solidFill>
                <a:srgbClr val="011849"/>
              </a:solidFill>
              <a:latin typeface="Bahnschrift" panose="020B0502040204020203" pitchFamily="34" charset="0"/>
              <a:ea typeface="TT Hoves Bold"/>
              <a:cs typeface="AkayaTelivigala" pitchFamily="2" charset="0"/>
              <a:sym typeface="TT Hoves Bold"/>
            </a:endParaRPr>
          </a:p>
        </p:txBody>
      </p:sp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9BDA472B-1253-2911-9F15-0FDC30D17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AC57D43F-A127-50AD-7312-9632C800805F}"/>
              </a:ext>
            </a:extLst>
          </p:cNvPr>
          <p:cNvSpPr txBox="1"/>
          <p:nvPr/>
        </p:nvSpPr>
        <p:spPr>
          <a:xfrm>
            <a:off x="1081719" y="5973127"/>
            <a:ext cx="4480881" cy="826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240"/>
              </a:lnSpc>
            </a:pPr>
            <a:r>
              <a:rPr lang="en-US" dirty="0">
                <a:solidFill>
                  <a:srgbClr val="011849">
                    <a:alpha val="50000"/>
                  </a:srgb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En </a:t>
            </a:r>
            <a:r>
              <a:rPr lang="en-US" dirty="0" err="1">
                <a:solidFill>
                  <a:srgbClr val="011849">
                    <a:alpha val="50000"/>
                  </a:srgb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çok</a:t>
            </a:r>
            <a:r>
              <a:rPr lang="en-US" dirty="0">
                <a:solidFill>
                  <a:srgbClr val="011849">
                    <a:alpha val="50000"/>
                  </a:srgb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 </a:t>
            </a:r>
            <a:r>
              <a:rPr lang="en-US" dirty="0" err="1">
                <a:solidFill>
                  <a:srgbClr val="011849">
                    <a:alpha val="50000"/>
                  </a:srgb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önem</a:t>
            </a:r>
            <a:r>
              <a:rPr lang="en-US" dirty="0">
                <a:solidFill>
                  <a:srgbClr val="011849">
                    <a:alpha val="50000"/>
                  </a:srgb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 </a:t>
            </a:r>
            <a:r>
              <a:rPr lang="en-US" dirty="0" err="1">
                <a:solidFill>
                  <a:srgbClr val="011849">
                    <a:alpha val="50000"/>
                  </a:srgb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verdiğimiz</a:t>
            </a:r>
            <a:r>
              <a:rPr lang="en-US" dirty="0">
                <a:solidFill>
                  <a:srgbClr val="011849">
                    <a:alpha val="50000"/>
                  </a:srgb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, </a:t>
            </a:r>
            <a:r>
              <a:rPr lang="en-US" dirty="0" err="1">
                <a:solidFill>
                  <a:srgbClr val="011849">
                    <a:alpha val="50000"/>
                  </a:srgb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müşteri</a:t>
            </a:r>
            <a:r>
              <a:rPr lang="en-US" dirty="0">
                <a:solidFill>
                  <a:srgbClr val="011849">
                    <a:alpha val="50000"/>
                  </a:srgb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 </a:t>
            </a:r>
            <a:r>
              <a:rPr lang="en-US" dirty="0" err="1">
                <a:solidFill>
                  <a:srgbClr val="011849">
                    <a:alpha val="50000"/>
                  </a:srgb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hedeflerimizdir</a:t>
            </a:r>
            <a:r>
              <a:rPr lang="en-US" dirty="0">
                <a:solidFill>
                  <a:srgbClr val="011849">
                    <a:alpha val="50000"/>
                  </a:srgb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.  </a:t>
            </a:r>
            <a:r>
              <a:rPr lang="en-US" dirty="0" err="1">
                <a:solidFill>
                  <a:srgbClr val="011849">
                    <a:alpha val="50000"/>
                  </a:srgb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Müşterilerimiz</a:t>
            </a:r>
            <a:r>
              <a:rPr lang="en-US" dirty="0">
                <a:solidFill>
                  <a:srgbClr val="011849">
                    <a:alpha val="50000"/>
                  </a:srgb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 </a:t>
            </a:r>
            <a:r>
              <a:rPr lang="en-US" dirty="0" err="1">
                <a:solidFill>
                  <a:srgbClr val="011849">
                    <a:alpha val="50000"/>
                  </a:srgb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velinimetimizdir</a:t>
            </a:r>
            <a:r>
              <a:rPr lang="en-US" dirty="0">
                <a:solidFill>
                  <a:srgbClr val="011849">
                    <a:alpha val="50000"/>
                  </a:srgb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. </a:t>
            </a:r>
            <a:r>
              <a:rPr lang="en-US" dirty="0" err="1">
                <a:solidFill>
                  <a:srgbClr val="011849">
                    <a:alpha val="50000"/>
                  </a:srgb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Onları</a:t>
            </a:r>
            <a:r>
              <a:rPr lang="en-US" dirty="0">
                <a:solidFill>
                  <a:srgbClr val="011849">
                    <a:alpha val="50000"/>
                  </a:srgb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 </a:t>
            </a:r>
            <a:r>
              <a:rPr lang="en-US" dirty="0" err="1">
                <a:solidFill>
                  <a:srgbClr val="011849">
                    <a:alpha val="50000"/>
                  </a:srgb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memnun</a:t>
            </a:r>
            <a:r>
              <a:rPr lang="en-US" dirty="0">
                <a:solidFill>
                  <a:srgbClr val="011849">
                    <a:alpha val="50000"/>
                  </a:srgb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 </a:t>
            </a:r>
            <a:r>
              <a:rPr lang="en-US" dirty="0" err="1">
                <a:solidFill>
                  <a:srgbClr val="011849">
                    <a:alpha val="50000"/>
                  </a:srgb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etmek</a:t>
            </a:r>
            <a:r>
              <a:rPr lang="en-US" dirty="0">
                <a:solidFill>
                  <a:srgbClr val="011849">
                    <a:alpha val="50000"/>
                  </a:srgb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 </a:t>
            </a:r>
            <a:r>
              <a:rPr lang="en-US" dirty="0" err="1">
                <a:solidFill>
                  <a:srgbClr val="011849">
                    <a:alpha val="50000"/>
                  </a:srgb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boynumuzun</a:t>
            </a:r>
            <a:r>
              <a:rPr lang="en-US" dirty="0">
                <a:solidFill>
                  <a:srgbClr val="011849">
                    <a:alpha val="50000"/>
                  </a:srgb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 </a:t>
            </a:r>
            <a:r>
              <a:rPr lang="en-US" dirty="0" err="1">
                <a:solidFill>
                  <a:srgbClr val="011849">
                    <a:alpha val="50000"/>
                  </a:srgb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borcudur</a:t>
            </a:r>
            <a:r>
              <a:rPr lang="en-US" dirty="0">
                <a:solidFill>
                  <a:srgbClr val="011849">
                    <a:alpha val="50000"/>
                  </a:srgb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. </a:t>
            </a:r>
            <a:r>
              <a:rPr lang="en-US" dirty="0" err="1">
                <a:solidFill>
                  <a:srgbClr val="011849">
                    <a:alpha val="50000"/>
                  </a:srgb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Müşterilerimizi</a:t>
            </a:r>
            <a:r>
              <a:rPr lang="en-US" dirty="0">
                <a:solidFill>
                  <a:srgbClr val="011849">
                    <a:alpha val="50000"/>
                  </a:srgb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 </a:t>
            </a:r>
            <a:r>
              <a:rPr lang="en-US" dirty="0" err="1">
                <a:solidFill>
                  <a:srgbClr val="011849">
                    <a:alpha val="50000"/>
                  </a:srgb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çok</a:t>
            </a:r>
            <a:r>
              <a:rPr lang="en-US" dirty="0">
                <a:solidFill>
                  <a:srgbClr val="011849">
                    <a:alpha val="50000"/>
                  </a:srgb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 </a:t>
            </a:r>
            <a:r>
              <a:rPr lang="en-US" dirty="0" err="1">
                <a:solidFill>
                  <a:srgbClr val="011849">
                    <a:alpha val="50000"/>
                  </a:srgb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seviyoruz</a:t>
            </a:r>
            <a:r>
              <a:rPr lang="en-US" dirty="0">
                <a:solidFill>
                  <a:srgbClr val="011849">
                    <a:alpha val="50000"/>
                  </a:srgb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.</a:t>
            </a:r>
          </a:p>
        </p:txBody>
      </p:sp>
      <p:pic>
        <p:nvPicPr>
          <p:cNvPr id="37" name="Resim 36" descr="siyah, karanlık içeren bir resim&#10;&#10;Açıklama otomatik olarak oluşturuldu">
            <a:extLst>
              <a:ext uri="{FF2B5EF4-FFF2-40B4-BE49-F238E27FC236}">
                <a16:creationId xmlns:a16="http://schemas.microsoft.com/office/drawing/2014/main" id="{13BC58AB-5AF5-52DE-4FEC-9F68B01D63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9" y="4061336"/>
            <a:ext cx="1080000" cy="1080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3837EB-BE02-DAD2-B56C-CFC74395D8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>
            <a:extLst>
              <a:ext uri="{FF2B5EF4-FFF2-40B4-BE49-F238E27FC236}">
                <a16:creationId xmlns:a16="http://schemas.microsoft.com/office/drawing/2014/main" id="{CEEAE1DE-0793-F0DB-8301-B13D5707605F}"/>
              </a:ext>
            </a:extLst>
          </p:cNvPr>
          <p:cNvSpPr txBox="1"/>
          <p:nvPr/>
        </p:nvSpPr>
        <p:spPr>
          <a:xfrm>
            <a:off x="1081719" y="5357812"/>
            <a:ext cx="3709428" cy="415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59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011849"/>
                </a:solidFill>
                <a:latin typeface="Bahnschrift" panose="020B0502040204020203" pitchFamily="34" charset="0"/>
                <a:ea typeface="TT Interphases Bold"/>
                <a:cs typeface="TT Interphases Bold"/>
                <a:sym typeface="TT Interphases Bold"/>
              </a:rPr>
              <a:t>Müşteri Hedefleri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B900A355-2546-42A5-BFE6-AE9BF36C9D52}"/>
              </a:ext>
            </a:extLst>
          </p:cNvPr>
          <p:cNvSpPr txBox="1"/>
          <p:nvPr/>
        </p:nvSpPr>
        <p:spPr>
          <a:xfrm>
            <a:off x="6903154" y="5357812"/>
            <a:ext cx="3707452" cy="415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59"/>
              </a:lnSpc>
              <a:spcBef>
                <a:spcPct val="0"/>
              </a:spcBef>
            </a:pPr>
            <a:r>
              <a:rPr lang="en-US" sz="2400" b="1" dirty="0" err="1">
                <a:solidFill>
                  <a:srgbClr val="011849"/>
                </a:solidFill>
                <a:latin typeface="Bahnschrift" panose="020B0502040204020203" pitchFamily="34" charset="0"/>
                <a:ea typeface="TT Interphases Bold"/>
                <a:cs typeface="TT Interphases Bold"/>
                <a:sym typeface="TT Interphases Bold"/>
              </a:rPr>
              <a:t>Operasyonel</a:t>
            </a:r>
            <a:r>
              <a:rPr lang="en-US" sz="2400" b="1" dirty="0">
                <a:solidFill>
                  <a:srgbClr val="011849"/>
                </a:solidFill>
                <a:latin typeface="Bahnschrift" panose="020B0502040204020203" pitchFamily="34" charset="0"/>
                <a:ea typeface="TT Interphases Bold"/>
                <a:cs typeface="TT Interphases Bold"/>
                <a:sym typeface="TT Interphases Bold"/>
              </a:rPr>
              <a:t> Hedefler</a:t>
            </a: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B13BF435-2556-4814-C854-927219C60D83}"/>
              </a:ext>
            </a:extLst>
          </p:cNvPr>
          <p:cNvSpPr txBox="1"/>
          <p:nvPr/>
        </p:nvSpPr>
        <p:spPr>
          <a:xfrm>
            <a:off x="1066800" y="1104899"/>
            <a:ext cx="16219714" cy="16927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13200"/>
              </a:lnSpc>
              <a:spcBef>
                <a:spcPct val="0"/>
              </a:spcBef>
            </a:pPr>
            <a:r>
              <a:rPr lang="en-US" sz="12000" b="1" spc="-600" dirty="0" err="1">
                <a:solidFill>
                  <a:srgbClr val="011849"/>
                </a:solidFill>
                <a:latin typeface="Bahnschrift" panose="020B0502040204020203" pitchFamily="34" charset="0"/>
                <a:ea typeface="TT Hoves Bold"/>
                <a:cs typeface="AkayaTelivigala" pitchFamily="2" charset="0"/>
                <a:sym typeface="TT Hoves Bold"/>
              </a:rPr>
              <a:t>Hedefler</a:t>
            </a:r>
            <a:endParaRPr lang="en-US" sz="12000" b="1" spc="-600" dirty="0">
              <a:solidFill>
                <a:srgbClr val="011849"/>
              </a:solidFill>
              <a:latin typeface="Bahnschrift" panose="020B0502040204020203" pitchFamily="34" charset="0"/>
              <a:ea typeface="TT Hoves Bold"/>
              <a:cs typeface="AkayaTelivigala" pitchFamily="2" charset="0"/>
              <a:sym typeface="TT Hoves Bold"/>
            </a:endParaRPr>
          </a:p>
        </p:txBody>
      </p:sp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81A61BC6-1799-F5C2-EE33-89F588A1A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249AB29F-53D9-5C9F-0896-C39C13C02321}"/>
              </a:ext>
            </a:extLst>
          </p:cNvPr>
          <p:cNvSpPr txBox="1"/>
          <p:nvPr/>
        </p:nvSpPr>
        <p:spPr>
          <a:xfrm>
            <a:off x="1081719" y="5973127"/>
            <a:ext cx="4480881" cy="826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240"/>
              </a:lnSpc>
            </a:pPr>
            <a:r>
              <a:rPr lang="en-US" dirty="0">
                <a:solidFill>
                  <a:srgbClr val="011849">
                    <a:alpha val="50000"/>
                  </a:srgb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En </a:t>
            </a:r>
            <a:r>
              <a:rPr lang="en-US" dirty="0" err="1">
                <a:solidFill>
                  <a:srgbClr val="011849">
                    <a:alpha val="50000"/>
                  </a:srgb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çok</a:t>
            </a:r>
            <a:r>
              <a:rPr lang="en-US" dirty="0">
                <a:solidFill>
                  <a:srgbClr val="011849">
                    <a:alpha val="50000"/>
                  </a:srgb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 </a:t>
            </a:r>
            <a:r>
              <a:rPr lang="en-US" dirty="0" err="1">
                <a:solidFill>
                  <a:srgbClr val="011849">
                    <a:alpha val="50000"/>
                  </a:srgb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önem</a:t>
            </a:r>
            <a:r>
              <a:rPr lang="en-US" dirty="0">
                <a:solidFill>
                  <a:srgbClr val="011849">
                    <a:alpha val="50000"/>
                  </a:srgb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 </a:t>
            </a:r>
            <a:r>
              <a:rPr lang="en-US" dirty="0" err="1">
                <a:solidFill>
                  <a:srgbClr val="011849">
                    <a:alpha val="50000"/>
                  </a:srgb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verdiğimiz</a:t>
            </a:r>
            <a:r>
              <a:rPr lang="en-US" dirty="0">
                <a:solidFill>
                  <a:srgbClr val="011849">
                    <a:alpha val="50000"/>
                  </a:srgb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, </a:t>
            </a:r>
            <a:r>
              <a:rPr lang="en-US" dirty="0" err="1">
                <a:solidFill>
                  <a:srgbClr val="011849">
                    <a:alpha val="50000"/>
                  </a:srgb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müşteri</a:t>
            </a:r>
            <a:r>
              <a:rPr lang="en-US" dirty="0">
                <a:solidFill>
                  <a:srgbClr val="011849">
                    <a:alpha val="50000"/>
                  </a:srgb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 </a:t>
            </a:r>
            <a:r>
              <a:rPr lang="en-US" dirty="0" err="1">
                <a:solidFill>
                  <a:srgbClr val="011849">
                    <a:alpha val="50000"/>
                  </a:srgb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hedeflerimizdir</a:t>
            </a:r>
            <a:r>
              <a:rPr lang="en-US" dirty="0">
                <a:solidFill>
                  <a:srgbClr val="011849">
                    <a:alpha val="50000"/>
                  </a:srgb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.  </a:t>
            </a:r>
            <a:r>
              <a:rPr lang="en-US" dirty="0" err="1">
                <a:solidFill>
                  <a:srgbClr val="011849">
                    <a:alpha val="50000"/>
                  </a:srgb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Müşterilerimiz</a:t>
            </a:r>
            <a:r>
              <a:rPr lang="en-US" dirty="0">
                <a:solidFill>
                  <a:srgbClr val="011849">
                    <a:alpha val="50000"/>
                  </a:srgb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 </a:t>
            </a:r>
            <a:r>
              <a:rPr lang="en-US" dirty="0" err="1">
                <a:solidFill>
                  <a:srgbClr val="011849">
                    <a:alpha val="50000"/>
                  </a:srgb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velinimetimizdir</a:t>
            </a:r>
            <a:r>
              <a:rPr lang="en-US" dirty="0">
                <a:solidFill>
                  <a:srgbClr val="011849">
                    <a:alpha val="50000"/>
                  </a:srgb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. </a:t>
            </a:r>
            <a:r>
              <a:rPr lang="en-US" dirty="0" err="1">
                <a:solidFill>
                  <a:srgbClr val="011849">
                    <a:alpha val="50000"/>
                  </a:srgb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Onları</a:t>
            </a:r>
            <a:r>
              <a:rPr lang="en-US" dirty="0">
                <a:solidFill>
                  <a:srgbClr val="011849">
                    <a:alpha val="50000"/>
                  </a:srgb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 </a:t>
            </a:r>
            <a:r>
              <a:rPr lang="en-US" dirty="0" err="1">
                <a:solidFill>
                  <a:srgbClr val="011849">
                    <a:alpha val="50000"/>
                  </a:srgb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memnun</a:t>
            </a:r>
            <a:r>
              <a:rPr lang="en-US" dirty="0">
                <a:solidFill>
                  <a:srgbClr val="011849">
                    <a:alpha val="50000"/>
                  </a:srgb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 </a:t>
            </a:r>
            <a:r>
              <a:rPr lang="en-US" dirty="0" err="1">
                <a:solidFill>
                  <a:srgbClr val="011849">
                    <a:alpha val="50000"/>
                  </a:srgb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etmek</a:t>
            </a:r>
            <a:r>
              <a:rPr lang="en-US" dirty="0">
                <a:solidFill>
                  <a:srgbClr val="011849">
                    <a:alpha val="50000"/>
                  </a:srgb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 </a:t>
            </a:r>
            <a:r>
              <a:rPr lang="en-US" dirty="0" err="1">
                <a:solidFill>
                  <a:srgbClr val="011849">
                    <a:alpha val="50000"/>
                  </a:srgb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boynumuzun</a:t>
            </a:r>
            <a:r>
              <a:rPr lang="en-US" dirty="0">
                <a:solidFill>
                  <a:srgbClr val="011849">
                    <a:alpha val="50000"/>
                  </a:srgb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 </a:t>
            </a:r>
            <a:r>
              <a:rPr lang="en-US" dirty="0" err="1">
                <a:solidFill>
                  <a:srgbClr val="011849">
                    <a:alpha val="50000"/>
                  </a:srgb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borcudur</a:t>
            </a:r>
            <a:r>
              <a:rPr lang="en-US" dirty="0">
                <a:solidFill>
                  <a:srgbClr val="011849">
                    <a:alpha val="50000"/>
                  </a:srgb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. </a:t>
            </a:r>
            <a:r>
              <a:rPr lang="en-US" dirty="0" err="1">
                <a:solidFill>
                  <a:srgbClr val="011849">
                    <a:alpha val="50000"/>
                  </a:srgb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Müşterilerimizi</a:t>
            </a:r>
            <a:r>
              <a:rPr lang="en-US" dirty="0">
                <a:solidFill>
                  <a:srgbClr val="011849">
                    <a:alpha val="50000"/>
                  </a:srgb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 </a:t>
            </a:r>
            <a:r>
              <a:rPr lang="en-US" dirty="0" err="1">
                <a:solidFill>
                  <a:srgbClr val="011849">
                    <a:alpha val="50000"/>
                  </a:srgb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çok</a:t>
            </a:r>
            <a:r>
              <a:rPr lang="en-US" dirty="0">
                <a:solidFill>
                  <a:srgbClr val="011849">
                    <a:alpha val="50000"/>
                  </a:srgb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 </a:t>
            </a:r>
            <a:r>
              <a:rPr lang="en-US" dirty="0" err="1">
                <a:solidFill>
                  <a:srgbClr val="011849">
                    <a:alpha val="50000"/>
                  </a:srgb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seviyoruz</a:t>
            </a:r>
            <a:r>
              <a:rPr lang="en-US" dirty="0">
                <a:solidFill>
                  <a:srgbClr val="011849">
                    <a:alpha val="50000"/>
                  </a:srgb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.</a:t>
            </a:r>
          </a:p>
        </p:txBody>
      </p:sp>
      <p:sp>
        <p:nvSpPr>
          <p:cNvPr id="14" name="TextBox 8">
            <a:extLst>
              <a:ext uri="{FF2B5EF4-FFF2-40B4-BE49-F238E27FC236}">
                <a16:creationId xmlns:a16="http://schemas.microsoft.com/office/drawing/2014/main" id="{0C1F0302-1C2F-CE96-E2E6-E328438D3FD2}"/>
              </a:ext>
            </a:extLst>
          </p:cNvPr>
          <p:cNvSpPr txBox="1"/>
          <p:nvPr/>
        </p:nvSpPr>
        <p:spPr>
          <a:xfrm>
            <a:off x="6905941" y="5973127"/>
            <a:ext cx="4476119" cy="826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240"/>
              </a:lnSpc>
            </a:pPr>
            <a:r>
              <a:rPr lang="en-US" dirty="0">
                <a:solidFill>
                  <a:srgbClr val="011849">
                    <a:alpha val="50000"/>
                  </a:srgb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En </a:t>
            </a:r>
            <a:r>
              <a:rPr lang="en-US" dirty="0" err="1">
                <a:solidFill>
                  <a:srgbClr val="011849">
                    <a:alpha val="50000"/>
                  </a:srgb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çok</a:t>
            </a:r>
            <a:r>
              <a:rPr lang="en-US" dirty="0">
                <a:solidFill>
                  <a:srgbClr val="011849">
                    <a:alpha val="50000"/>
                  </a:srgb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 </a:t>
            </a:r>
            <a:r>
              <a:rPr lang="en-US" dirty="0" err="1">
                <a:solidFill>
                  <a:srgbClr val="011849">
                    <a:alpha val="50000"/>
                  </a:srgb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önemsediğimiz</a:t>
            </a:r>
            <a:r>
              <a:rPr lang="en-US" dirty="0">
                <a:solidFill>
                  <a:srgbClr val="011849">
                    <a:alpha val="50000"/>
                  </a:srgb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, </a:t>
            </a:r>
            <a:r>
              <a:rPr lang="en-US" dirty="0" err="1">
                <a:solidFill>
                  <a:srgbClr val="011849">
                    <a:alpha val="50000"/>
                  </a:srgb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operasyonel</a:t>
            </a:r>
            <a:r>
              <a:rPr lang="en-US" dirty="0">
                <a:solidFill>
                  <a:srgbClr val="011849">
                    <a:alpha val="50000"/>
                  </a:srgb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 </a:t>
            </a:r>
            <a:r>
              <a:rPr lang="en-US" dirty="0" err="1">
                <a:solidFill>
                  <a:srgbClr val="011849">
                    <a:alpha val="50000"/>
                  </a:srgb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hedeflerdir</a:t>
            </a:r>
            <a:r>
              <a:rPr lang="en-US" dirty="0">
                <a:solidFill>
                  <a:srgbClr val="011849">
                    <a:alpha val="50000"/>
                  </a:srgb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. </a:t>
            </a:r>
            <a:r>
              <a:rPr lang="en-US" dirty="0" err="1">
                <a:solidFill>
                  <a:srgbClr val="011849">
                    <a:alpha val="50000"/>
                  </a:srgb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Operasyon</a:t>
            </a:r>
            <a:r>
              <a:rPr lang="en-US" dirty="0">
                <a:solidFill>
                  <a:srgbClr val="011849">
                    <a:alpha val="50000"/>
                  </a:srgb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 </a:t>
            </a:r>
            <a:r>
              <a:rPr lang="en-US" dirty="0" err="1">
                <a:solidFill>
                  <a:srgbClr val="011849">
                    <a:alpha val="50000"/>
                  </a:srgb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bir</a:t>
            </a:r>
            <a:r>
              <a:rPr lang="en-US" dirty="0">
                <a:solidFill>
                  <a:srgbClr val="011849">
                    <a:alpha val="50000"/>
                  </a:srgb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 </a:t>
            </a:r>
            <a:r>
              <a:rPr lang="en-US" dirty="0" err="1">
                <a:solidFill>
                  <a:srgbClr val="011849">
                    <a:alpha val="50000"/>
                  </a:srgb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şirketin</a:t>
            </a:r>
            <a:r>
              <a:rPr lang="en-US" dirty="0">
                <a:solidFill>
                  <a:srgbClr val="011849">
                    <a:alpha val="50000"/>
                  </a:srgb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 bel </a:t>
            </a:r>
            <a:r>
              <a:rPr lang="en-US" dirty="0" err="1">
                <a:solidFill>
                  <a:srgbClr val="011849">
                    <a:alpha val="50000"/>
                  </a:srgb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kemiğidir</a:t>
            </a:r>
            <a:r>
              <a:rPr lang="en-US" dirty="0">
                <a:solidFill>
                  <a:srgbClr val="011849">
                    <a:alpha val="50000"/>
                  </a:srgb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. Hatta </a:t>
            </a:r>
            <a:r>
              <a:rPr lang="en-US" dirty="0" err="1">
                <a:solidFill>
                  <a:srgbClr val="011849">
                    <a:alpha val="50000"/>
                  </a:srgb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omurgası</a:t>
            </a:r>
            <a:r>
              <a:rPr lang="en-US" dirty="0">
                <a:solidFill>
                  <a:srgbClr val="011849">
                    <a:alpha val="50000"/>
                  </a:srgb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 bile </a:t>
            </a:r>
            <a:r>
              <a:rPr lang="en-US" dirty="0" err="1">
                <a:solidFill>
                  <a:srgbClr val="011849">
                    <a:alpha val="50000"/>
                  </a:srgb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olabilir</a:t>
            </a:r>
            <a:r>
              <a:rPr lang="en-US" dirty="0">
                <a:solidFill>
                  <a:srgbClr val="011849">
                    <a:alpha val="50000"/>
                  </a:srgb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. </a:t>
            </a:r>
            <a:r>
              <a:rPr lang="en-US" dirty="0" err="1">
                <a:solidFill>
                  <a:srgbClr val="011849">
                    <a:alpha val="50000"/>
                  </a:srgb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İşlerin</a:t>
            </a:r>
            <a:r>
              <a:rPr lang="en-US" dirty="0">
                <a:solidFill>
                  <a:srgbClr val="011849">
                    <a:alpha val="50000"/>
                  </a:srgb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 </a:t>
            </a:r>
            <a:r>
              <a:rPr lang="en-US" dirty="0" err="1">
                <a:solidFill>
                  <a:srgbClr val="011849">
                    <a:alpha val="50000"/>
                  </a:srgb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tıkır</a:t>
            </a:r>
            <a:r>
              <a:rPr lang="en-US" dirty="0">
                <a:solidFill>
                  <a:srgbClr val="011849">
                    <a:alpha val="50000"/>
                  </a:srgb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 </a:t>
            </a:r>
            <a:r>
              <a:rPr lang="en-US" dirty="0" err="1">
                <a:solidFill>
                  <a:srgbClr val="011849">
                    <a:alpha val="50000"/>
                  </a:srgb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tıkır</a:t>
            </a:r>
            <a:r>
              <a:rPr lang="en-US" dirty="0">
                <a:solidFill>
                  <a:srgbClr val="011849">
                    <a:alpha val="50000"/>
                  </a:srgb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 </a:t>
            </a:r>
            <a:r>
              <a:rPr lang="en-US" dirty="0" err="1">
                <a:solidFill>
                  <a:srgbClr val="011849">
                    <a:alpha val="50000"/>
                  </a:srgb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işlemesi</a:t>
            </a:r>
            <a:r>
              <a:rPr lang="en-US" dirty="0">
                <a:solidFill>
                  <a:srgbClr val="011849">
                    <a:alpha val="50000"/>
                  </a:srgb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 </a:t>
            </a:r>
            <a:r>
              <a:rPr lang="en-US" dirty="0" err="1">
                <a:solidFill>
                  <a:srgbClr val="011849">
                    <a:alpha val="50000"/>
                  </a:srgb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için</a:t>
            </a:r>
            <a:r>
              <a:rPr lang="en-US" dirty="0">
                <a:solidFill>
                  <a:srgbClr val="011849">
                    <a:alpha val="50000"/>
                  </a:srgb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…</a:t>
            </a:r>
          </a:p>
        </p:txBody>
      </p:sp>
      <p:pic>
        <p:nvPicPr>
          <p:cNvPr id="31" name="Resim 30" descr="siyah, karanlık içeren bir resim&#10;&#10;Açıklama otomatik olarak oluşturuldu">
            <a:extLst>
              <a:ext uri="{FF2B5EF4-FFF2-40B4-BE49-F238E27FC236}">
                <a16:creationId xmlns:a16="http://schemas.microsoft.com/office/drawing/2014/main" id="{D4D643D2-77DF-F4EE-C2F0-F060A368A8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154" y="4061336"/>
            <a:ext cx="1080000" cy="1080000"/>
          </a:xfrm>
          <a:prstGeom prst="rect">
            <a:avLst/>
          </a:prstGeom>
        </p:spPr>
      </p:pic>
      <p:pic>
        <p:nvPicPr>
          <p:cNvPr id="37" name="Resim 36" descr="siyah, karanlık içeren bir resim&#10;&#10;Açıklama otomatik olarak oluşturuldu">
            <a:extLst>
              <a:ext uri="{FF2B5EF4-FFF2-40B4-BE49-F238E27FC236}">
                <a16:creationId xmlns:a16="http://schemas.microsoft.com/office/drawing/2014/main" id="{B889EEB6-D3B2-2C95-719F-5811B80929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9" y="4061336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4547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EBE60F-D2BD-1A1E-AA4C-FC1F703D3D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0">
            <a:extLst>
              <a:ext uri="{FF2B5EF4-FFF2-40B4-BE49-F238E27FC236}">
                <a16:creationId xmlns:a16="http://schemas.microsoft.com/office/drawing/2014/main" id="{E70871F4-1C87-D654-C840-092C6CFC60E3}"/>
              </a:ext>
            </a:extLst>
          </p:cNvPr>
          <p:cNvSpPr txBox="1"/>
          <p:nvPr/>
        </p:nvSpPr>
        <p:spPr>
          <a:xfrm>
            <a:off x="1066800" y="1104899"/>
            <a:ext cx="16219714" cy="16927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13200"/>
              </a:lnSpc>
              <a:spcBef>
                <a:spcPct val="0"/>
              </a:spcBef>
            </a:pPr>
            <a:r>
              <a:rPr lang="en-US" sz="12000" b="1" spc="-600" dirty="0" err="1">
                <a:solidFill>
                  <a:srgbClr val="011849"/>
                </a:solidFill>
                <a:latin typeface="Bahnschrift" panose="020B0502040204020203" pitchFamily="34" charset="0"/>
                <a:ea typeface="TT Hoves Bold"/>
                <a:cs typeface="AkayaTelivigala" pitchFamily="2" charset="0"/>
                <a:sym typeface="TT Hoves Bold"/>
              </a:rPr>
              <a:t>Hedefler</a:t>
            </a:r>
            <a:endParaRPr lang="en-US" sz="12000" b="1" spc="-600" dirty="0">
              <a:solidFill>
                <a:srgbClr val="011849"/>
              </a:solidFill>
              <a:latin typeface="Bahnschrift" panose="020B0502040204020203" pitchFamily="34" charset="0"/>
              <a:ea typeface="TT Hoves Bold"/>
              <a:cs typeface="AkayaTelivigala" pitchFamily="2" charset="0"/>
              <a:sym typeface="TT Hoves Bold"/>
            </a:endParaRPr>
          </a:p>
        </p:txBody>
      </p:sp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4B8DF002-1F16-7767-79C3-A07ED73C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055A0178-2DAD-EAA4-CA56-D82E26A8C9D3}"/>
              </a:ext>
            </a:extLst>
          </p:cNvPr>
          <p:cNvSpPr txBox="1"/>
          <p:nvPr/>
        </p:nvSpPr>
        <p:spPr>
          <a:xfrm>
            <a:off x="12725400" y="5357812"/>
            <a:ext cx="3712214" cy="415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59"/>
              </a:lnSpc>
              <a:spcBef>
                <a:spcPct val="0"/>
              </a:spcBef>
            </a:pPr>
            <a:r>
              <a:rPr lang="en-US" sz="2400" b="1" dirty="0" err="1">
                <a:solidFill>
                  <a:srgbClr val="011849"/>
                </a:solidFill>
                <a:latin typeface="Bahnschrift" panose="020B0502040204020203" pitchFamily="34" charset="0"/>
                <a:ea typeface="TT Interphases Bold"/>
                <a:cs typeface="TT Interphases Bold"/>
                <a:sym typeface="TT Interphases Bold"/>
              </a:rPr>
              <a:t>Finansal</a:t>
            </a:r>
            <a:r>
              <a:rPr lang="en-US" sz="2400" b="1" dirty="0">
                <a:solidFill>
                  <a:srgbClr val="011849"/>
                </a:solidFill>
                <a:latin typeface="Bahnschrift" panose="020B0502040204020203" pitchFamily="34" charset="0"/>
                <a:ea typeface="TT Interphases Bold"/>
                <a:cs typeface="TT Interphases Bold"/>
                <a:sym typeface="TT Interphases Bold"/>
              </a:rPr>
              <a:t> Hedefler</a:t>
            </a:r>
          </a:p>
        </p:txBody>
      </p:sp>
      <p:sp>
        <p:nvSpPr>
          <p:cNvPr id="15" name="TextBox 9">
            <a:extLst>
              <a:ext uri="{FF2B5EF4-FFF2-40B4-BE49-F238E27FC236}">
                <a16:creationId xmlns:a16="http://schemas.microsoft.com/office/drawing/2014/main" id="{8B448EF7-CCF4-9E23-9375-A8A30BC84694}"/>
              </a:ext>
            </a:extLst>
          </p:cNvPr>
          <p:cNvSpPr txBox="1"/>
          <p:nvPr/>
        </p:nvSpPr>
        <p:spPr>
          <a:xfrm>
            <a:off x="12728187" y="5973127"/>
            <a:ext cx="4480881" cy="826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240"/>
              </a:lnSpc>
            </a:pPr>
            <a:r>
              <a:rPr lang="en-US" dirty="0">
                <a:solidFill>
                  <a:srgbClr val="011849">
                    <a:alpha val="50000"/>
                  </a:srgb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Her </a:t>
            </a:r>
            <a:r>
              <a:rPr lang="en-US" dirty="0" err="1">
                <a:solidFill>
                  <a:srgbClr val="011849">
                    <a:alpha val="50000"/>
                  </a:srgb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şirket</a:t>
            </a:r>
            <a:r>
              <a:rPr lang="en-US" dirty="0">
                <a:solidFill>
                  <a:srgbClr val="011849">
                    <a:alpha val="50000"/>
                  </a:srgb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 </a:t>
            </a:r>
            <a:r>
              <a:rPr lang="en-US" dirty="0" err="1">
                <a:solidFill>
                  <a:srgbClr val="011849">
                    <a:alpha val="50000"/>
                  </a:srgb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kar</a:t>
            </a:r>
            <a:r>
              <a:rPr lang="en-US" dirty="0">
                <a:solidFill>
                  <a:srgbClr val="011849">
                    <a:alpha val="50000"/>
                  </a:srgb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 </a:t>
            </a:r>
            <a:r>
              <a:rPr lang="en-US" dirty="0" err="1">
                <a:solidFill>
                  <a:srgbClr val="011849">
                    <a:alpha val="50000"/>
                  </a:srgb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etmek</a:t>
            </a:r>
            <a:r>
              <a:rPr lang="en-US" dirty="0">
                <a:solidFill>
                  <a:srgbClr val="011849">
                    <a:alpha val="50000"/>
                  </a:srgb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 </a:t>
            </a:r>
            <a:r>
              <a:rPr lang="en-US" dirty="0" err="1">
                <a:solidFill>
                  <a:srgbClr val="011849">
                    <a:alpha val="50000"/>
                  </a:srgb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için</a:t>
            </a:r>
            <a:r>
              <a:rPr lang="en-US" dirty="0">
                <a:solidFill>
                  <a:srgbClr val="011849">
                    <a:alpha val="50000"/>
                  </a:srgb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 </a:t>
            </a:r>
            <a:r>
              <a:rPr lang="en-US" dirty="0" err="1">
                <a:solidFill>
                  <a:srgbClr val="011849">
                    <a:alpha val="50000"/>
                  </a:srgb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vardır</a:t>
            </a:r>
            <a:r>
              <a:rPr lang="en-US" dirty="0">
                <a:solidFill>
                  <a:srgbClr val="011849">
                    <a:alpha val="50000"/>
                  </a:srgb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. Bu </a:t>
            </a:r>
            <a:r>
              <a:rPr lang="en-US" dirty="0" err="1">
                <a:solidFill>
                  <a:srgbClr val="011849">
                    <a:alpha val="50000"/>
                  </a:srgb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sebeple</a:t>
            </a:r>
            <a:r>
              <a:rPr lang="en-US" dirty="0">
                <a:solidFill>
                  <a:srgbClr val="011849">
                    <a:alpha val="50000"/>
                  </a:srgb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 </a:t>
            </a:r>
            <a:r>
              <a:rPr lang="en-US" dirty="0" err="1">
                <a:solidFill>
                  <a:srgbClr val="011849">
                    <a:alpha val="50000"/>
                  </a:srgb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bizim</a:t>
            </a:r>
            <a:r>
              <a:rPr lang="en-US" dirty="0">
                <a:solidFill>
                  <a:srgbClr val="011849">
                    <a:alpha val="50000"/>
                  </a:srgb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 de </a:t>
            </a:r>
            <a:r>
              <a:rPr lang="en-US" dirty="0" err="1">
                <a:solidFill>
                  <a:srgbClr val="011849">
                    <a:alpha val="50000"/>
                  </a:srgb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en</a:t>
            </a:r>
            <a:r>
              <a:rPr lang="en-US" dirty="0">
                <a:solidFill>
                  <a:srgbClr val="011849">
                    <a:alpha val="50000"/>
                  </a:srgb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 </a:t>
            </a:r>
            <a:r>
              <a:rPr lang="en-US" dirty="0" err="1">
                <a:solidFill>
                  <a:srgbClr val="011849">
                    <a:alpha val="50000"/>
                  </a:srgb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önemli</a:t>
            </a:r>
            <a:r>
              <a:rPr lang="en-US" dirty="0">
                <a:solidFill>
                  <a:srgbClr val="011849">
                    <a:alpha val="50000"/>
                  </a:srgb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 </a:t>
            </a:r>
            <a:r>
              <a:rPr lang="en-US" dirty="0" err="1">
                <a:solidFill>
                  <a:srgbClr val="011849">
                    <a:alpha val="50000"/>
                  </a:srgb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hddefimiz</a:t>
            </a:r>
            <a:r>
              <a:rPr lang="en-US" dirty="0">
                <a:solidFill>
                  <a:srgbClr val="011849">
                    <a:alpha val="50000"/>
                  </a:srgb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 </a:t>
            </a:r>
            <a:r>
              <a:rPr lang="en-US" dirty="0" err="1">
                <a:solidFill>
                  <a:srgbClr val="011849">
                    <a:alpha val="50000"/>
                  </a:srgb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aslında</a:t>
            </a:r>
            <a:r>
              <a:rPr lang="en-US" dirty="0">
                <a:solidFill>
                  <a:srgbClr val="011849">
                    <a:alpha val="50000"/>
                  </a:srgb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 </a:t>
            </a:r>
            <a:r>
              <a:rPr lang="en-US" dirty="0" err="1">
                <a:solidFill>
                  <a:srgbClr val="011849">
                    <a:alpha val="50000"/>
                  </a:srgb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finansal</a:t>
            </a:r>
            <a:r>
              <a:rPr lang="en-US" dirty="0">
                <a:solidFill>
                  <a:srgbClr val="011849">
                    <a:alpha val="50000"/>
                  </a:srgb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 </a:t>
            </a:r>
            <a:r>
              <a:rPr lang="en-US" dirty="0" err="1">
                <a:solidFill>
                  <a:srgbClr val="011849">
                    <a:alpha val="50000"/>
                  </a:srgb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hedeflerimizdir</a:t>
            </a:r>
            <a:r>
              <a:rPr lang="en-US" dirty="0">
                <a:solidFill>
                  <a:srgbClr val="011849">
                    <a:alpha val="50000"/>
                  </a:srgb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. </a:t>
            </a:r>
            <a:r>
              <a:rPr lang="en-US" dirty="0" err="1">
                <a:solidFill>
                  <a:srgbClr val="011849">
                    <a:alpha val="50000"/>
                  </a:srgb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Napolyon’a</a:t>
            </a:r>
            <a:r>
              <a:rPr lang="en-US" dirty="0">
                <a:solidFill>
                  <a:srgbClr val="011849">
                    <a:alpha val="50000"/>
                  </a:srgb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 </a:t>
            </a:r>
            <a:r>
              <a:rPr lang="en-US" dirty="0" err="1">
                <a:solidFill>
                  <a:srgbClr val="011849">
                    <a:alpha val="50000"/>
                  </a:srgb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göre</a:t>
            </a:r>
            <a:r>
              <a:rPr lang="en-US" dirty="0">
                <a:solidFill>
                  <a:srgbClr val="011849">
                    <a:alpha val="50000"/>
                  </a:srgb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 </a:t>
            </a:r>
            <a:r>
              <a:rPr lang="en-US" dirty="0" err="1">
                <a:solidFill>
                  <a:srgbClr val="011849">
                    <a:alpha val="50000"/>
                  </a:srgb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finansal</a:t>
            </a:r>
            <a:r>
              <a:rPr lang="en-US" dirty="0">
                <a:solidFill>
                  <a:srgbClr val="011849">
                    <a:alpha val="50000"/>
                  </a:srgb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 </a:t>
            </a:r>
            <a:r>
              <a:rPr lang="en-US" dirty="0" err="1">
                <a:solidFill>
                  <a:srgbClr val="011849">
                    <a:alpha val="50000"/>
                  </a:srgb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hedefler</a:t>
            </a:r>
            <a:r>
              <a:rPr lang="en-US" dirty="0">
                <a:solidFill>
                  <a:srgbClr val="011849">
                    <a:alpha val="50000"/>
                  </a:srgb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 </a:t>
            </a:r>
            <a:r>
              <a:rPr lang="en-US" dirty="0" err="1">
                <a:solidFill>
                  <a:srgbClr val="011849">
                    <a:alpha val="50000"/>
                  </a:srgb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bir</a:t>
            </a:r>
            <a:r>
              <a:rPr lang="en-US" dirty="0">
                <a:solidFill>
                  <a:srgbClr val="011849">
                    <a:alpha val="50000"/>
                  </a:srgb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 </a:t>
            </a:r>
            <a:r>
              <a:rPr lang="en-US" dirty="0" err="1">
                <a:solidFill>
                  <a:srgbClr val="011849">
                    <a:alpha val="50000"/>
                  </a:srgb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firma</a:t>
            </a:r>
            <a:r>
              <a:rPr lang="en-US" dirty="0">
                <a:solidFill>
                  <a:srgbClr val="011849">
                    <a:alpha val="50000"/>
                  </a:srgb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 </a:t>
            </a:r>
            <a:r>
              <a:rPr lang="en-US" dirty="0" err="1">
                <a:solidFill>
                  <a:srgbClr val="011849">
                    <a:alpha val="50000"/>
                  </a:srgb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için</a:t>
            </a:r>
            <a:r>
              <a:rPr lang="en-US" dirty="0">
                <a:solidFill>
                  <a:srgbClr val="011849">
                    <a:alpha val="50000"/>
                  </a:srgb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…</a:t>
            </a:r>
          </a:p>
        </p:txBody>
      </p:sp>
      <p:pic>
        <p:nvPicPr>
          <p:cNvPr id="29" name="Resim 28" descr="siyah, karanlık içeren bir resim&#10;&#10;Açıklama otomatik olarak oluşturuldu">
            <a:extLst>
              <a:ext uri="{FF2B5EF4-FFF2-40B4-BE49-F238E27FC236}">
                <a16:creationId xmlns:a16="http://schemas.microsoft.com/office/drawing/2014/main" id="{D829C262-6E0A-402C-6F89-6C329F2E23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5400" y="4061336"/>
            <a:ext cx="1080000" cy="1080000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9E02175B-0AFA-1CCF-9ACF-96ECDF393DCF}"/>
              </a:ext>
            </a:extLst>
          </p:cNvPr>
          <p:cNvSpPr txBox="1"/>
          <p:nvPr/>
        </p:nvSpPr>
        <p:spPr>
          <a:xfrm>
            <a:off x="6903154" y="5357812"/>
            <a:ext cx="3707452" cy="415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59"/>
              </a:lnSpc>
              <a:spcBef>
                <a:spcPct val="0"/>
              </a:spcBef>
            </a:pPr>
            <a:r>
              <a:rPr lang="en-US" sz="2400" b="1" dirty="0" err="1">
                <a:solidFill>
                  <a:srgbClr val="011849"/>
                </a:solidFill>
                <a:latin typeface="Bahnschrift" panose="020B0502040204020203" pitchFamily="34" charset="0"/>
                <a:ea typeface="TT Interphases Bold"/>
                <a:cs typeface="TT Interphases Bold"/>
                <a:sym typeface="TT Interphases Bold"/>
              </a:rPr>
              <a:t>Operasyonel</a:t>
            </a:r>
            <a:r>
              <a:rPr lang="en-US" sz="2400" b="1" dirty="0">
                <a:solidFill>
                  <a:srgbClr val="011849"/>
                </a:solidFill>
                <a:latin typeface="Bahnschrift" panose="020B0502040204020203" pitchFamily="34" charset="0"/>
                <a:ea typeface="TT Interphases Bold"/>
                <a:cs typeface="TT Interphases Bold"/>
                <a:sym typeface="TT Interphases Bold"/>
              </a:rPr>
              <a:t> Hedefler</a:t>
            </a:r>
          </a:p>
        </p:txBody>
      </p:sp>
      <p:sp>
        <p:nvSpPr>
          <p:cNvPr id="14" name="TextBox 8">
            <a:extLst>
              <a:ext uri="{FF2B5EF4-FFF2-40B4-BE49-F238E27FC236}">
                <a16:creationId xmlns:a16="http://schemas.microsoft.com/office/drawing/2014/main" id="{6E052A66-BF31-641E-BA55-EC957A77F478}"/>
              </a:ext>
            </a:extLst>
          </p:cNvPr>
          <p:cNvSpPr txBox="1"/>
          <p:nvPr/>
        </p:nvSpPr>
        <p:spPr>
          <a:xfrm>
            <a:off x="6905941" y="5973127"/>
            <a:ext cx="4476119" cy="826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240"/>
              </a:lnSpc>
            </a:pPr>
            <a:r>
              <a:rPr lang="en-US" dirty="0">
                <a:solidFill>
                  <a:srgbClr val="011849">
                    <a:alpha val="50000"/>
                  </a:srgb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En </a:t>
            </a:r>
            <a:r>
              <a:rPr lang="en-US" dirty="0" err="1">
                <a:solidFill>
                  <a:srgbClr val="011849">
                    <a:alpha val="50000"/>
                  </a:srgb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çok</a:t>
            </a:r>
            <a:r>
              <a:rPr lang="en-US" dirty="0">
                <a:solidFill>
                  <a:srgbClr val="011849">
                    <a:alpha val="50000"/>
                  </a:srgb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 </a:t>
            </a:r>
            <a:r>
              <a:rPr lang="en-US" dirty="0" err="1">
                <a:solidFill>
                  <a:srgbClr val="011849">
                    <a:alpha val="50000"/>
                  </a:srgb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önemsediğimiz</a:t>
            </a:r>
            <a:r>
              <a:rPr lang="en-US" dirty="0">
                <a:solidFill>
                  <a:srgbClr val="011849">
                    <a:alpha val="50000"/>
                  </a:srgb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, </a:t>
            </a:r>
            <a:r>
              <a:rPr lang="en-US" dirty="0" err="1">
                <a:solidFill>
                  <a:srgbClr val="011849">
                    <a:alpha val="50000"/>
                  </a:srgb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operasyonel</a:t>
            </a:r>
            <a:r>
              <a:rPr lang="en-US" dirty="0">
                <a:solidFill>
                  <a:srgbClr val="011849">
                    <a:alpha val="50000"/>
                  </a:srgb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 </a:t>
            </a:r>
            <a:r>
              <a:rPr lang="en-US" dirty="0" err="1">
                <a:solidFill>
                  <a:srgbClr val="011849">
                    <a:alpha val="50000"/>
                  </a:srgb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hedeflerdir</a:t>
            </a:r>
            <a:r>
              <a:rPr lang="en-US" dirty="0">
                <a:solidFill>
                  <a:srgbClr val="011849">
                    <a:alpha val="50000"/>
                  </a:srgb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. </a:t>
            </a:r>
            <a:r>
              <a:rPr lang="en-US" dirty="0" err="1">
                <a:solidFill>
                  <a:srgbClr val="011849">
                    <a:alpha val="50000"/>
                  </a:srgb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Operasyon</a:t>
            </a:r>
            <a:r>
              <a:rPr lang="en-US" dirty="0">
                <a:solidFill>
                  <a:srgbClr val="011849">
                    <a:alpha val="50000"/>
                  </a:srgb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 </a:t>
            </a:r>
            <a:r>
              <a:rPr lang="en-US" dirty="0" err="1">
                <a:solidFill>
                  <a:srgbClr val="011849">
                    <a:alpha val="50000"/>
                  </a:srgb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bir</a:t>
            </a:r>
            <a:r>
              <a:rPr lang="en-US" dirty="0">
                <a:solidFill>
                  <a:srgbClr val="011849">
                    <a:alpha val="50000"/>
                  </a:srgb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 </a:t>
            </a:r>
            <a:r>
              <a:rPr lang="en-US" dirty="0" err="1">
                <a:solidFill>
                  <a:srgbClr val="011849">
                    <a:alpha val="50000"/>
                  </a:srgb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şirketin</a:t>
            </a:r>
            <a:r>
              <a:rPr lang="en-US" dirty="0">
                <a:solidFill>
                  <a:srgbClr val="011849">
                    <a:alpha val="50000"/>
                  </a:srgb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 bel </a:t>
            </a:r>
            <a:r>
              <a:rPr lang="en-US" dirty="0" err="1">
                <a:solidFill>
                  <a:srgbClr val="011849">
                    <a:alpha val="50000"/>
                  </a:srgb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kemiğidir</a:t>
            </a:r>
            <a:r>
              <a:rPr lang="en-US" dirty="0">
                <a:solidFill>
                  <a:srgbClr val="011849">
                    <a:alpha val="50000"/>
                  </a:srgb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. Hatta </a:t>
            </a:r>
            <a:r>
              <a:rPr lang="en-US" dirty="0" err="1">
                <a:solidFill>
                  <a:srgbClr val="011849">
                    <a:alpha val="50000"/>
                  </a:srgb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omurgası</a:t>
            </a:r>
            <a:r>
              <a:rPr lang="en-US" dirty="0">
                <a:solidFill>
                  <a:srgbClr val="011849">
                    <a:alpha val="50000"/>
                  </a:srgb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 bile </a:t>
            </a:r>
            <a:r>
              <a:rPr lang="en-US" dirty="0" err="1">
                <a:solidFill>
                  <a:srgbClr val="011849">
                    <a:alpha val="50000"/>
                  </a:srgb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olabilir</a:t>
            </a:r>
            <a:r>
              <a:rPr lang="en-US" dirty="0">
                <a:solidFill>
                  <a:srgbClr val="011849">
                    <a:alpha val="50000"/>
                  </a:srgb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. </a:t>
            </a:r>
            <a:r>
              <a:rPr lang="en-US" dirty="0" err="1">
                <a:solidFill>
                  <a:srgbClr val="011849">
                    <a:alpha val="50000"/>
                  </a:srgb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İşlerin</a:t>
            </a:r>
            <a:r>
              <a:rPr lang="en-US" dirty="0">
                <a:solidFill>
                  <a:srgbClr val="011849">
                    <a:alpha val="50000"/>
                  </a:srgb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 </a:t>
            </a:r>
            <a:r>
              <a:rPr lang="en-US" dirty="0" err="1">
                <a:solidFill>
                  <a:srgbClr val="011849">
                    <a:alpha val="50000"/>
                  </a:srgb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tıkır</a:t>
            </a:r>
            <a:r>
              <a:rPr lang="en-US" dirty="0">
                <a:solidFill>
                  <a:srgbClr val="011849">
                    <a:alpha val="50000"/>
                  </a:srgb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 </a:t>
            </a:r>
            <a:r>
              <a:rPr lang="en-US" dirty="0" err="1">
                <a:solidFill>
                  <a:srgbClr val="011849">
                    <a:alpha val="50000"/>
                  </a:srgb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tıkır</a:t>
            </a:r>
            <a:r>
              <a:rPr lang="en-US" dirty="0">
                <a:solidFill>
                  <a:srgbClr val="011849">
                    <a:alpha val="50000"/>
                  </a:srgb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 </a:t>
            </a:r>
            <a:r>
              <a:rPr lang="en-US" dirty="0" err="1">
                <a:solidFill>
                  <a:srgbClr val="011849">
                    <a:alpha val="50000"/>
                  </a:srgb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işlemesi</a:t>
            </a:r>
            <a:r>
              <a:rPr lang="en-US" dirty="0">
                <a:solidFill>
                  <a:srgbClr val="011849">
                    <a:alpha val="50000"/>
                  </a:srgb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 </a:t>
            </a:r>
            <a:r>
              <a:rPr lang="en-US" dirty="0" err="1">
                <a:solidFill>
                  <a:srgbClr val="011849">
                    <a:alpha val="50000"/>
                  </a:srgb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için</a:t>
            </a:r>
            <a:r>
              <a:rPr lang="en-US" dirty="0">
                <a:solidFill>
                  <a:srgbClr val="011849">
                    <a:alpha val="50000"/>
                  </a:srgb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…</a:t>
            </a:r>
          </a:p>
        </p:txBody>
      </p:sp>
      <p:pic>
        <p:nvPicPr>
          <p:cNvPr id="31" name="Resim 30" descr="siyah, karanlık içeren bir resim&#10;&#10;Açıklama otomatik olarak oluşturuldu">
            <a:extLst>
              <a:ext uri="{FF2B5EF4-FFF2-40B4-BE49-F238E27FC236}">
                <a16:creationId xmlns:a16="http://schemas.microsoft.com/office/drawing/2014/main" id="{159652D7-592B-F46B-C79F-DBF5F80DC4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154" y="4061336"/>
            <a:ext cx="1080000" cy="1080000"/>
          </a:xfrm>
          <a:prstGeom prst="rect">
            <a:avLst/>
          </a:prstGeom>
        </p:spPr>
      </p:pic>
      <p:sp>
        <p:nvSpPr>
          <p:cNvPr id="4" name="TextBox 4">
            <a:extLst>
              <a:ext uri="{FF2B5EF4-FFF2-40B4-BE49-F238E27FC236}">
                <a16:creationId xmlns:a16="http://schemas.microsoft.com/office/drawing/2014/main" id="{E50ADAA9-6125-53D2-5BF0-D98DE06C5C4F}"/>
              </a:ext>
            </a:extLst>
          </p:cNvPr>
          <p:cNvSpPr txBox="1"/>
          <p:nvPr/>
        </p:nvSpPr>
        <p:spPr>
          <a:xfrm>
            <a:off x="1081719" y="5357812"/>
            <a:ext cx="3709428" cy="415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59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011849"/>
                </a:solidFill>
                <a:latin typeface="Bahnschrift" panose="020B0502040204020203" pitchFamily="34" charset="0"/>
                <a:ea typeface="TT Interphases Bold"/>
                <a:cs typeface="TT Interphases Bold"/>
                <a:sym typeface="TT Interphases Bold"/>
              </a:rPr>
              <a:t>Müşteri Hedefleri</a:t>
            </a: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91C4D718-F932-EC28-84D3-4B0531F2F60C}"/>
              </a:ext>
            </a:extLst>
          </p:cNvPr>
          <p:cNvSpPr txBox="1"/>
          <p:nvPr/>
        </p:nvSpPr>
        <p:spPr>
          <a:xfrm>
            <a:off x="1081719" y="5973127"/>
            <a:ext cx="4480881" cy="826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240"/>
              </a:lnSpc>
            </a:pPr>
            <a:r>
              <a:rPr lang="en-US" dirty="0">
                <a:solidFill>
                  <a:srgbClr val="011849">
                    <a:alpha val="50000"/>
                  </a:srgb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En </a:t>
            </a:r>
            <a:r>
              <a:rPr lang="en-US" dirty="0" err="1">
                <a:solidFill>
                  <a:srgbClr val="011849">
                    <a:alpha val="50000"/>
                  </a:srgb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çok</a:t>
            </a:r>
            <a:r>
              <a:rPr lang="en-US" dirty="0">
                <a:solidFill>
                  <a:srgbClr val="011849">
                    <a:alpha val="50000"/>
                  </a:srgb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 </a:t>
            </a:r>
            <a:r>
              <a:rPr lang="en-US" dirty="0" err="1">
                <a:solidFill>
                  <a:srgbClr val="011849">
                    <a:alpha val="50000"/>
                  </a:srgb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önem</a:t>
            </a:r>
            <a:r>
              <a:rPr lang="en-US" dirty="0">
                <a:solidFill>
                  <a:srgbClr val="011849">
                    <a:alpha val="50000"/>
                  </a:srgb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 </a:t>
            </a:r>
            <a:r>
              <a:rPr lang="en-US" dirty="0" err="1">
                <a:solidFill>
                  <a:srgbClr val="011849">
                    <a:alpha val="50000"/>
                  </a:srgb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verdiğimiz</a:t>
            </a:r>
            <a:r>
              <a:rPr lang="en-US" dirty="0">
                <a:solidFill>
                  <a:srgbClr val="011849">
                    <a:alpha val="50000"/>
                  </a:srgb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, </a:t>
            </a:r>
            <a:r>
              <a:rPr lang="en-US" dirty="0" err="1">
                <a:solidFill>
                  <a:srgbClr val="011849">
                    <a:alpha val="50000"/>
                  </a:srgb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müşteri</a:t>
            </a:r>
            <a:r>
              <a:rPr lang="en-US" dirty="0">
                <a:solidFill>
                  <a:srgbClr val="011849">
                    <a:alpha val="50000"/>
                  </a:srgb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 </a:t>
            </a:r>
            <a:r>
              <a:rPr lang="en-US" dirty="0" err="1">
                <a:solidFill>
                  <a:srgbClr val="011849">
                    <a:alpha val="50000"/>
                  </a:srgb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hedeflerimizdir</a:t>
            </a:r>
            <a:r>
              <a:rPr lang="en-US" dirty="0">
                <a:solidFill>
                  <a:srgbClr val="011849">
                    <a:alpha val="50000"/>
                  </a:srgb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.  </a:t>
            </a:r>
            <a:r>
              <a:rPr lang="en-US" dirty="0" err="1">
                <a:solidFill>
                  <a:srgbClr val="011849">
                    <a:alpha val="50000"/>
                  </a:srgb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Müşterilerimiz</a:t>
            </a:r>
            <a:r>
              <a:rPr lang="en-US" dirty="0">
                <a:solidFill>
                  <a:srgbClr val="011849">
                    <a:alpha val="50000"/>
                  </a:srgb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 </a:t>
            </a:r>
            <a:r>
              <a:rPr lang="en-US" dirty="0" err="1">
                <a:solidFill>
                  <a:srgbClr val="011849">
                    <a:alpha val="50000"/>
                  </a:srgb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velinimetimizdir</a:t>
            </a:r>
            <a:r>
              <a:rPr lang="en-US" dirty="0">
                <a:solidFill>
                  <a:srgbClr val="011849">
                    <a:alpha val="50000"/>
                  </a:srgb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. </a:t>
            </a:r>
            <a:r>
              <a:rPr lang="en-US" dirty="0" err="1">
                <a:solidFill>
                  <a:srgbClr val="011849">
                    <a:alpha val="50000"/>
                  </a:srgb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Onları</a:t>
            </a:r>
            <a:r>
              <a:rPr lang="en-US" dirty="0">
                <a:solidFill>
                  <a:srgbClr val="011849">
                    <a:alpha val="50000"/>
                  </a:srgb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 </a:t>
            </a:r>
            <a:r>
              <a:rPr lang="en-US" dirty="0" err="1">
                <a:solidFill>
                  <a:srgbClr val="011849">
                    <a:alpha val="50000"/>
                  </a:srgb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memnun</a:t>
            </a:r>
            <a:r>
              <a:rPr lang="en-US" dirty="0">
                <a:solidFill>
                  <a:srgbClr val="011849">
                    <a:alpha val="50000"/>
                  </a:srgb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 </a:t>
            </a:r>
            <a:r>
              <a:rPr lang="en-US" dirty="0" err="1">
                <a:solidFill>
                  <a:srgbClr val="011849">
                    <a:alpha val="50000"/>
                  </a:srgb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etmek</a:t>
            </a:r>
            <a:r>
              <a:rPr lang="en-US" dirty="0">
                <a:solidFill>
                  <a:srgbClr val="011849">
                    <a:alpha val="50000"/>
                  </a:srgb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 </a:t>
            </a:r>
            <a:r>
              <a:rPr lang="en-US" dirty="0" err="1">
                <a:solidFill>
                  <a:srgbClr val="011849">
                    <a:alpha val="50000"/>
                  </a:srgb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boynumuzun</a:t>
            </a:r>
            <a:r>
              <a:rPr lang="en-US" dirty="0">
                <a:solidFill>
                  <a:srgbClr val="011849">
                    <a:alpha val="50000"/>
                  </a:srgb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 </a:t>
            </a:r>
            <a:r>
              <a:rPr lang="en-US" dirty="0" err="1">
                <a:solidFill>
                  <a:srgbClr val="011849">
                    <a:alpha val="50000"/>
                  </a:srgb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borcudur</a:t>
            </a:r>
            <a:r>
              <a:rPr lang="en-US" dirty="0">
                <a:solidFill>
                  <a:srgbClr val="011849">
                    <a:alpha val="50000"/>
                  </a:srgb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. </a:t>
            </a:r>
            <a:r>
              <a:rPr lang="en-US" dirty="0" err="1">
                <a:solidFill>
                  <a:srgbClr val="011849">
                    <a:alpha val="50000"/>
                  </a:srgb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Müşterilerimizi</a:t>
            </a:r>
            <a:r>
              <a:rPr lang="en-US" dirty="0">
                <a:solidFill>
                  <a:srgbClr val="011849">
                    <a:alpha val="50000"/>
                  </a:srgb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 </a:t>
            </a:r>
            <a:r>
              <a:rPr lang="en-US" dirty="0" err="1">
                <a:solidFill>
                  <a:srgbClr val="011849">
                    <a:alpha val="50000"/>
                  </a:srgb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çok</a:t>
            </a:r>
            <a:r>
              <a:rPr lang="en-US" dirty="0">
                <a:solidFill>
                  <a:srgbClr val="011849">
                    <a:alpha val="50000"/>
                  </a:srgb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 </a:t>
            </a:r>
            <a:r>
              <a:rPr lang="en-US" dirty="0" err="1">
                <a:solidFill>
                  <a:srgbClr val="011849">
                    <a:alpha val="50000"/>
                  </a:srgb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seviyoruz</a:t>
            </a:r>
            <a:r>
              <a:rPr lang="en-US" dirty="0">
                <a:solidFill>
                  <a:srgbClr val="011849">
                    <a:alpha val="50000"/>
                  </a:srgbClr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.</a:t>
            </a:r>
          </a:p>
        </p:txBody>
      </p:sp>
      <p:pic>
        <p:nvPicPr>
          <p:cNvPr id="37" name="Resim 36" descr="siyah, karanlık içeren bir resim&#10;&#10;Açıklama otomatik olarak oluşturuldu">
            <a:extLst>
              <a:ext uri="{FF2B5EF4-FFF2-40B4-BE49-F238E27FC236}">
                <a16:creationId xmlns:a16="http://schemas.microsoft.com/office/drawing/2014/main" id="{49FD8D35-2AB1-9D7E-AAB1-96F182F6BC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9" y="4061336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96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301853-5515-75C5-A44C-3623AFB1B5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0">
            <a:extLst>
              <a:ext uri="{FF2B5EF4-FFF2-40B4-BE49-F238E27FC236}">
                <a16:creationId xmlns:a16="http://schemas.microsoft.com/office/drawing/2014/main" id="{10D3F7AB-4B45-30E5-2323-22E4D0907B9C}"/>
              </a:ext>
            </a:extLst>
          </p:cNvPr>
          <p:cNvSpPr txBox="1"/>
          <p:nvPr/>
        </p:nvSpPr>
        <p:spPr>
          <a:xfrm>
            <a:off x="1066800" y="1104899"/>
            <a:ext cx="16219714" cy="16927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13200"/>
              </a:lnSpc>
              <a:spcBef>
                <a:spcPct val="0"/>
              </a:spcBef>
            </a:pPr>
            <a:r>
              <a:rPr lang="en-US" sz="12000" b="1" spc="-600" dirty="0" err="1">
                <a:solidFill>
                  <a:srgbClr val="011849"/>
                </a:solidFill>
                <a:latin typeface="Bahnschrift" panose="020B0502040204020203" pitchFamily="34" charset="0"/>
                <a:ea typeface="TT Hoves Bold"/>
                <a:cs typeface="TT Hoves Bold"/>
                <a:sym typeface="TT Hoves Bold"/>
              </a:rPr>
              <a:t>Projeler</a:t>
            </a:r>
            <a:endParaRPr lang="en-US" sz="12000" b="1" spc="-600" dirty="0">
              <a:solidFill>
                <a:srgbClr val="011849"/>
              </a:solidFill>
              <a:latin typeface="Bahnschrift" panose="020B0502040204020203" pitchFamily="34" charset="0"/>
              <a:ea typeface="TT Hoves Bold"/>
              <a:cs typeface="TT Hoves Bold"/>
              <a:sym typeface="TT Hoves Bold"/>
            </a:endParaRPr>
          </a:p>
        </p:txBody>
      </p:sp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id="{B6FF4F9F-6AB5-A861-BDFA-5659DC76EB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8686366"/>
              </p:ext>
            </p:extLst>
          </p:nvPr>
        </p:nvGraphicFramePr>
        <p:xfrm>
          <a:off x="1066800" y="3022383"/>
          <a:ext cx="16154397" cy="57762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07771">
                  <a:extLst>
                    <a:ext uri="{9D8B030D-6E8A-4147-A177-3AD203B41FA5}">
                      <a16:colId xmlns:a16="http://schemas.microsoft.com/office/drawing/2014/main" val="4155365212"/>
                    </a:ext>
                  </a:extLst>
                </a:gridCol>
                <a:gridCol w="2569029">
                  <a:extLst>
                    <a:ext uri="{9D8B030D-6E8A-4147-A177-3AD203B41FA5}">
                      <a16:colId xmlns:a16="http://schemas.microsoft.com/office/drawing/2014/main" val="2245541770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1995250810"/>
                    </a:ext>
                  </a:extLst>
                </a:gridCol>
                <a:gridCol w="2373084">
                  <a:extLst>
                    <a:ext uri="{9D8B030D-6E8A-4147-A177-3AD203B41FA5}">
                      <a16:colId xmlns:a16="http://schemas.microsoft.com/office/drawing/2014/main" val="123851911"/>
                    </a:ext>
                  </a:extLst>
                </a:gridCol>
                <a:gridCol w="2307771">
                  <a:extLst>
                    <a:ext uri="{9D8B030D-6E8A-4147-A177-3AD203B41FA5}">
                      <a16:colId xmlns:a16="http://schemas.microsoft.com/office/drawing/2014/main" val="468444701"/>
                    </a:ext>
                  </a:extLst>
                </a:gridCol>
                <a:gridCol w="2307771">
                  <a:extLst>
                    <a:ext uri="{9D8B030D-6E8A-4147-A177-3AD203B41FA5}">
                      <a16:colId xmlns:a16="http://schemas.microsoft.com/office/drawing/2014/main" val="3564403504"/>
                    </a:ext>
                  </a:extLst>
                </a:gridCol>
                <a:gridCol w="2307771">
                  <a:extLst>
                    <a:ext uri="{9D8B030D-6E8A-4147-A177-3AD203B41FA5}">
                      <a16:colId xmlns:a16="http://schemas.microsoft.com/office/drawing/2014/main" val="3632547146"/>
                    </a:ext>
                  </a:extLst>
                </a:gridCol>
              </a:tblGrid>
              <a:tr h="962704"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1" i="0" u="none" strike="noStrike" dirty="0">
                          <a:effectLst/>
                          <a:latin typeface="Bahnschrift Condensed" panose="020B0502040204020203" pitchFamily="34" charset="0"/>
                        </a:rPr>
                        <a:t>Durum 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Bahnschrif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1" i="0" u="none" strike="noStrike" dirty="0">
                          <a:effectLst/>
                          <a:latin typeface="Bahnschrift Condensed" panose="020B0502040204020203" pitchFamily="34" charset="0"/>
                        </a:rPr>
                        <a:t>Proje Adı 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Bahnschrif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1" i="0" u="none" strike="noStrike" dirty="0">
                          <a:effectLst/>
                          <a:latin typeface="Bahnschrift Condensed" panose="020B0502040204020203" pitchFamily="34" charset="0"/>
                        </a:rPr>
                        <a:t>Sorumlu Kişi 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Bahnschrif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1" i="0" u="none" strike="noStrike" dirty="0">
                          <a:effectLst/>
                          <a:latin typeface="Bahnschrift Condensed" panose="020B0502040204020203" pitchFamily="34" charset="0"/>
                        </a:rPr>
                        <a:t>Notlar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Bahnschrif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1" i="0" u="none" strike="noStrike" dirty="0">
                          <a:effectLst/>
                          <a:latin typeface="Bahnschrift Condensed" panose="020B0502040204020203" pitchFamily="34" charset="0"/>
                        </a:rPr>
                        <a:t>Başlangıç Tarihi 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Bahnschrif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1" i="0" u="none" strike="noStrike" dirty="0">
                          <a:effectLst/>
                          <a:latin typeface="Bahnschrift Condensed" panose="020B0502040204020203" pitchFamily="34" charset="0"/>
                        </a:rPr>
                        <a:t>Tahmini Bitiş Tarihi 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Bahnschrif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1" i="0" u="none" strike="noStrike" dirty="0">
                          <a:effectLst/>
                          <a:latin typeface="Bahnschrift Condensed" panose="020B0502040204020203" pitchFamily="34" charset="0"/>
                        </a:rPr>
                        <a:t>Proje Bütçesi (₺) 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Bahnschrif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2168869"/>
                  </a:ext>
                </a:extLst>
              </a:tr>
              <a:tr h="962704">
                <a:tc rowSpan="2"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 dirty="0">
                          <a:effectLst/>
                          <a:latin typeface="Bahnschrift Light Condensed" panose="020B0502040204020203" pitchFamily="34" charset="0"/>
                        </a:rPr>
                        <a:t>Devam Ediyor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>
                          <a:effectLst/>
                          <a:latin typeface="Bahnschrift Light Condensed" panose="020B0502040204020203" pitchFamily="34" charset="0"/>
                        </a:rPr>
                        <a:t>Müşteri Veri Entegrasyonu</a:t>
                      </a:r>
                      <a:endParaRPr lang="tr-TR" sz="1800" b="0" i="0" u="none" strike="noStrike">
                        <a:solidFill>
                          <a:srgbClr val="0E0E0E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 dirty="0">
                          <a:effectLst/>
                          <a:latin typeface="Bahnschrift Light Condensed" panose="020B0502040204020203" pitchFamily="34" charset="0"/>
                        </a:rPr>
                        <a:t>Mehmet Kara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 dirty="0">
                          <a:effectLst/>
                          <a:latin typeface="Bahnschrift Light Condensed" panose="020B0502040204020203" pitchFamily="34" charset="0"/>
                        </a:rPr>
                        <a:t>Pilot çalışma tamamlandı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 dirty="0">
                          <a:effectLst/>
                          <a:latin typeface="Bahnschrift Light Condensed" panose="020B0502040204020203" pitchFamily="34" charset="0"/>
                        </a:rPr>
                        <a:t>15.02.2024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 dirty="0">
                          <a:effectLst/>
                          <a:latin typeface="Bahnschrift Light Condensed" panose="020B0502040204020203" pitchFamily="34" charset="0"/>
                        </a:rPr>
                        <a:t>31.12.2024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>
                          <a:effectLst/>
                          <a:latin typeface="Bahnschrift Light Condensed" panose="020B0502040204020203" pitchFamily="34" charset="0"/>
                        </a:rPr>
                        <a:t>750.000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4047743"/>
                  </a:ext>
                </a:extLst>
              </a:tr>
              <a:tr h="962704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 dirty="0">
                          <a:effectLst/>
                          <a:latin typeface="Bahnschrift Light Condensed" panose="020B0502040204020203" pitchFamily="34" charset="0"/>
                        </a:rPr>
                        <a:t>Çalışan Portalı Geliştirme</a:t>
                      </a:r>
                      <a:endParaRPr lang="tr-TR" sz="1800" b="0" i="0" u="none" strike="noStrike" dirty="0">
                        <a:solidFill>
                          <a:srgbClr val="0E0E0E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 dirty="0">
                          <a:effectLst/>
                          <a:latin typeface="Bahnschrift Light Condensed" panose="020B0502040204020203" pitchFamily="34" charset="0"/>
                        </a:rPr>
                        <a:t>Ahmet Demir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 dirty="0">
                          <a:effectLst/>
                          <a:latin typeface="Bahnschrift Light Condensed" panose="020B0502040204020203" pitchFamily="34" charset="0"/>
                        </a:rPr>
                        <a:t>Kullanıcı testleri başladı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 dirty="0">
                          <a:effectLst/>
                          <a:latin typeface="Bahnschrift Light Condensed" panose="020B0502040204020203" pitchFamily="34" charset="0"/>
                        </a:rPr>
                        <a:t>1.04.2024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 dirty="0">
                          <a:effectLst/>
                          <a:latin typeface="Bahnschrift Light Condensed" panose="020B0502040204020203" pitchFamily="34" charset="0"/>
                        </a:rPr>
                        <a:t>30.09.2024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 dirty="0">
                          <a:effectLst/>
                          <a:latin typeface="Bahnschrift Light Condensed" panose="020B0502040204020203" pitchFamily="34" charset="0"/>
                        </a:rPr>
                        <a:t>350.000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1125737"/>
                  </a:ext>
                </a:extLst>
              </a:tr>
              <a:tr h="962704">
                <a:tc rowSpan="2"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>
                          <a:effectLst/>
                          <a:latin typeface="Bahnschrift Light Condensed" panose="020B0502040204020203" pitchFamily="34" charset="0"/>
                        </a:rPr>
                        <a:t>Planlama Aşamasında 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>
                          <a:effectLst/>
                          <a:latin typeface="Bahnschrift Light Condensed" panose="020B0502040204020203" pitchFamily="34" charset="0"/>
                        </a:rPr>
                        <a:t>Yeni Ürün Lansmanı</a:t>
                      </a:r>
                      <a:endParaRPr lang="tr-TR" sz="1800" b="0" i="0" u="none" strike="noStrike">
                        <a:solidFill>
                          <a:srgbClr val="0E0E0E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 dirty="0">
                          <a:effectLst/>
                          <a:latin typeface="Bahnschrift Light Condensed" panose="020B0502040204020203" pitchFamily="34" charset="0"/>
                        </a:rPr>
                        <a:t>Zeynep Akın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 dirty="0">
                          <a:effectLst/>
                          <a:latin typeface="Bahnschrift Light Condensed" panose="020B0502040204020203" pitchFamily="34" charset="0"/>
                        </a:rPr>
                        <a:t>Lansman stratejisi hazırlanıyor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 dirty="0">
                          <a:effectLst/>
                          <a:latin typeface="Bahnschrift Light Condensed" panose="020B0502040204020203" pitchFamily="34" charset="0"/>
                        </a:rPr>
                        <a:t>10.03.2024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 dirty="0">
                          <a:effectLst/>
                          <a:latin typeface="Bahnschrift Light Condensed" panose="020B0502040204020203" pitchFamily="34" charset="0"/>
                        </a:rPr>
                        <a:t>15.07.2024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 dirty="0">
                          <a:effectLst/>
                          <a:latin typeface="Bahnschrift Light Condensed" panose="020B0502040204020203" pitchFamily="34" charset="0"/>
                        </a:rPr>
                        <a:t>200.000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066847"/>
                  </a:ext>
                </a:extLst>
              </a:tr>
              <a:tr h="962704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>
                          <a:effectLst/>
                          <a:latin typeface="Bahnschrift Light Condensed" panose="020B0502040204020203" pitchFamily="34" charset="0"/>
                        </a:rPr>
                        <a:t>Dijital Dönüşüm Platformu </a:t>
                      </a:r>
                      <a:endParaRPr lang="tr-TR" sz="1800" b="0" i="0" u="none" strike="noStrike">
                        <a:solidFill>
                          <a:srgbClr val="0E0E0E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>
                          <a:effectLst/>
                          <a:latin typeface="Bahnschrift Light Condensed" panose="020B0502040204020203" pitchFamily="34" charset="0"/>
                        </a:rPr>
                        <a:t>Ayşe Yılmaz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>
                          <a:effectLst/>
                          <a:latin typeface="Bahnschrift Light Condensed" panose="020B0502040204020203" pitchFamily="34" charset="0"/>
                        </a:rPr>
                        <a:t>Teknik analiz yapılıyor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 dirty="0">
                          <a:effectLst/>
                          <a:latin typeface="Bahnschrift Light Condensed" panose="020B0502040204020203" pitchFamily="34" charset="0"/>
                        </a:rPr>
                        <a:t>1.01.2024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 dirty="0">
                          <a:effectLst/>
                          <a:latin typeface="Bahnschrift Light Condensed" panose="020B0502040204020203" pitchFamily="34" charset="0"/>
                        </a:rPr>
                        <a:t>30.06.2024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 dirty="0">
                          <a:effectLst/>
                          <a:latin typeface="Bahnschrift Light Condensed" panose="020B0502040204020203" pitchFamily="34" charset="0"/>
                        </a:rPr>
                        <a:t>500.000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8444102"/>
                  </a:ext>
                </a:extLst>
              </a:tr>
              <a:tr h="962704"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>
                          <a:effectLst/>
                          <a:latin typeface="Bahnschrift Light Condensed" panose="020B0502040204020203" pitchFamily="34" charset="0"/>
                        </a:rPr>
                        <a:t>Tamamlandı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>
                          <a:effectLst/>
                          <a:latin typeface="Bahnschrift Light Condensed" panose="020B0502040204020203" pitchFamily="34" charset="0"/>
                        </a:rPr>
                        <a:t>Risk Yönetim Sistemi</a:t>
                      </a:r>
                      <a:endParaRPr lang="tr-TR" sz="1800" b="0" i="0" u="none" strike="noStrike">
                        <a:solidFill>
                          <a:srgbClr val="0E0E0E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 dirty="0">
                          <a:effectLst/>
                          <a:latin typeface="Bahnschrift Light Condensed" panose="020B0502040204020203" pitchFamily="34" charset="0"/>
                        </a:rPr>
                        <a:t>Elif Şahin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 dirty="0">
                          <a:effectLst/>
                          <a:latin typeface="Bahnschrift Light Condensed" panose="020B0502040204020203" pitchFamily="34" charset="0"/>
                        </a:rPr>
                        <a:t>Başarıyla teslim edildi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>
                          <a:effectLst/>
                          <a:latin typeface="Bahnschrift Light Condensed" panose="020B0502040204020203" pitchFamily="34" charset="0"/>
                        </a:rPr>
                        <a:t>20.01.2024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 dirty="0">
                          <a:effectLst/>
                          <a:latin typeface="Bahnschrift Light Condensed" panose="020B0502040204020203" pitchFamily="34" charset="0"/>
                        </a:rPr>
                        <a:t>30.04.2024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 dirty="0">
                          <a:effectLst/>
                          <a:latin typeface="Bahnschrift Light Condensed" panose="020B0502040204020203" pitchFamily="34" charset="0"/>
                        </a:rPr>
                        <a:t>150.000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8440929"/>
                  </a:ext>
                </a:extLst>
              </a:tr>
            </a:tbl>
          </a:graphicData>
        </a:graphic>
      </p:graphicFrame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A6E9FF8F-0F89-02CA-C928-75017E94C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0950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99B1BE-DD17-8D22-A146-6E84951496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0">
            <a:extLst>
              <a:ext uri="{FF2B5EF4-FFF2-40B4-BE49-F238E27FC236}">
                <a16:creationId xmlns:a16="http://schemas.microsoft.com/office/drawing/2014/main" id="{B056369A-03FD-CEB1-B3ED-6EE524D03DF2}"/>
              </a:ext>
            </a:extLst>
          </p:cNvPr>
          <p:cNvSpPr txBox="1"/>
          <p:nvPr/>
        </p:nvSpPr>
        <p:spPr>
          <a:xfrm>
            <a:off x="1066800" y="1104899"/>
            <a:ext cx="16219714" cy="16927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13200"/>
              </a:lnSpc>
              <a:spcBef>
                <a:spcPct val="0"/>
              </a:spcBef>
            </a:pPr>
            <a:r>
              <a:rPr lang="en-US" sz="12000" b="1" spc="-600" dirty="0" err="1">
                <a:solidFill>
                  <a:srgbClr val="011849"/>
                </a:solidFill>
                <a:latin typeface="Bahnschrift" panose="020B0502040204020203" pitchFamily="34" charset="0"/>
                <a:ea typeface="TT Hoves Bold"/>
                <a:cs typeface="TT Hoves Bold"/>
                <a:sym typeface="TT Hoves Bold"/>
              </a:rPr>
              <a:t>Projeler</a:t>
            </a:r>
            <a:endParaRPr lang="en-US" sz="12000" b="1" spc="-600" dirty="0">
              <a:solidFill>
                <a:srgbClr val="011849"/>
              </a:solidFill>
              <a:latin typeface="Bahnschrift" panose="020B0502040204020203" pitchFamily="34" charset="0"/>
              <a:ea typeface="TT Hoves Bold"/>
              <a:cs typeface="TT Hoves Bold"/>
              <a:sym typeface="TT Hoves Bold"/>
            </a:endParaRPr>
          </a:p>
        </p:txBody>
      </p:sp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id="{86A99D89-0F90-C636-8573-933DC4A232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0869691"/>
              </p:ext>
            </p:extLst>
          </p:nvPr>
        </p:nvGraphicFramePr>
        <p:xfrm>
          <a:off x="1066800" y="3022383"/>
          <a:ext cx="16154397" cy="57762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07771">
                  <a:extLst>
                    <a:ext uri="{9D8B030D-6E8A-4147-A177-3AD203B41FA5}">
                      <a16:colId xmlns:a16="http://schemas.microsoft.com/office/drawing/2014/main" val="4155365212"/>
                    </a:ext>
                  </a:extLst>
                </a:gridCol>
                <a:gridCol w="2569029">
                  <a:extLst>
                    <a:ext uri="{9D8B030D-6E8A-4147-A177-3AD203B41FA5}">
                      <a16:colId xmlns:a16="http://schemas.microsoft.com/office/drawing/2014/main" val="2245541770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1995250810"/>
                    </a:ext>
                  </a:extLst>
                </a:gridCol>
                <a:gridCol w="2373084">
                  <a:extLst>
                    <a:ext uri="{9D8B030D-6E8A-4147-A177-3AD203B41FA5}">
                      <a16:colId xmlns:a16="http://schemas.microsoft.com/office/drawing/2014/main" val="123851911"/>
                    </a:ext>
                  </a:extLst>
                </a:gridCol>
                <a:gridCol w="2307771">
                  <a:extLst>
                    <a:ext uri="{9D8B030D-6E8A-4147-A177-3AD203B41FA5}">
                      <a16:colId xmlns:a16="http://schemas.microsoft.com/office/drawing/2014/main" val="468444701"/>
                    </a:ext>
                  </a:extLst>
                </a:gridCol>
                <a:gridCol w="2307771">
                  <a:extLst>
                    <a:ext uri="{9D8B030D-6E8A-4147-A177-3AD203B41FA5}">
                      <a16:colId xmlns:a16="http://schemas.microsoft.com/office/drawing/2014/main" val="3564403504"/>
                    </a:ext>
                  </a:extLst>
                </a:gridCol>
                <a:gridCol w="2307771">
                  <a:extLst>
                    <a:ext uri="{9D8B030D-6E8A-4147-A177-3AD203B41FA5}">
                      <a16:colId xmlns:a16="http://schemas.microsoft.com/office/drawing/2014/main" val="3632547146"/>
                    </a:ext>
                  </a:extLst>
                </a:gridCol>
              </a:tblGrid>
              <a:tr h="962704"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1" i="0" u="none" strike="noStrike" dirty="0">
                          <a:effectLst/>
                          <a:latin typeface="Bahnschrift Condensed" panose="020B0502040204020203" pitchFamily="34" charset="0"/>
                        </a:rPr>
                        <a:t>Durum 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Bahnschrif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1" i="0" u="none" strike="noStrike" dirty="0">
                          <a:effectLst/>
                          <a:latin typeface="Bahnschrift Condensed" panose="020B0502040204020203" pitchFamily="34" charset="0"/>
                        </a:rPr>
                        <a:t>Proje Adı 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Bahnschrif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1" i="0" u="none" strike="noStrike" dirty="0">
                          <a:effectLst/>
                          <a:latin typeface="Bahnschrift Condensed" panose="020B0502040204020203" pitchFamily="34" charset="0"/>
                        </a:rPr>
                        <a:t>Sorumlu Kişi 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Bahnschrif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Bahnschrift Condensed" panose="020B0502040204020203" pitchFamily="34" charset="0"/>
                        </a:rPr>
                        <a:t>Notlar</a:t>
                      </a:r>
                    </a:p>
                  </a:txBody>
                  <a:tcPr marL="137160" marR="137160" marT="137160" marB="137160"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2D7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1" i="0" u="none" strike="noStrike" dirty="0">
                          <a:effectLst/>
                          <a:latin typeface="Bahnschrift Condensed" panose="020B0502040204020203" pitchFamily="34" charset="0"/>
                        </a:rPr>
                        <a:t>Başlangıç Tarihi 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Bahnschrif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1" i="0" u="none" strike="noStrike" dirty="0">
                          <a:effectLst/>
                          <a:latin typeface="Bahnschrift Condensed" panose="020B0502040204020203" pitchFamily="34" charset="0"/>
                        </a:rPr>
                        <a:t>Tahmini Bitiş Tarihi 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Bahnschrif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1" i="0" u="none" strike="noStrike" dirty="0">
                          <a:effectLst/>
                          <a:latin typeface="Bahnschrift Condensed" panose="020B0502040204020203" pitchFamily="34" charset="0"/>
                        </a:rPr>
                        <a:t>Proje Bütçesi (₺) 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Bahnschrif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2168869"/>
                  </a:ext>
                </a:extLst>
              </a:tr>
              <a:tr h="962704">
                <a:tc rowSpan="2"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>
                          <a:effectLst/>
                          <a:latin typeface="Bahnschrift Light Condensed" panose="020B0502040204020203" pitchFamily="34" charset="0"/>
                        </a:rPr>
                        <a:t>Devam Ediyor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>
                          <a:effectLst/>
                          <a:latin typeface="Bahnschrift Light Condensed" panose="020B0502040204020203" pitchFamily="34" charset="0"/>
                        </a:rPr>
                        <a:t>Müşteri Veri Entegrasyonu</a:t>
                      </a:r>
                      <a:endParaRPr lang="tr-TR" sz="1800" b="0" i="0" u="none" strike="noStrike">
                        <a:solidFill>
                          <a:srgbClr val="0E0E0E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 dirty="0">
                          <a:effectLst/>
                          <a:latin typeface="Bahnschrift Light Condensed" panose="020B0502040204020203" pitchFamily="34" charset="0"/>
                        </a:rPr>
                        <a:t>Mehmet Kara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Pilot çalışma tamamlandı</a:t>
                      </a:r>
                    </a:p>
                  </a:txBody>
                  <a:tcPr marL="137160" marR="137160" marT="137160" marB="13716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2D7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 dirty="0">
                          <a:effectLst/>
                          <a:latin typeface="Bahnschrift Light Condensed" panose="020B0502040204020203" pitchFamily="34" charset="0"/>
                        </a:rPr>
                        <a:t>15.02.2024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 dirty="0">
                          <a:effectLst/>
                          <a:latin typeface="Bahnschrift Light Condensed" panose="020B0502040204020203" pitchFamily="34" charset="0"/>
                        </a:rPr>
                        <a:t>31.12.2024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>
                          <a:effectLst/>
                          <a:latin typeface="Bahnschrift Light Condensed" panose="020B0502040204020203" pitchFamily="34" charset="0"/>
                        </a:rPr>
                        <a:t>750.000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4047743"/>
                  </a:ext>
                </a:extLst>
              </a:tr>
              <a:tr h="962704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>
                          <a:effectLst/>
                          <a:latin typeface="Bahnschrift Light Condensed" panose="020B0502040204020203" pitchFamily="34" charset="0"/>
                        </a:rPr>
                        <a:t>Çalışan Portalı Geliştirme</a:t>
                      </a:r>
                      <a:endParaRPr lang="tr-TR" sz="1800" b="0" i="0" u="none" strike="noStrike">
                        <a:solidFill>
                          <a:srgbClr val="0E0E0E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>
                          <a:effectLst/>
                          <a:latin typeface="Bahnschrift Light Condensed" panose="020B0502040204020203" pitchFamily="34" charset="0"/>
                        </a:rPr>
                        <a:t>Ahmet Demir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Kullanıcı testleri başladı</a:t>
                      </a:r>
                    </a:p>
                  </a:txBody>
                  <a:tcPr marL="137160" marR="137160" marT="137160" marB="13716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2D7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>
                          <a:effectLst/>
                          <a:latin typeface="Bahnschrift Light Condensed" panose="020B0502040204020203" pitchFamily="34" charset="0"/>
                        </a:rPr>
                        <a:t>1.04.2024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 dirty="0">
                          <a:effectLst/>
                          <a:latin typeface="Bahnschrift Light Condensed" panose="020B0502040204020203" pitchFamily="34" charset="0"/>
                        </a:rPr>
                        <a:t>30.09.2024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 dirty="0">
                          <a:effectLst/>
                          <a:latin typeface="Bahnschrift Light Condensed" panose="020B0502040204020203" pitchFamily="34" charset="0"/>
                        </a:rPr>
                        <a:t>350.000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1125737"/>
                  </a:ext>
                </a:extLst>
              </a:tr>
              <a:tr h="962704">
                <a:tc rowSpan="2"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>
                          <a:effectLst/>
                          <a:latin typeface="Bahnschrift Light Condensed" panose="020B0502040204020203" pitchFamily="34" charset="0"/>
                        </a:rPr>
                        <a:t>Planlama Aşamasında 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>
                          <a:effectLst/>
                          <a:latin typeface="Bahnschrift Light Condensed" panose="020B0502040204020203" pitchFamily="34" charset="0"/>
                        </a:rPr>
                        <a:t>Yeni Ürün Lansmanı</a:t>
                      </a:r>
                      <a:endParaRPr lang="tr-TR" sz="1800" b="0" i="0" u="none" strike="noStrike">
                        <a:solidFill>
                          <a:srgbClr val="0E0E0E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>
                          <a:effectLst/>
                          <a:latin typeface="Bahnschrift Light Condensed" panose="020B0502040204020203" pitchFamily="34" charset="0"/>
                        </a:rPr>
                        <a:t>Zeynep Akın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Lansman stratejisi hazırlanıyor</a:t>
                      </a:r>
                    </a:p>
                  </a:txBody>
                  <a:tcPr marL="137160" marR="137160" marT="137160" marB="13716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2D7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>
                          <a:effectLst/>
                          <a:latin typeface="Bahnschrift Light Condensed" panose="020B0502040204020203" pitchFamily="34" charset="0"/>
                        </a:rPr>
                        <a:t>10.03.2024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 dirty="0">
                          <a:effectLst/>
                          <a:latin typeface="Bahnschrift Light Condensed" panose="020B0502040204020203" pitchFamily="34" charset="0"/>
                        </a:rPr>
                        <a:t>15.07.2024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 dirty="0">
                          <a:effectLst/>
                          <a:latin typeface="Bahnschrift Light Condensed" panose="020B0502040204020203" pitchFamily="34" charset="0"/>
                        </a:rPr>
                        <a:t>200.000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066847"/>
                  </a:ext>
                </a:extLst>
              </a:tr>
              <a:tr h="962704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>
                          <a:effectLst/>
                          <a:latin typeface="Bahnschrift Light Condensed" panose="020B0502040204020203" pitchFamily="34" charset="0"/>
                        </a:rPr>
                        <a:t>Dijital Dönüşüm Platformu </a:t>
                      </a:r>
                      <a:endParaRPr lang="tr-TR" sz="1800" b="0" i="0" u="none" strike="noStrike">
                        <a:solidFill>
                          <a:srgbClr val="0E0E0E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>
                          <a:effectLst/>
                          <a:latin typeface="Bahnschrift Light Condensed" panose="020B0502040204020203" pitchFamily="34" charset="0"/>
                        </a:rPr>
                        <a:t>Ayşe Yılmaz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Teknik analiz yapılıyor</a:t>
                      </a:r>
                    </a:p>
                  </a:txBody>
                  <a:tcPr marL="137160" marR="137160" marT="137160" marB="13716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2D7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>
                          <a:effectLst/>
                          <a:latin typeface="Bahnschrift Light Condensed" panose="020B0502040204020203" pitchFamily="34" charset="0"/>
                        </a:rPr>
                        <a:t>1.01.2024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 dirty="0">
                          <a:effectLst/>
                          <a:latin typeface="Bahnschrift Light Condensed" panose="020B0502040204020203" pitchFamily="34" charset="0"/>
                        </a:rPr>
                        <a:t>30.06.2024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 dirty="0">
                          <a:effectLst/>
                          <a:latin typeface="Bahnschrift Light Condensed" panose="020B0502040204020203" pitchFamily="34" charset="0"/>
                        </a:rPr>
                        <a:t>500.000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8444102"/>
                  </a:ext>
                </a:extLst>
              </a:tr>
              <a:tr h="962704"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>
                          <a:effectLst/>
                          <a:latin typeface="Bahnschrift Light Condensed" panose="020B0502040204020203" pitchFamily="34" charset="0"/>
                        </a:rPr>
                        <a:t>Tamamlandı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>
                          <a:effectLst/>
                          <a:latin typeface="Bahnschrift Light Condensed" panose="020B0502040204020203" pitchFamily="34" charset="0"/>
                        </a:rPr>
                        <a:t>Risk Yönetim Sistemi</a:t>
                      </a:r>
                      <a:endParaRPr lang="tr-TR" sz="1800" b="0" i="0" u="none" strike="noStrike">
                        <a:solidFill>
                          <a:srgbClr val="0E0E0E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 dirty="0">
                          <a:effectLst/>
                          <a:latin typeface="Bahnschrift Light Condensed" panose="020B0502040204020203" pitchFamily="34" charset="0"/>
                        </a:rPr>
                        <a:t>Elif Şahin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Başarıyla teslim edildi</a:t>
                      </a:r>
                    </a:p>
                  </a:txBody>
                  <a:tcPr marL="137160" marR="137160" marT="137160" marB="13716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F2D7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>
                          <a:effectLst/>
                          <a:latin typeface="Bahnschrift Light Condensed" panose="020B0502040204020203" pitchFamily="34" charset="0"/>
                        </a:rPr>
                        <a:t>20.01.2024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 dirty="0">
                          <a:effectLst/>
                          <a:latin typeface="Bahnschrift Light Condensed" panose="020B0502040204020203" pitchFamily="34" charset="0"/>
                        </a:rPr>
                        <a:t>30.04.2024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 dirty="0">
                          <a:effectLst/>
                          <a:latin typeface="Bahnschrift Light Condensed" panose="020B0502040204020203" pitchFamily="34" charset="0"/>
                        </a:rPr>
                        <a:t>150.000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8440929"/>
                  </a:ext>
                </a:extLst>
              </a:tr>
            </a:tbl>
          </a:graphicData>
        </a:graphic>
      </p:graphicFrame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F43A0235-F0DB-3ABE-3977-D547E00F1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4536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4D7B69-9783-38C1-A8A1-A2886D6FED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0">
            <a:extLst>
              <a:ext uri="{FF2B5EF4-FFF2-40B4-BE49-F238E27FC236}">
                <a16:creationId xmlns:a16="http://schemas.microsoft.com/office/drawing/2014/main" id="{CE26E3D1-4432-0F4C-4533-BD319F4AB7C3}"/>
              </a:ext>
            </a:extLst>
          </p:cNvPr>
          <p:cNvSpPr txBox="1"/>
          <p:nvPr/>
        </p:nvSpPr>
        <p:spPr>
          <a:xfrm>
            <a:off x="1066800" y="1104899"/>
            <a:ext cx="16219714" cy="16927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13200"/>
              </a:lnSpc>
              <a:spcBef>
                <a:spcPct val="0"/>
              </a:spcBef>
            </a:pPr>
            <a:r>
              <a:rPr lang="en-US" sz="12000" b="1" spc="-600" dirty="0" err="1">
                <a:solidFill>
                  <a:srgbClr val="011849"/>
                </a:solidFill>
                <a:latin typeface="Bahnschrift" panose="020B0502040204020203" pitchFamily="34" charset="0"/>
                <a:ea typeface="TT Hoves Bold"/>
                <a:cs typeface="TT Hoves Bold"/>
                <a:sym typeface="TT Hoves Bold"/>
              </a:rPr>
              <a:t>Projeler</a:t>
            </a:r>
            <a:endParaRPr lang="en-US" sz="12000" b="1" spc="-600" dirty="0">
              <a:solidFill>
                <a:srgbClr val="011849"/>
              </a:solidFill>
              <a:latin typeface="Bahnschrift" panose="020B0502040204020203" pitchFamily="34" charset="0"/>
              <a:ea typeface="TT Hoves Bold"/>
              <a:cs typeface="TT Hoves Bold"/>
              <a:sym typeface="TT Hoves Bold"/>
            </a:endParaRPr>
          </a:p>
        </p:txBody>
      </p:sp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id="{6342ED46-BBE1-11A6-62E6-FCA54D9FAE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8183816"/>
              </p:ext>
            </p:extLst>
          </p:nvPr>
        </p:nvGraphicFramePr>
        <p:xfrm>
          <a:off x="1066800" y="3022383"/>
          <a:ext cx="16154397" cy="57762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07771">
                  <a:extLst>
                    <a:ext uri="{9D8B030D-6E8A-4147-A177-3AD203B41FA5}">
                      <a16:colId xmlns:a16="http://schemas.microsoft.com/office/drawing/2014/main" val="4155365212"/>
                    </a:ext>
                  </a:extLst>
                </a:gridCol>
                <a:gridCol w="2569029">
                  <a:extLst>
                    <a:ext uri="{9D8B030D-6E8A-4147-A177-3AD203B41FA5}">
                      <a16:colId xmlns:a16="http://schemas.microsoft.com/office/drawing/2014/main" val="2245541770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1995250810"/>
                    </a:ext>
                  </a:extLst>
                </a:gridCol>
                <a:gridCol w="2373084">
                  <a:extLst>
                    <a:ext uri="{9D8B030D-6E8A-4147-A177-3AD203B41FA5}">
                      <a16:colId xmlns:a16="http://schemas.microsoft.com/office/drawing/2014/main" val="123851911"/>
                    </a:ext>
                  </a:extLst>
                </a:gridCol>
                <a:gridCol w="2307771">
                  <a:extLst>
                    <a:ext uri="{9D8B030D-6E8A-4147-A177-3AD203B41FA5}">
                      <a16:colId xmlns:a16="http://schemas.microsoft.com/office/drawing/2014/main" val="468444701"/>
                    </a:ext>
                  </a:extLst>
                </a:gridCol>
                <a:gridCol w="2307771">
                  <a:extLst>
                    <a:ext uri="{9D8B030D-6E8A-4147-A177-3AD203B41FA5}">
                      <a16:colId xmlns:a16="http://schemas.microsoft.com/office/drawing/2014/main" val="3564403504"/>
                    </a:ext>
                  </a:extLst>
                </a:gridCol>
                <a:gridCol w="2307771">
                  <a:extLst>
                    <a:ext uri="{9D8B030D-6E8A-4147-A177-3AD203B41FA5}">
                      <a16:colId xmlns:a16="http://schemas.microsoft.com/office/drawing/2014/main" val="3632547146"/>
                    </a:ext>
                  </a:extLst>
                </a:gridCol>
              </a:tblGrid>
              <a:tr h="962704"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1" i="0" u="none" strike="noStrike" dirty="0">
                          <a:effectLst/>
                          <a:latin typeface="Bahnschrift Condensed" panose="020B0502040204020203" pitchFamily="34" charset="0"/>
                        </a:rPr>
                        <a:t>Durum 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Bahnschrif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1" i="0" u="none" strike="noStrike" dirty="0">
                          <a:effectLst/>
                          <a:latin typeface="Bahnschrift Condensed" panose="020B0502040204020203" pitchFamily="34" charset="0"/>
                        </a:rPr>
                        <a:t>Proje Adı 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Bahnschrif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1" i="0" u="none" strike="noStrike" dirty="0">
                          <a:effectLst/>
                          <a:latin typeface="Bahnschrift Condensed" panose="020B0502040204020203" pitchFamily="34" charset="0"/>
                        </a:rPr>
                        <a:t>Sorumlu Kişi 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Bahnschrif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Bahnschrift Condensed" panose="020B0502040204020203" pitchFamily="34" charset="0"/>
                        </a:rPr>
                        <a:t>Notlar</a:t>
                      </a:r>
                    </a:p>
                  </a:txBody>
                  <a:tcPr marL="137160" marR="137160" marT="137160" marB="137160"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Bahnschrift Condensed" panose="020B0502040204020203" pitchFamily="34" charset="0"/>
                        </a:rPr>
                        <a:t>Başlangıç Tarihi </a:t>
                      </a:r>
                    </a:p>
                  </a:txBody>
                  <a:tcPr marL="137160" marR="137160" marT="137160" marB="137160"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2D7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1" i="0" u="none" strike="noStrike" dirty="0">
                          <a:effectLst/>
                          <a:latin typeface="Bahnschrift Condensed" panose="020B0502040204020203" pitchFamily="34" charset="0"/>
                        </a:rPr>
                        <a:t>Tahmini Bitiş Tarihi 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Bahnschrif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1" i="0" u="none" strike="noStrike" dirty="0">
                          <a:effectLst/>
                          <a:latin typeface="Bahnschrift Condensed" panose="020B0502040204020203" pitchFamily="34" charset="0"/>
                        </a:rPr>
                        <a:t>Proje Bütçesi (₺) 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Bahnschrif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2168869"/>
                  </a:ext>
                </a:extLst>
              </a:tr>
              <a:tr h="962704">
                <a:tc rowSpan="2"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>
                          <a:effectLst/>
                          <a:latin typeface="Bahnschrift Light Condensed" panose="020B0502040204020203" pitchFamily="34" charset="0"/>
                        </a:rPr>
                        <a:t>Devam Ediyor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>
                          <a:effectLst/>
                          <a:latin typeface="Bahnschrift Light Condensed" panose="020B0502040204020203" pitchFamily="34" charset="0"/>
                        </a:rPr>
                        <a:t>Müşteri Veri Entegrasyonu</a:t>
                      </a:r>
                      <a:endParaRPr lang="tr-TR" sz="1800" b="0" i="0" u="none" strike="noStrike">
                        <a:solidFill>
                          <a:srgbClr val="0E0E0E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 dirty="0">
                          <a:effectLst/>
                          <a:latin typeface="Bahnschrift Light Condensed" panose="020B0502040204020203" pitchFamily="34" charset="0"/>
                        </a:rPr>
                        <a:t>Mehmet Kara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Pilot çalışma tamamlandı</a:t>
                      </a:r>
                    </a:p>
                  </a:txBody>
                  <a:tcPr marL="137160" marR="137160" marT="137160" marB="13716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15.02.2024</a:t>
                      </a:r>
                    </a:p>
                  </a:txBody>
                  <a:tcPr marL="137160" marR="137160" marT="137160" marB="13716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2D7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 dirty="0">
                          <a:effectLst/>
                          <a:latin typeface="Bahnschrift Light Condensed" panose="020B0502040204020203" pitchFamily="34" charset="0"/>
                        </a:rPr>
                        <a:t>31.12.2024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>
                          <a:effectLst/>
                          <a:latin typeface="Bahnschrift Light Condensed" panose="020B0502040204020203" pitchFamily="34" charset="0"/>
                        </a:rPr>
                        <a:t>750.000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4047743"/>
                  </a:ext>
                </a:extLst>
              </a:tr>
              <a:tr h="962704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>
                          <a:effectLst/>
                          <a:latin typeface="Bahnschrift Light Condensed" panose="020B0502040204020203" pitchFamily="34" charset="0"/>
                        </a:rPr>
                        <a:t>Çalışan Portalı Geliştirme</a:t>
                      </a:r>
                      <a:endParaRPr lang="tr-TR" sz="1800" b="0" i="0" u="none" strike="noStrike">
                        <a:solidFill>
                          <a:srgbClr val="0E0E0E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>
                          <a:effectLst/>
                          <a:latin typeface="Bahnschrift Light Condensed" panose="020B0502040204020203" pitchFamily="34" charset="0"/>
                        </a:rPr>
                        <a:t>Ahmet Demir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Kullanıcı testleri başladı</a:t>
                      </a:r>
                    </a:p>
                  </a:txBody>
                  <a:tcPr marL="137160" marR="137160" marT="137160" marB="13716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1.04.2024</a:t>
                      </a:r>
                    </a:p>
                  </a:txBody>
                  <a:tcPr marL="137160" marR="137160" marT="137160" marB="13716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2D7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 dirty="0">
                          <a:effectLst/>
                          <a:latin typeface="Bahnschrift Light Condensed" panose="020B0502040204020203" pitchFamily="34" charset="0"/>
                        </a:rPr>
                        <a:t>30.09.2024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 dirty="0">
                          <a:effectLst/>
                          <a:latin typeface="Bahnschrift Light Condensed" panose="020B0502040204020203" pitchFamily="34" charset="0"/>
                        </a:rPr>
                        <a:t>350.000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1125737"/>
                  </a:ext>
                </a:extLst>
              </a:tr>
              <a:tr h="962704">
                <a:tc rowSpan="2"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>
                          <a:effectLst/>
                          <a:latin typeface="Bahnschrift Light Condensed" panose="020B0502040204020203" pitchFamily="34" charset="0"/>
                        </a:rPr>
                        <a:t>Planlama Aşamasında 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>
                          <a:effectLst/>
                          <a:latin typeface="Bahnschrift Light Condensed" panose="020B0502040204020203" pitchFamily="34" charset="0"/>
                        </a:rPr>
                        <a:t>Yeni Ürün Lansmanı</a:t>
                      </a:r>
                      <a:endParaRPr lang="tr-TR" sz="1800" b="0" i="0" u="none" strike="noStrike">
                        <a:solidFill>
                          <a:srgbClr val="0E0E0E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>
                          <a:effectLst/>
                          <a:latin typeface="Bahnschrift Light Condensed" panose="020B0502040204020203" pitchFamily="34" charset="0"/>
                        </a:rPr>
                        <a:t>Zeynep Akın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Lansman stratejisi hazırlanıyor</a:t>
                      </a:r>
                    </a:p>
                  </a:txBody>
                  <a:tcPr marL="137160" marR="137160" marT="137160" marB="13716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10.03.2024</a:t>
                      </a:r>
                    </a:p>
                  </a:txBody>
                  <a:tcPr marL="137160" marR="137160" marT="137160" marB="13716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2D7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 dirty="0">
                          <a:effectLst/>
                          <a:latin typeface="Bahnschrift Light Condensed" panose="020B0502040204020203" pitchFamily="34" charset="0"/>
                        </a:rPr>
                        <a:t>15.07.2024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 dirty="0">
                          <a:effectLst/>
                          <a:latin typeface="Bahnschrift Light Condensed" panose="020B0502040204020203" pitchFamily="34" charset="0"/>
                        </a:rPr>
                        <a:t>200.000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066847"/>
                  </a:ext>
                </a:extLst>
              </a:tr>
              <a:tr h="962704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>
                          <a:effectLst/>
                          <a:latin typeface="Bahnschrift Light Condensed" panose="020B0502040204020203" pitchFamily="34" charset="0"/>
                        </a:rPr>
                        <a:t>Dijital Dönüşüm Platformu </a:t>
                      </a:r>
                      <a:endParaRPr lang="tr-TR" sz="1800" b="0" i="0" u="none" strike="noStrike">
                        <a:solidFill>
                          <a:srgbClr val="0E0E0E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>
                          <a:effectLst/>
                          <a:latin typeface="Bahnschrift Light Condensed" panose="020B0502040204020203" pitchFamily="34" charset="0"/>
                        </a:rPr>
                        <a:t>Ayşe Yılmaz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Teknik analiz yapılıyor</a:t>
                      </a:r>
                    </a:p>
                  </a:txBody>
                  <a:tcPr marL="137160" marR="137160" marT="137160" marB="13716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1.01.2024</a:t>
                      </a:r>
                    </a:p>
                  </a:txBody>
                  <a:tcPr marL="137160" marR="137160" marT="137160" marB="13716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2D7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 dirty="0">
                          <a:effectLst/>
                          <a:latin typeface="Bahnschrift Light Condensed" panose="020B0502040204020203" pitchFamily="34" charset="0"/>
                        </a:rPr>
                        <a:t>30.06.2024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 dirty="0">
                          <a:effectLst/>
                          <a:latin typeface="Bahnschrift Light Condensed" panose="020B0502040204020203" pitchFamily="34" charset="0"/>
                        </a:rPr>
                        <a:t>500.000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8444102"/>
                  </a:ext>
                </a:extLst>
              </a:tr>
              <a:tr h="962704"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>
                          <a:effectLst/>
                          <a:latin typeface="Bahnschrift Light Condensed" panose="020B0502040204020203" pitchFamily="34" charset="0"/>
                        </a:rPr>
                        <a:t>Tamamlandı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>
                          <a:effectLst/>
                          <a:latin typeface="Bahnschrift Light Condensed" panose="020B0502040204020203" pitchFamily="34" charset="0"/>
                        </a:rPr>
                        <a:t>Risk Yönetim Sistemi</a:t>
                      </a:r>
                      <a:endParaRPr lang="tr-TR" sz="1800" b="0" i="0" u="none" strike="noStrike">
                        <a:solidFill>
                          <a:srgbClr val="0E0E0E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 dirty="0">
                          <a:effectLst/>
                          <a:latin typeface="Bahnschrift Light Condensed" panose="020B0502040204020203" pitchFamily="34" charset="0"/>
                        </a:rPr>
                        <a:t>Elif Şahin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Başarıyla teslim edildi</a:t>
                      </a:r>
                    </a:p>
                  </a:txBody>
                  <a:tcPr marL="137160" marR="137160" marT="137160" marB="13716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20.01.2024</a:t>
                      </a:r>
                    </a:p>
                  </a:txBody>
                  <a:tcPr marL="137160" marR="137160" marT="137160" marB="13716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F2D7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 dirty="0">
                          <a:effectLst/>
                          <a:latin typeface="Bahnschrift Light Condensed" panose="020B0502040204020203" pitchFamily="34" charset="0"/>
                        </a:rPr>
                        <a:t>30.04.2024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 dirty="0">
                          <a:effectLst/>
                          <a:latin typeface="Bahnschrift Light Condensed" panose="020B0502040204020203" pitchFamily="34" charset="0"/>
                        </a:rPr>
                        <a:t>150.000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8440929"/>
                  </a:ext>
                </a:extLst>
              </a:tr>
            </a:tbl>
          </a:graphicData>
        </a:graphic>
      </p:graphicFrame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5F925FB4-0B2A-21AC-4297-E7B0C1ACC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2542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472C67-74B0-933D-0265-F457A6379A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0">
            <a:extLst>
              <a:ext uri="{FF2B5EF4-FFF2-40B4-BE49-F238E27FC236}">
                <a16:creationId xmlns:a16="http://schemas.microsoft.com/office/drawing/2014/main" id="{F3820D95-4B4F-D4E9-90BC-BCC6FC65F449}"/>
              </a:ext>
            </a:extLst>
          </p:cNvPr>
          <p:cNvSpPr txBox="1"/>
          <p:nvPr/>
        </p:nvSpPr>
        <p:spPr>
          <a:xfrm>
            <a:off x="1066800" y="1104899"/>
            <a:ext cx="16219714" cy="16927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13200"/>
              </a:lnSpc>
              <a:spcBef>
                <a:spcPct val="0"/>
              </a:spcBef>
            </a:pPr>
            <a:r>
              <a:rPr lang="en-US" sz="12000" b="1" spc="-600" dirty="0" err="1">
                <a:solidFill>
                  <a:srgbClr val="011849"/>
                </a:solidFill>
                <a:latin typeface="Bahnschrift" panose="020B0502040204020203" pitchFamily="34" charset="0"/>
                <a:ea typeface="TT Hoves Bold"/>
                <a:cs typeface="TT Hoves Bold"/>
                <a:sym typeface="TT Hoves Bold"/>
              </a:rPr>
              <a:t>Projeler</a:t>
            </a:r>
            <a:endParaRPr lang="en-US" sz="12000" b="1" spc="-600" dirty="0">
              <a:solidFill>
                <a:srgbClr val="011849"/>
              </a:solidFill>
              <a:latin typeface="Bahnschrift" panose="020B0502040204020203" pitchFamily="34" charset="0"/>
              <a:ea typeface="TT Hoves Bold"/>
              <a:cs typeface="TT Hoves Bold"/>
              <a:sym typeface="TT Hoves Bold"/>
            </a:endParaRPr>
          </a:p>
        </p:txBody>
      </p:sp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id="{039CDF82-D5D2-40FD-5463-486D87BD8B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2411450"/>
              </p:ext>
            </p:extLst>
          </p:nvPr>
        </p:nvGraphicFramePr>
        <p:xfrm>
          <a:off x="1066800" y="3022383"/>
          <a:ext cx="16154397" cy="57762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07771">
                  <a:extLst>
                    <a:ext uri="{9D8B030D-6E8A-4147-A177-3AD203B41FA5}">
                      <a16:colId xmlns:a16="http://schemas.microsoft.com/office/drawing/2014/main" val="4155365212"/>
                    </a:ext>
                  </a:extLst>
                </a:gridCol>
                <a:gridCol w="2569029">
                  <a:extLst>
                    <a:ext uri="{9D8B030D-6E8A-4147-A177-3AD203B41FA5}">
                      <a16:colId xmlns:a16="http://schemas.microsoft.com/office/drawing/2014/main" val="2245541770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1995250810"/>
                    </a:ext>
                  </a:extLst>
                </a:gridCol>
                <a:gridCol w="2373084">
                  <a:extLst>
                    <a:ext uri="{9D8B030D-6E8A-4147-A177-3AD203B41FA5}">
                      <a16:colId xmlns:a16="http://schemas.microsoft.com/office/drawing/2014/main" val="123851911"/>
                    </a:ext>
                  </a:extLst>
                </a:gridCol>
                <a:gridCol w="2307771">
                  <a:extLst>
                    <a:ext uri="{9D8B030D-6E8A-4147-A177-3AD203B41FA5}">
                      <a16:colId xmlns:a16="http://schemas.microsoft.com/office/drawing/2014/main" val="468444701"/>
                    </a:ext>
                  </a:extLst>
                </a:gridCol>
                <a:gridCol w="2307771">
                  <a:extLst>
                    <a:ext uri="{9D8B030D-6E8A-4147-A177-3AD203B41FA5}">
                      <a16:colId xmlns:a16="http://schemas.microsoft.com/office/drawing/2014/main" val="3564403504"/>
                    </a:ext>
                  </a:extLst>
                </a:gridCol>
                <a:gridCol w="2307771">
                  <a:extLst>
                    <a:ext uri="{9D8B030D-6E8A-4147-A177-3AD203B41FA5}">
                      <a16:colId xmlns:a16="http://schemas.microsoft.com/office/drawing/2014/main" val="3632547146"/>
                    </a:ext>
                  </a:extLst>
                </a:gridCol>
              </a:tblGrid>
              <a:tr h="962704"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1" i="0" u="none" strike="noStrike" dirty="0">
                          <a:effectLst/>
                          <a:latin typeface="Bahnschrift Condensed" panose="020B0502040204020203" pitchFamily="34" charset="0"/>
                        </a:rPr>
                        <a:t>Durum 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Bahnschrif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1" i="0" u="none" strike="noStrike" dirty="0">
                          <a:effectLst/>
                          <a:latin typeface="Bahnschrift Condensed" panose="020B0502040204020203" pitchFamily="34" charset="0"/>
                        </a:rPr>
                        <a:t>Proje Adı 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Bahnschrif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1" i="0" u="none" strike="noStrike" dirty="0">
                          <a:effectLst/>
                          <a:latin typeface="Bahnschrift Condensed" panose="020B0502040204020203" pitchFamily="34" charset="0"/>
                        </a:rPr>
                        <a:t>Sorumlu Kişi 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Bahnschrif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Bahnschrift Condensed" panose="020B0502040204020203" pitchFamily="34" charset="0"/>
                        </a:rPr>
                        <a:t>Notlar</a:t>
                      </a:r>
                    </a:p>
                  </a:txBody>
                  <a:tcPr marL="137160" marR="137160" marT="137160" marB="137160"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1" i="0" u="none" strike="noStrike" dirty="0">
                          <a:effectLst/>
                          <a:latin typeface="Bahnschrift Condensed" panose="020B0502040204020203" pitchFamily="34" charset="0"/>
                        </a:rPr>
                        <a:t>Başlangıç Tarihi 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Bahnschrif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1" i="0" u="none" strike="noStrike" dirty="0">
                          <a:effectLst/>
                          <a:latin typeface="Bahnschrift Condensed" panose="020B0502040204020203" pitchFamily="34" charset="0"/>
                        </a:rPr>
                        <a:t>Tahmini Bitiş Tarihi 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Bahnschrif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1" i="0" u="none" strike="noStrike" dirty="0">
                          <a:effectLst/>
                          <a:latin typeface="Bahnschrift Condensed" panose="020B0502040204020203" pitchFamily="34" charset="0"/>
                        </a:rPr>
                        <a:t>Proje Bütçesi (₺) 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Bahnschrif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2168869"/>
                  </a:ext>
                </a:extLst>
              </a:tr>
              <a:tr h="962704">
                <a:tc rowSpan="2"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>
                          <a:effectLst/>
                          <a:latin typeface="Bahnschrift Light Condensed" panose="020B0502040204020203" pitchFamily="34" charset="0"/>
                        </a:rPr>
                        <a:t>Devam Ediyor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>
                          <a:effectLst/>
                          <a:latin typeface="Bahnschrift Light Condensed" panose="020B0502040204020203" pitchFamily="34" charset="0"/>
                        </a:rPr>
                        <a:t>Müşteri Veri Entegrasyonu</a:t>
                      </a:r>
                      <a:endParaRPr lang="tr-TR" sz="1800" b="0" i="0" u="none" strike="noStrike">
                        <a:solidFill>
                          <a:srgbClr val="0E0E0E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 dirty="0">
                          <a:effectLst/>
                          <a:latin typeface="Bahnschrift Light Condensed" panose="020B0502040204020203" pitchFamily="34" charset="0"/>
                        </a:rPr>
                        <a:t>Mehmet Kara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Pilot çalışma tamamlandı</a:t>
                      </a:r>
                    </a:p>
                  </a:txBody>
                  <a:tcPr marL="137160" marR="137160" marT="137160" marB="13716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 dirty="0">
                          <a:effectLst/>
                          <a:latin typeface="Bahnschrift Light Condensed" panose="020B0502040204020203" pitchFamily="34" charset="0"/>
                        </a:rPr>
                        <a:t>15.02.2024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 dirty="0">
                          <a:effectLst/>
                          <a:latin typeface="Bahnschrift Light Condensed" panose="020B0502040204020203" pitchFamily="34" charset="0"/>
                        </a:rPr>
                        <a:t>31.12.2024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>
                          <a:effectLst/>
                          <a:latin typeface="Bahnschrift Light Condensed" panose="020B0502040204020203" pitchFamily="34" charset="0"/>
                        </a:rPr>
                        <a:t>750.000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4047743"/>
                  </a:ext>
                </a:extLst>
              </a:tr>
              <a:tr h="962704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>
                          <a:effectLst/>
                          <a:latin typeface="Bahnschrift Light Condensed" panose="020B0502040204020203" pitchFamily="34" charset="0"/>
                        </a:rPr>
                        <a:t>Çalışan Portalı Geliştirme</a:t>
                      </a:r>
                      <a:endParaRPr lang="tr-TR" sz="1800" b="0" i="0" u="none" strike="noStrike">
                        <a:solidFill>
                          <a:srgbClr val="0E0E0E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>
                          <a:effectLst/>
                          <a:latin typeface="Bahnschrift Light Condensed" panose="020B0502040204020203" pitchFamily="34" charset="0"/>
                        </a:rPr>
                        <a:t>Ahmet Demir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Kullanıcı testleri başladı</a:t>
                      </a:r>
                    </a:p>
                  </a:txBody>
                  <a:tcPr marL="137160" marR="137160" marT="137160" marB="13716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>
                          <a:effectLst/>
                          <a:latin typeface="Bahnschrift Light Condensed" panose="020B0502040204020203" pitchFamily="34" charset="0"/>
                        </a:rPr>
                        <a:t>1.04.2024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 dirty="0">
                          <a:effectLst/>
                          <a:latin typeface="Bahnschrift Light Condensed" panose="020B0502040204020203" pitchFamily="34" charset="0"/>
                        </a:rPr>
                        <a:t>30.09.2024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 dirty="0">
                          <a:effectLst/>
                          <a:latin typeface="Bahnschrift Light Condensed" panose="020B0502040204020203" pitchFamily="34" charset="0"/>
                        </a:rPr>
                        <a:t>350.000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1125737"/>
                  </a:ext>
                </a:extLst>
              </a:tr>
              <a:tr h="962704">
                <a:tc rowSpan="2"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>
                          <a:effectLst/>
                          <a:latin typeface="Bahnschrift Light Condensed" panose="020B0502040204020203" pitchFamily="34" charset="0"/>
                        </a:rPr>
                        <a:t>Planlama Aşamasında 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>
                          <a:effectLst/>
                          <a:latin typeface="Bahnschrift Light Condensed" panose="020B0502040204020203" pitchFamily="34" charset="0"/>
                        </a:rPr>
                        <a:t>Yeni Ürün Lansmanı</a:t>
                      </a:r>
                      <a:endParaRPr lang="tr-TR" sz="1800" b="0" i="0" u="none" strike="noStrike">
                        <a:solidFill>
                          <a:srgbClr val="0E0E0E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>
                          <a:effectLst/>
                          <a:latin typeface="Bahnschrift Light Condensed" panose="020B0502040204020203" pitchFamily="34" charset="0"/>
                        </a:rPr>
                        <a:t>Zeynep Akın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Lansman stratejisi hazırlanıyor</a:t>
                      </a:r>
                    </a:p>
                  </a:txBody>
                  <a:tcPr marL="137160" marR="137160" marT="137160" marB="13716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>
                          <a:effectLst/>
                          <a:latin typeface="Bahnschrift Light Condensed" panose="020B0502040204020203" pitchFamily="34" charset="0"/>
                        </a:rPr>
                        <a:t>10.03.2024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 dirty="0">
                          <a:effectLst/>
                          <a:latin typeface="Bahnschrift Light Condensed" panose="020B0502040204020203" pitchFamily="34" charset="0"/>
                        </a:rPr>
                        <a:t>15.07.2024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 dirty="0">
                          <a:effectLst/>
                          <a:latin typeface="Bahnschrift Light Condensed" panose="020B0502040204020203" pitchFamily="34" charset="0"/>
                        </a:rPr>
                        <a:t>200.000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066847"/>
                  </a:ext>
                </a:extLst>
              </a:tr>
              <a:tr h="962704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>
                          <a:effectLst/>
                          <a:latin typeface="Bahnschrift Light Condensed" panose="020B0502040204020203" pitchFamily="34" charset="0"/>
                        </a:rPr>
                        <a:t>Dijital Dönüşüm Platformu </a:t>
                      </a:r>
                      <a:endParaRPr lang="tr-TR" sz="1800" b="0" i="0" u="none" strike="noStrike">
                        <a:solidFill>
                          <a:srgbClr val="0E0E0E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>
                          <a:effectLst/>
                          <a:latin typeface="Bahnschrift Light Condensed" panose="020B0502040204020203" pitchFamily="34" charset="0"/>
                        </a:rPr>
                        <a:t>Ayşe Yılmaz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Teknik analiz yapılıyor</a:t>
                      </a:r>
                    </a:p>
                  </a:txBody>
                  <a:tcPr marL="137160" marR="137160" marT="137160" marB="13716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>
                          <a:effectLst/>
                          <a:latin typeface="Bahnschrift Light Condensed" panose="020B0502040204020203" pitchFamily="34" charset="0"/>
                        </a:rPr>
                        <a:t>1.01.2024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 dirty="0">
                          <a:effectLst/>
                          <a:latin typeface="Bahnschrift Light Condensed" panose="020B0502040204020203" pitchFamily="34" charset="0"/>
                        </a:rPr>
                        <a:t>30.06.2024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 dirty="0">
                          <a:effectLst/>
                          <a:latin typeface="Bahnschrift Light Condensed" panose="020B0502040204020203" pitchFamily="34" charset="0"/>
                        </a:rPr>
                        <a:t>500.000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8444102"/>
                  </a:ext>
                </a:extLst>
              </a:tr>
              <a:tr h="962704"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Tamamlandı</a:t>
                      </a:r>
                    </a:p>
                  </a:txBody>
                  <a:tcPr marL="137160" marR="137160" marT="137160" marB="13716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F2D7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Risk Yönetim Sistemi</a:t>
                      </a:r>
                    </a:p>
                  </a:txBody>
                  <a:tcPr marL="137160" marR="137160" marT="137160" marB="13716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F2D7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Elif Şahin</a:t>
                      </a:r>
                    </a:p>
                  </a:txBody>
                  <a:tcPr marL="137160" marR="137160" marT="137160" marB="13716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F2D7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Başarıyla teslim edildi</a:t>
                      </a:r>
                    </a:p>
                  </a:txBody>
                  <a:tcPr marL="137160" marR="137160" marT="137160" marB="13716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F2D7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20.01.2024</a:t>
                      </a:r>
                    </a:p>
                  </a:txBody>
                  <a:tcPr marL="137160" marR="137160" marT="137160" marB="13716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F2D7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30.04.2024</a:t>
                      </a:r>
                    </a:p>
                  </a:txBody>
                  <a:tcPr marL="137160" marR="137160" marT="137160" marB="13716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F2D7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150.000</a:t>
                      </a:r>
                    </a:p>
                  </a:txBody>
                  <a:tcPr marL="137160" marR="137160" marT="137160" marB="13716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F2D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8440929"/>
                  </a:ext>
                </a:extLst>
              </a:tr>
            </a:tbl>
          </a:graphicData>
        </a:graphic>
      </p:graphicFrame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6CCE9E0F-6711-3EC0-3401-B8E1F0B2C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8478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9583ED-A5FA-0FDF-322B-5B99A3F10A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0">
            <a:extLst>
              <a:ext uri="{FF2B5EF4-FFF2-40B4-BE49-F238E27FC236}">
                <a16:creationId xmlns:a16="http://schemas.microsoft.com/office/drawing/2014/main" id="{E63F81E2-2594-06B1-6099-1987A8D325D1}"/>
              </a:ext>
            </a:extLst>
          </p:cNvPr>
          <p:cNvSpPr txBox="1"/>
          <p:nvPr/>
        </p:nvSpPr>
        <p:spPr>
          <a:xfrm>
            <a:off x="1066800" y="1104899"/>
            <a:ext cx="16219714" cy="16927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13200"/>
              </a:lnSpc>
              <a:spcBef>
                <a:spcPct val="0"/>
              </a:spcBef>
            </a:pPr>
            <a:r>
              <a:rPr lang="en-US" sz="12000" b="1" spc="-600" dirty="0" err="1">
                <a:solidFill>
                  <a:srgbClr val="011849"/>
                </a:solidFill>
                <a:latin typeface="Bahnschrift" panose="020B0502040204020203" pitchFamily="34" charset="0"/>
                <a:ea typeface="TT Hoves Bold"/>
                <a:cs typeface="TT Hoves Bold"/>
                <a:sym typeface="TT Hoves Bold"/>
              </a:rPr>
              <a:t>Projeler</a:t>
            </a:r>
            <a:endParaRPr lang="en-US" sz="12000" b="1" spc="-600" dirty="0">
              <a:solidFill>
                <a:srgbClr val="011849"/>
              </a:solidFill>
              <a:latin typeface="Bahnschrift" panose="020B0502040204020203" pitchFamily="34" charset="0"/>
              <a:ea typeface="TT Hoves Bold"/>
              <a:cs typeface="TT Hoves Bold"/>
              <a:sym typeface="TT Hoves Bold"/>
            </a:endParaRPr>
          </a:p>
        </p:txBody>
      </p:sp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id="{918A1CA3-99CC-1C98-7B61-91633D8C3689}"/>
              </a:ext>
            </a:extLst>
          </p:cNvPr>
          <p:cNvGraphicFramePr>
            <a:graphicFrameLocks noGrp="1"/>
          </p:cNvGraphicFramePr>
          <p:nvPr/>
        </p:nvGraphicFramePr>
        <p:xfrm>
          <a:off x="1066800" y="3022383"/>
          <a:ext cx="16154397" cy="57762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07771">
                  <a:extLst>
                    <a:ext uri="{9D8B030D-6E8A-4147-A177-3AD203B41FA5}">
                      <a16:colId xmlns:a16="http://schemas.microsoft.com/office/drawing/2014/main" val="4155365212"/>
                    </a:ext>
                  </a:extLst>
                </a:gridCol>
                <a:gridCol w="2569029">
                  <a:extLst>
                    <a:ext uri="{9D8B030D-6E8A-4147-A177-3AD203B41FA5}">
                      <a16:colId xmlns:a16="http://schemas.microsoft.com/office/drawing/2014/main" val="2245541770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1995250810"/>
                    </a:ext>
                  </a:extLst>
                </a:gridCol>
                <a:gridCol w="2373084">
                  <a:extLst>
                    <a:ext uri="{9D8B030D-6E8A-4147-A177-3AD203B41FA5}">
                      <a16:colId xmlns:a16="http://schemas.microsoft.com/office/drawing/2014/main" val="123851911"/>
                    </a:ext>
                  </a:extLst>
                </a:gridCol>
                <a:gridCol w="2307771">
                  <a:extLst>
                    <a:ext uri="{9D8B030D-6E8A-4147-A177-3AD203B41FA5}">
                      <a16:colId xmlns:a16="http://schemas.microsoft.com/office/drawing/2014/main" val="468444701"/>
                    </a:ext>
                  </a:extLst>
                </a:gridCol>
                <a:gridCol w="2307771">
                  <a:extLst>
                    <a:ext uri="{9D8B030D-6E8A-4147-A177-3AD203B41FA5}">
                      <a16:colId xmlns:a16="http://schemas.microsoft.com/office/drawing/2014/main" val="3564403504"/>
                    </a:ext>
                  </a:extLst>
                </a:gridCol>
                <a:gridCol w="2307771">
                  <a:extLst>
                    <a:ext uri="{9D8B030D-6E8A-4147-A177-3AD203B41FA5}">
                      <a16:colId xmlns:a16="http://schemas.microsoft.com/office/drawing/2014/main" val="3632547146"/>
                    </a:ext>
                  </a:extLst>
                </a:gridCol>
              </a:tblGrid>
              <a:tr h="962704"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1" i="0" u="none" strike="noStrike" dirty="0">
                          <a:effectLst/>
                          <a:latin typeface="Bahnschrift Condensed" panose="020B0502040204020203" pitchFamily="34" charset="0"/>
                        </a:rPr>
                        <a:t>Durum 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Bahnschrif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1" i="0" u="none" strike="noStrike" dirty="0">
                          <a:effectLst/>
                          <a:latin typeface="Bahnschrift Condensed" panose="020B0502040204020203" pitchFamily="34" charset="0"/>
                        </a:rPr>
                        <a:t>Proje Adı 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Bahnschrif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1" i="0" u="none" strike="noStrike" dirty="0">
                          <a:effectLst/>
                          <a:latin typeface="Bahnschrift Condensed" panose="020B0502040204020203" pitchFamily="34" charset="0"/>
                        </a:rPr>
                        <a:t>Sorumlu Kişi 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Bahnschrif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1" i="0" u="none" strike="noStrike" dirty="0">
                          <a:effectLst/>
                          <a:latin typeface="Bahnschrift Condensed" panose="020B0502040204020203" pitchFamily="34" charset="0"/>
                        </a:rPr>
                        <a:t>Notlar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Bahnschrif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1" i="0" u="none" strike="noStrike" dirty="0">
                          <a:effectLst/>
                          <a:latin typeface="Bahnschrift Condensed" panose="020B0502040204020203" pitchFamily="34" charset="0"/>
                        </a:rPr>
                        <a:t>Başlangıç Tarihi 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Bahnschrif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1" i="0" u="none" strike="noStrike" dirty="0">
                          <a:effectLst/>
                          <a:latin typeface="Bahnschrift Condensed" panose="020B0502040204020203" pitchFamily="34" charset="0"/>
                        </a:rPr>
                        <a:t>Tahmini Bitiş Tarihi 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Bahnschrif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1" i="0" u="none" strike="noStrike" dirty="0">
                          <a:effectLst/>
                          <a:latin typeface="Bahnschrift Condensed" panose="020B0502040204020203" pitchFamily="34" charset="0"/>
                        </a:rPr>
                        <a:t>Proje Bütçesi (₺) 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Bahnschrif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2168869"/>
                  </a:ext>
                </a:extLst>
              </a:tr>
              <a:tr h="962704">
                <a:tc rowSpan="2"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 dirty="0">
                          <a:effectLst/>
                          <a:latin typeface="Bahnschrift Light Condensed" panose="020B0502040204020203" pitchFamily="34" charset="0"/>
                        </a:rPr>
                        <a:t>Devam Ediyor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>
                          <a:effectLst/>
                          <a:latin typeface="Bahnschrift Light Condensed" panose="020B0502040204020203" pitchFamily="34" charset="0"/>
                        </a:rPr>
                        <a:t>Müşteri Veri Entegrasyonu</a:t>
                      </a:r>
                      <a:endParaRPr lang="tr-TR" sz="1800" b="0" i="0" u="none" strike="noStrike">
                        <a:solidFill>
                          <a:srgbClr val="0E0E0E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 dirty="0">
                          <a:effectLst/>
                          <a:latin typeface="Bahnschrift Light Condensed" panose="020B0502040204020203" pitchFamily="34" charset="0"/>
                        </a:rPr>
                        <a:t>Mehmet Kara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 dirty="0">
                          <a:effectLst/>
                          <a:latin typeface="Bahnschrift Light Condensed" panose="020B0502040204020203" pitchFamily="34" charset="0"/>
                        </a:rPr>
                        <a:t>Pilot çalışma tamamlandı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 dirty="0">
                          <a:effectLst/>
                          <a:latin typeface="Bahnschrift Light Condensed" panose="020B0502040204020203" pitchFamily="34" charset="0"/>
                        </a:rPr>
                        <a:t>15.02.2024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 dirty="0">
                          <a:effectLst/>
                          <a:latin typeface="Bahnschrift Light Condensed" panose="020B0502040204020203" pitchFamily="34" charset="0"/>
                        </a:rPr>
                        <a:t>31.12.2024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>
                          <a:effectLst/>
                          <a:latin typeface="Bahnschrift Light Condensed" panose="020B0502040204020203" pitchFamily="34" charset="0"/>
                        </a:rPr>
                        <a:t>750.000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4047743"/>
                  </a:ext>
                </a:extLst>
              </a:tr>
              <a:tr h="962704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>
                          <a:effectLst/>
                          <a:latin typeface="Bahnschrift Light Condensed" panose="020B0502040204020203" pitchFamily="34" charset="0"/>
                        </a:rPr>
                        <a:t>Çalışan Portalı Geliştirme</a:t>
                      </a:r>
                      <a:endParaRPr lang="tr-TR" sz="1800" b="0" i="0" u="none" strike="noStrike">
                        <a:solidFill>
                          <a:srgbClr val="0E0E0E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 dirty="0">
                          <a:effectLst/>
                          <a:latin typeface="Bahnschrift Light Condensed" panose="020B0502040204020203" pitchFamily="34" charset="0"/>
                        </a:rPr>
                        <a:t>Ahmet Demir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 dirty="0">
                          <a:effectLst/>
                          <a:latin typeface="Bahnschrift Light Condensed" panose="020B0502040204020203" pitchFamily="34" charset="0"/>
                        </a:rPr>
                        <a:t>Kullanıcı testleri başladı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 dirty="0">
                          <a:effectLst/>
                          <a:latin typeface="Bahnschrift Light Condensed" panose="020B0502040204020203" pitchFamily="34" charset="0"/>
                        </a:rPr>
                        <a:t>1.04.2024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 dirty="0">
                          <a:effectLst/>
                          <a:latin typeface="Bahnschrift Light Condensed" panose="020B0502040204020203" pitchFamily="34" charset="0"/>
                        </a:rPr>
                        <a:t>30.09.2024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 dirty="0">
                          <a:effectLst/>
                          <a:latin typeface="Bahnschrift Light Condensed" panose="020B0502040204020203" pitchFamily="34" charset="0"/>
                        </a:rPr>
                        <a:t>350.000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1125737"/>
                  </a:ext>
                </a:extLst>
              </a:tr>
              <a:tr h="962704">
                <a:tc rowSpan="2"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>
                          <a:effectLst/>
                          <a:latin typeface="Bahnschrift Light Condensed" panose="020B0502040204020203" pitchFamily="34" charset="0"/>
                        </a:rPr>
                        <a:t>Planlama Aşamasında 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>
                          <a:effectLst/>
                          <a:latin typeface="Bahnschrift Light Condensed" panose="020B0502040204020203" pitchFamily="34" charset="0"/>
                        </a:rPr>
                        <a:t>Yeni Ürün Lansmanı</a:t>
                      </a:r>
                      <a:endParaRPr lang="tr-TR" sz="1800" b="0" i="0" u="none" strike="noStrike">
                        <a:solidFill>
                          <a:srgbClr val="0E0E0E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>
                          <a:effectLst/>
                          <a:latin typeface="Bahnschrift Light Condensed" panose="020B0502040204020203" pitchFamily="34" charset="0"/>
                        </a:rPr>
                        <a:t>Zeynep Akın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>
                          <a:effectLst/>
                          <a:latin typeface="Bahnschrift Light Condensed" panose="020B0502040204020203" pitchFamily="34" charset="0"/>
                        </a:rPr>
                        <a:t>Lansman stratejisi hazırlanıyor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 dirty="0">
                          <a:effectLst/>
                          <a:latin typeface="Bahnschrift Light Condensed" panose="020B0502040204020203" pitchFamily="34" charset="0"/>
                        </a:rPr>
                        <a:t>10.03.2024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 dirty="0">
                          <a:effectLst/>
                          <a:latin typeface="Bahnschrift Light Condensed" panose="020B0502040204020203" pitchFamily="34" charset="0"/>
                        </a:rPr>
                        <a:t>15.07.2024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 dirty="0">
                          <a:effectLst/>
                          <a:latin typeface="Bahnschrift Light Condensed" panose="020B0502040204020203" pitchFamily="34" charset="0"/>
                        </a:rPr>
                        <a:t>200.000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066847"/>
                  </a:ext>
                </a:extLst>
              </a:tr>
              <a:tr h="962704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>
                          <a:effectLst/>
                          <a:latin typeface="Bahnschrift Light Condensed" panose="020B0502040204020203" pitchFamily="34" charset="0"/>
                        </a:rPr>
                        <a:t>Dijital Dönüşüm Platformu </a:t>
                      </a:r>
                      <a:endParaRPr lang="tr-TR" sz="1800" b="0" i="0" u="none" strike="noStrike">
                        <a:solidFill>
                          <a:srgbClr val="0E0E0E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>
                          <a:effectLst/>
                          <a:latin typeface="Bahnschrift Light Condensed" panose="020B0502040204020203" pitchFamily="34" charset="0"/>
                        </a:rPr>
                        <a:t>Ayşe Yılmaz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>
                          <a:effectLst/>
                          <a:latin typeface="Bahnschrift Light Condensed" panose="020B0502040204020203" pitchFamily="34" charset="0"/>
                        </a:rPr>
                        <a:t>Teknik analiz yapılıyor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>
                          <a:effectLst/>
                          <a:latin typeface="Bahnschrift Light Condensed" panose="020B0502040204020203" pitchFamily="34" charset="0"/>
                        </a:rPr>
                        <a:t>1.01.2024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 dirty="0">
                          <a:effectLst/>
                          <a:latin typeface="Bahnschrift Light Condensed" panose="020B0502040204020203" pitchFamily="34" charset="0"/>
                        </a:rPr>
                        <a:t>30.06.2024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 dirty="0">
                          <a:effectLst/>
                          <a:latin typeface="Bahnschrift Light Condensed" panose="020B0502040204020203" pitchFamily="34" charset="0"/>
                        </a:rPr>
                        <a:t>500.000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8444102"/>
                  </a:ext>
                </a:extLst>
              </a:tr>
              <a:tr h="962704"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>
                          <a:effectLst/>
                          <a:latin typeface="Bahnschrift Light Condensed" panose="020B0502040204020203" pitchFamily="34" charset="0"/>
                        </a:rPr>
                        <a:t>Tamamlandı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>
                          <a:effectLst/>
                          <a:latin typeface="Bahnschrift Light Condensed" panose="020B0502040204020203" pitchFamily="34" charset="0"/>
                        </a:rPr>
                        <a:t>Risk Yönetim Sistemi</a:t>
                      </a:r>
                      <a:endParaRPr lang="tr-TR" sz="1800" b="0" i="0" u="none" strike="noStrike">
                        <a:solidFill>
                          <a:srgbClr val="0E0E0E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 dirty="0">
                          <a:effectLst/>
                          <a:latin typeface="Bahnschrift Light Condensed" panose="020B0502040204020203" pitchFamily="34" charset="0"/>
                        </a:rPr>
                        <a:t>Elif Şahin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 dirty="0">
                          <a:effectLst/>
                          <a:latin typeface="Bahnschrift Light Condensed" panose="020B0502040204020203" pitchFamily="34" charset="0"/>
                        </a:rPr>
                        <a:t>Başarıyla teslim edildi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>
                          <a:effectLst/>
                          <a:latin typeface="Bahnschrift Light Condensed" panose="020B0502040204020203" pitchFamily="34" charset="0"/>
                        </a:rPr>
                        <a:t>20.01.2024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 dirty="0">
                          <a:effectLst/>
                          <a:latin typeface="Bahnschrift Light Condensed" panose="020B0502040204020203" pitchFamily="34" charset="0"/>
                        </a:rPr>
                        <a:t>30.04.2024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 dirty="0">
                          <a:effectLst/>
                          <a:latin typeface="Bahnschrift Light Condensed" panose="020B0502040204020203" pitchFamily="34" charset="0"/>
                        </a:rPr>
                        <a:t>150.000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8440929"/>
                  </a:ext>
                </a:extLst>
              </a:tr>
            </a:tbl>
          </a:graphicData>
        </a:graphic>
      </p:graphicFrame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2D08D90B-C256-0659-7FC8-817DE9126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475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6ADF76-7499-05B3-9F3C-E3A13ED5CE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0">
            <a:extLst>
              <a:ext uri="{FF2B5EF4-FFF2-40B4-BE49-F238E27FC236}">
                <a16:creationId xmlns:a16="http://schemas.microsoft.com/office/drawing/2014/main" id="{62DC8BBD-47C1-F17C-D2C4-BAECFE0926B3}"/>
              </a:ext>
            </a:extLst>
          </p:cNvPr>
          <p:cNvSpPr txBox="1"/>
          <p:nvPr/>
        </p:nvSpPr>
        <p:spPr>
          <a:xfrm>
            <a:off x="1066800" y="1104899"/>
            <a:ext cx="16219714" cy="16927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13200"/>
              </a:lnSpc>
              <a:spcBef>
                <a:spcPct val="0"/>
              </a:spcBef>
            </a:pPr>
            <a:r>
              <a:rPr lang="en-US" sz="12000" b="1" spc="-600" dirty="0" err="1">
                <a:solidFill>
                  <a:srgbClr val="011849"/>
                </a:solidFill>
                <a:latin typeface="Bahnschrift" panose="020B0502040204020203" pitchFamily="34" charset="0"/>
                <a:ea typeface="TT Hoves Bold"/>
                <a:cs typeface="TT Hoves Bold"/>
                <a:sym typeface="TT Hoves Bold"/>
              </a:rPr>
              <a:t>Projeler</a:t>
            </a:r>
            <a:endParaRPr lang="en-US" sz="12000" b="1" spc="-600" dirty="0">
              <a:solidFill>
                <a:srgbClr val="011849"/>
              </a:solidFill>
              <a:latin typeface="Bahnschrift" panose="020B0502040204020203" pitchFamily="34" charset="0"/>
              <a:ea typeface="TT Hoves Bold"/>
              <a:cs typeface="TT Hoves Bold"/>
              <a:sym typeface="TT Hoves Bold"/>
            </a:endParaRPr>
          </a:p>
        </p:txBody>
      </p:sp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id="{93922D12-1B87-0BF6-0A8E-1759FE2CEAF8}"/>
              </a:ext>
            </a:extLst>
          </p:cNvPr>
          <p:cNvGraphicFramePr>
            <a:graphicFrameLocks noGrp="1"/>
          </p:cNvGraphicFramePr>
          <p:nvPr/>
        </p:nvGraphicFramePr>
        <p:xfrm>
          <a:off x="1066800" y="3022383"/>
          <a:ext cx="16154397" cy="57762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07771">
                  <a:extLst>
                    <a:ext uri="{9D8B030D-6E8A-4147-A177-3AD203B41FA5}">
                      <a16:colId xmlns:a16="http://schemas.microsoft.com/office/drawing/2014/main" val="4155365212"/>
                    </a:ext>
                  </a:extLst>
                </a:gridCol>
                <a:gridCol w="2569029">
                  <a:extLst>
                    <a:ext uri="{9D8B030D-6E8A-4147-A177-3AD203B41FA5}">
                      <a16:colId xmlns:a16="http://schemas.microsoft.com/office/drawing/2014/main" val="2245541770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1995250810"/>
                    </a:ext>
                  </a:extLst>
                </a:gridCol>
                <a:gridCol w="2373084">
                  <a:extLst>
                    <a:ext uri="{9D8B030D-6E8A-4147-A177-3AD203B41FA5}">
                      <a16:colId xmlns:a16="http://schemas.microsoft.com/office/drawing/2014/main" val="123851911"/>
                    </a:ext>
                  </a:extLst>
                </a:gridCol>
                <a:gridCol w="2307771">
                  <a:extLst>
                    <a:ext uri="{9D8B030D-6E8A-4147-A177-3AD203B41FA5}">
                      <a16:colId xmlns:a16="http://schemas.microsoft.com/office/drawing/2014/main" val="468444701"/>
                    </a:ext>
                  </a:extLst>
                </a:gridCol>
                <a:gridCol w="2307771">
                  <a:extLst>
                    <a:ext uri="{9D8B030D-6E8A-4147-A177-3AD203B41FA5}">
                      <a16:colId xmlns:a16="http://schemas.microsoft.com/office/drawing/2014/main" val="3564403504"/>
                    </a:ext>
                  </a:extLst>
                </a:gridCol>
                <a:gridCol w="2307771">
                  <a:extLst>
                    <a:ext uri="{9D8B030D-6E8A-4147-A177-3AD203B41FA5}">
                      <a16:colId xmlns:a16="http://schemas.microsoft.com/office/drawing/2014/main" val="3632547146"/>
                    </a:ext>
                  </a:extLst>
                </a:gridCol>
              </a:tblGrid>
              <a:tr h="962704"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1" i="0" u="none" strike="noStrike" dirty="0">
                          <a:effectLst/>
                          <a:latin typeface="Bahnschrift Condensed" panose="020B0502040204020203" pitchFamily="34" charset="0"/>
                        </a:rPr>
                        <a:t>Durum 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Bahnschrif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1" i="0" u="none" strike="noStrike" dirty="0">
                          <a:effectLst/>
                          <a:latin typeface="Bahnschrift Condensed" panose="020B0502040204020203" pitchFamily="34" charset="0"/>
                        </a:rPr>
                        <a:t>Proje Adı 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Bahnschrif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1" i="0" u="none" strike="noStrike" dirty="0">
                          <a:effectLst/>
                          <a:latin typeface="Bahnschrift Condensed" panose="020B0502040204020203" pitchFamily="34" charset="0"/>
                        </a:rPr>
                        <a:t>Sorumlu Kişi 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Bahnschrif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1" i="0" u="none" strike="noStrike" dirty="0">
                          <a:effectLst/>
                          <a:latin typeface="Bahnschrift Condensed" panose="020B0502040204020203" pitchFamily="34" charset="0"/>
                        </a:rPr>
                        <a:t>Notlar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Bahnschrif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1" i="0" u="none" strike="noStrike" dirty="0">
                          <a:effectLst/>
                          <a:latin typeface="Bahnschrift Condensed" panose="020B0502040204020203" pitchFamily="34" charset="0"/>
                        </a:rPr>
                        <a:t>Başlangıç Tarihi 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Bahnschrif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1" i="0" u="none" strike="noStrike" dirty="0">
                          <a:effectLst/>
                          <a:latin typeface="Bahnschrift Condensed" panose="020B0502040204020203" pitchFamily="34" charset="0"/>
                        </a:rPr>
                        <a:t>Tahmini Bitiş Tarihi 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Bahnschrif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1" i="0" u="none" strike="noStrike" dirty="0">
                          <a:effectLst/>
                          <a:latin typeface="Bahnschrift Condensed" panose="020B0502040204020203" pitchFamily="34" charset="0"/>
                        </a:rPr>
                        <a:t>Proje Bütçesi (₺) 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Bahnschrif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2168869"/>
                  </a:ext>
                </a:extLst>
              </a:tr>
              <a:tr h="962704">
                <a:tc rowSpan="2"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 dirty="0">
                          <a:effectLst/>
                          <a:latin typeface="Bahnschrift Light Condensed" panose="020B0502040204020203" pitchFamily="34" charset="0"/>
                        </a:rPr>
                        <a:t>Devam Ediyor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>
                          <a:effectLst/>
                          <a:latin typeface="Bahnschrift Light Condensed" panose="020B0502040204020203" pitchFamily="34" charset="0"/>
                        </a:rPr>
                        <a:t>Müşteri Veri Entegrasyonu</a:t>
                      </a:r>
                      <a:endParaRPr lang="tr-TR" sz="1800" b="0" i="0" u="none" strike="noStrike">
                        <a:solidFill>
                          <a:srgbClr val="0E0E0E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 dirty="0">
                          <a:effectLst/>
                          <a:latin typeface="Bahnschrift Light Condensed" panose="020B0502040204020203" pitchFamily="34" charset="0"/>
                        </a:rPr>
                        <a:t>Mehmet Kara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 dirty="0">
                          <a:effectLst/>
                          <a:latin typeface="Bahnschrift Light Condensed" panose="020B0502040204020203" pitchFamily="34" charset="0"/>
                        </a:rPr>
                        <a:t>Pilot çalışma tamamlandı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 dirty="0">
                          <a:effectLst/>
                          <a:latin typeface="Bahnschrift Light Condensed" panose="020B0502040204020203" pitchFamily="34" charset="0"/>
                        </a:rPr>
                        <a:t>15.02.2024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 dirty="0">
                          <a:effectLst/>
                          <a:latin typeface="Bahnschrift Light Condensed" panose="020B0502040204020203" pitchFamily="34" charset="0"/>
                        </a:rPr>
                        <a:t>31.12.2024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>
                          <a:effectLst/>
                          <a:latin typeface="Bahnschrift Light Condensed" panose="020B0502040204020203" pitchFamily="34" charset="0"/>
                        </a:rPr>
                        <a:t>750.000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4047743"/>
                  </a:ext>
                </a:extLst>
              </a:tr>
              <a:tr h="962704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>
                          <a:effectLst/>
                          <a:latin typeface="Bahnschrift Light Condensed" panose="020B0502040204020203" pitchFamily="34" charset="0"/>
                        </a:rPr>
                        <a:t>Çalışan Portalı Geliştirme</a:t>
                      </a:r>
                      <a:endParaRPr lang="tr-TR" sz="1800" b="0" i="0" u="none" strike="noStrike">
                        <a:solidFill>
                          <a:srgbClr val="0E0E0E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 dirty="0">
                          <a:effectLst/>
                          <a:latin typeface="Bahnschrift Light Condensed" panose="020B0502040204020203" pitchFamily="34" charset="0"/>
                        </a:rPr>
                        <a:t>Ahmet Demir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 dirty="0">
                          <a:effectLst/>
                          <a:latin typeface="Bahnschrift Light Condensed" panose="020B0502040204020203" pitchFamily="34" charset="0"/>
                        </a:rPr>
                        <a:t>Kullanıcı testleri başladı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 dirty="0">
                          <a:effectLst/>
                          <a:latin typeface="Bahnschrift Light Condensed" panose="020B0502040204020203" pitchFamily="34" charset="0"/>
                        </a:rPr>
                        <a:t>1.04.2024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 dirty="0">
                          <a:effectLst/>
                          <a:latin typeface="Bahnschrift Light Condensed" panose="020B0502040204020203" pitchFamily="34" charset="0"/>
                        </a:rPr>
                        <a:t>30.09.2024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 dirty="0">
                          <a:effectLst/>
                          <a:latin typeface="Bahnschrift Light Condensed" panose="020B0502040204020203" pitchFamily="34" charset="0"/>
                        </a:rPr>
                        <a:t>350.000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1125737"/>
                  </a:ext>
                </a:extLst>
              </a:tr>
              <a:tr h="962704">
                <a:tc rowSpan="2"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>
                          <a:effectLst/>
                          <a:latin typeface="Bahnschrift Light Condensed" panose="020B0502040204020203" pitchFamily="34" charset="0"/>
                        </a:rPr>
                        <a:t>Planlama Aşamasında 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>
                          <a:effectLst/>
                          <a:latin typeface="Bahnschrift Light Condensed" panose="020B0502040204020203" pitchFamily="34" charset="0"/>
                        </a:rPr>
                        <a:t>Yeni Ürün Lansmanı</a:t>
                      </a:r>
                      <a:endParaRPr lang="tr-TR" sz="1800" b="0" i="0" u="none" strike="noStrike">
                        <a:solidFill>
                          <a:srgbClr val="0E0E0E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>
                          <a:effectLst/>
                          <a:latin typeface="Bahnschrift Light Condensed" panose="020B0502040204020203" pitchFamily="34" charset="0"/>
                        </a:rPr>
                        <a:t>Zeynep Akın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>
                          <a:effectLst/>
                          <a:latin typeface="Bahnschrift Light Condensed" panose="020B0502040204020203" pitchFamily="34" charset="0"/>
                        </a:rPr>
                        <a:t>Lansman stratejisi hazırlanıyor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 dirty="0">
                          <a:effectLst/>
                          <a:latin typeface="Bahnschrift Light Condensed" panose="020B0502040204020203" pitchFamily="34" charset="0"/>
                        </a:rPr>
                        <a:t>10.03.2024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 dirty="0">
                          <a:effectLst/>
                          <a:latin typeface="Bahnschrift Light Condensed" panose="020B0502040204020203" pitchFamily="34" charset="0"/>
                        </a:rPr>
                        <a:t>15.07.2024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 dirty="0">
                          <a:effectLst/>
                          <a:latin typeface="Bahnschrift Light Condensed" panose="020B0502040204020203" pitchFamily="34" charset="0"/>
                        </a:rPr>
                        <a:t>200.000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066847"/>
                  </a:ext>
                </a:extLst>
              </a:tr>
              <a:tr h="962704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>
                          <a:effectLst/>
                          <a:latin typeface="Bahnschrift Light Condensed" panose="020B0502040204020203" pitchFamily="34" charset="0"/>
                        </a:rPr>
                        <a:t>Dijital Dönüşüm Platformu </a:t>
                      </a:r>
                      <a:endParaRPr lang="tr-TR" sz="1800" b="0" i="0" u="none" strike="noStrike">
                        <a:solidFill>
                          <a:srgbClr val="0E0E0E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>
                          <a:effectLst/>
                          <a:latin typeface="Bahnschrift Light Condensed" panose="020B0502040204020203" pitchFamily="34" charset="0"/>
                        </a:rPr>
                        <a:t>Ayşe Yılmaz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>
                          <a:effectLst/>
                          <a:latin typeface="Bahnschrift Light Condensed" panose="020B0502040204020203" pitchFamily="34" charset="0"/>
                        </a:rPr>
                        <a:t>Teknik analiz yapılıyor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>
                          <a:effectLst/>
                          <a:latin typeface="Bahnschrift Light Condensed" panose="020B0502040204020203" pitchFamily="34" charset="0"/>
                        </a:rPr>
                        <a:t>1.01.2024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 dirty="0">
                          <a:effectLst/>
                          <a:latin typeface="Bahnschrift Light Condensed" panose="020B0502040204020203" pitchFamily="34" charset="0"/>
                        </a:rPr>
                        <a:t>30.06.2024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 dirty="0">
                          <a:effectLst/>
                          <a:latin typeface="Bahnschrift Light Condensed" panose="020B0502040204020203" pitchFamily="34" charset="0"/>
                        </a:rPr>
                        <a:t>500.000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8444102"/>
                  </a:ext>
                </a:extLst>
              </a:tr>
              <a:tr h="962704"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>
                          <a:effectLst/>
                          <a:latin typeface="Bahnschrift Light Condensed" panose="020B0502040204020203" pitchFamily="34" charset="0"/>
                        </a:rPr>
                        <a:t>Tamamlandı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>
                          <a:effectLst/>
                          <a:latin typeface="Bahnschrift Light Condensed" panose="020B0502040204020203" pitchFamily="34" charset="0"/>
                        </a:rPr>
                        <a:t>Risk Yönetim Sistemi</a:t>
                      </a:r>
                      <a:endParaRPr lang="tr-TR" sz="1800" b="0" i="0" u="none" strike="noStrike">
                        <a:solidFill>
                          <a:srgbClr val="0E0E0E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 dirty="0">
                          <a:effectLst/>
                          <a:latin typeface="Bahnschrift Light Condensed" panose="020B0502040204020203" pitchFamily="34" charset="0"/>
                        </a:rPr>
                        <a:t>Elif Şahin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 dirty="0">
                          <a:effectLst/>
                          <a:latin typeface="Bahnschrift Light Condensed" panose="020B0502040204020203" pitchFamily="34" charset="0"/>
                        </a:rPr>
                        <a:t>Başarıyla teslim edildi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>
                          <a:effectLst/>
                          <a:latin typeface="Bahnschrift Light Condensed" panose="020B0502040204020203" pitchFamily="34" charset="0"/>
                        </a:rPr>
                        <a:t>20.01.2024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 dirty="0">
                          <a:effectLst/>
                          <a:latin typeface="Bahnschrift Light Condensed" panose="020B0502040204020203" pitchFamily="34" charset="0"/>
                        </a:rPr>
                        <a:t>30.04.2024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 dirty="0">
                          <a:effectLst/>
                          <a:latin typeface="Bahnschrift Light Condensed" panose="020B0502040204020203" pitchFamily="34" charset="0"/>
                        </a:rPr>
                        <a:t>150.000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8440929"/>
                  </a:ext>
                </a:extLst>
              </a:tr>
            </a:tbl>
          </a:graphicData>
        </a:graphic>
      </p:graphicFrame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D955E67C-AF68-BD76-DF69-01084313C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4" name="Serbest Form 3">
            <a:extLst>
              <a:ext uri="{FF2B5EF4-FFF2-40B4-BE49-F238E27FC236}">
                <a16:creationId xmlns:a16="http://schemas.microsoft.com/office/drawing/2014/main" id="{139BE6DE-61F5-5241-576A-ECC65E113302}"/>
              </a:ext>
            </a:extLst>
          </p:cNvPr>
          <p:cNvSpPr/>
          <p:nvPr/>
        </p:nvSpPr>
        <p:spPr>
          <a:xfrm>
            <a:off x="-1752600" y="-7277100"/>
            <a:ext cx="21259800" cy="26136599"/>
          </a:xfrm>
          <a:custGeom>
            <a:avLst/>
            <a:gdLst>
              <a:gd name="connsiteX0" fmla="*/ 3287485 w 22631399"/>
              <a:gd name="connsiteY0" fmla="*/ 11506200 h 26136599"/>
              <a:gd name="connsiteX1" fmla="*/ 3287485 w 22631399"/>
              <a:gd name="connsiteY1" fmla="*/ 13030200 h 26136599"/>
              <a:gd name="connsiteX2" fmla="*/ 19964399 w 22631399"/>
              <a:gd name="connsiteY2" fmla="*/ 13030200 h 26136599"/>
              <a:gd name="connsiteX3" fmla="*/ 19964399 w 22631399"/>
              <a:gd name="connsiteY3" fmla="*/ 11506200 h 26136599"/>
              <a:gd name="connsiteX4" fmla="*/ 0 w 22631399"/>
              <a:gd name="connsiteY4" fmla="*/ 0 h 26136599"/>
              <a:gd name="connsiteX5" fmla="*/ 22631399 w 22631399"/>
              <a:gd name="connsiteY5" fmla="*/ 0 h 26136599"/>
              <a:gd name="connsiteX6" fmla="*/ 22631399 w 22631399"/>
              <a:gd name="connsiteY6" fmla="*/ 26136599 h 26136599"/>
              <a:gd name="connsiteX7" fmla="*/ 0 w 22631399"/>
              <a:gd name="connsiteY7" fmla="*/ 26136599 h 2613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631399" h="26136599">
                <a:moveTo>
                  <a:pt x="3287485" y="11506200"/>
                </a:moveTo>
                <a:lnTo>
                  <a:pt x="3287485" y="13030200"/>
                </a:lnTo>
                <a:lnTo>
                  <a:pt x="19964399" y="13030200"/>
                </a:lnTo>
                <a:lnTo>
                  <a:pt x="19964399" y="11506200"/>
                </a:lnTo>
                <a:close/>
                <a:moveTo>
                  <a:pt x="0" y="0"/>
                </a:moveTo>
                <a:lnTo>
                  <a:pt x="22631399" y="0"/>
                </a:lnTo>
                <a:lnTo>
                  <a:pt x="22631399" y="26136599"/>
                </a:lnTo>
                <a:lnTo>
                  <a:pt x="0" y="26136599"/>
                </a:lnTo>
                <a:close/>
              </a:path>
            </a:pathLst>
          </a:custGeom>
          <a:solidFill>
            <a:schemeClr val="tx1">
              <a:alpha val="54978"/>
            </a:schemeClr>
          </a:solidFill>
          <a:ln>
            <a:noFill/>
          </a:ln>
          <a:effectLst>
            <a:softEdge rad="350556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640379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BDEF2C-6D5B-061E-F970-07C7F89C7C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D06BA353-FA10-5A14-FF32-E8AF2C528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Bahnschrift" panose="020B0502040204020203" pitchFamily="34" charset="0"/>
              </a:rPr>
              <a:pPr/>
              <a:t>4</a:t>
            </a:fld>
            <a:endParaRPr lang="en-US">
              <a:latin typeface="Bahnschrift" panose="020B0502040204020203" pitchFamily="34" charset="0"/>
            </a:endParaRPr>
          </a:p>
        </p:txBody>
      </p:sp>
      <p:sp>
        <p:nvSpPr>
          <p:cNvPr id="26" name="Başlık 25">
            <a:extLst>
              <a:ext uri="{FF2B5EF4-FFF2-40B4-BE49-F238E27FC236}">
                <a16:creationId xmlns:a16="http://schemas.microsoft.com/office/drawing/2014/main" id="{35B42111-9F91-87E0-852D-9DDFBA450ED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82675" y="1127125"/>
            <a:ext cx="16138525" cy="1081088"/>
          </a:xfrm>
        </p:spPr>
        <p:txBody>
          <a:bodyPr/>
          <a:lstStyle/>
          <a:p>
            <a:r>
              <a:rPr lang="tr-TR">
                <a:solidFill>
                  <a:srgbClr val="2E3136"/>
                </a:solidFill>
              </a:rPr>
              <a:t>İçerik</a:t>
            </a:r>
          </a:p>
        </p:txBody>
      </p:sp>
      <p:graphicFrame>
        <p:nvGraphicFramePr>
          <p:cNvPr id="18" name="Tablo 17">
            <a:extLst>
              <a:ext uri="{FF2B5EF4-FFF2-40B4-BE49-F238E27FC236}">
                <a16:creationId xmlns:a16="http://schemas.microsoft.com/office/drawing/2014/main" id="{09A6F7B5-2F6E-6971-3539-B5CB751CE5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8786351"/>
              </p:ext>
            </p:extLst>
          </p:nvPr>
        </p:nvGraphicFramePr>
        <p:xfrm>
          <a:off x="1066800" y="3761371"/>
          <a:ext cx="16154400" cy="36942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8600">
                  <a:extLst>
                    <a:ext uri="{9D8B030D-6E8A-4147-A177-3AD203B41FA5}">
                      <a16:colId xmlns:a16="http://schemas.microsoft.com/office/drawing/2014/main" val="3063916294"/>
                    </a:ext>
                  </a:extLst>
                </a:gridCol>
                <a:gridCol w="4038600">
                  <a:extLst>
                    <a:ext uri="{9D8B030D-6E8A-4147-A177-3AD203B41FA5}">
                      <a16:colId xmlns:a16="http://schemas.microsoft.com/office/drawing/2014/main" val="1053868177"/>
                    </a:ext>
                  </a:extLst>
                </a:gridCol>
                <a:gridCol w="4038600">
                  <a:extLst>
                    <a:ext uri="{9D8B030D-6E8A-4147-A177-3AD203B41FA5}">
                      <a16:colId xmlns:a16="http://schemas.microsoft.com/office/drawing/2014/main" val="1981204901"/>
                    </a:ext>
                  </a:extLst>
                </a:gridCol>
                <a:gridCol w="4038600">
                  <a:extLst>
                    <a:ext uri="{9D8B030D-6E8A-4147-A177-3AD203B41FA5}">
                      <a16:colId xmlns:a16="http://schemas.microsoft.com/office/drawing/2014/main" val="453386692"/>
                    </a:ext>
                  </a:extLst>
                </a:gridCol>
              </a:tblGrid>
              <a:tr h="694259">
                <a:tc>
                  <a:txBody>
                    <a:bodyPr/>
                    <a:lstStyle/>
                    <a:p>
                      <a:r>
                        <a:rPr lang="tr-TR" sz="6000" b="0" i="0">
                          <a:solidFill>
                            <a:srgbClr val="0F255A"/>
                          </a:solidFill>
                          <a:latin typeface="Bahnschrift" panose="020B0502040204020203" pitchFamily="34" charset="0"/>
                        </a:rPr>
                        <a:t>01</a:t>
                      </a:r>
                    </a:p>
                  </a:txBody>
                  <a:tcPr marL="0" marR="36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6000" b="0" i="0">
                          <a:solidFill>
                            <a:srgbClr val="0F255A"/>
                          </a:solidFill>
                          <a:latin typeface="Bahnschrift" panose="020B0502040204020203" pitchFamily="34" charset="0"/>
                        </a:rPr>
                        <a:t>02</a:t>
                      </a:r>
                    </a:p>
                  </a:txBody>
                  <a:tcPr marL="0" marR="36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6000" b="0" i="0">
                          <a:solidFill>
                            <a:srgbClr val="0F255A"/>
                          </a:solidFill>
                          <a:latin typeface="Bahnschrift" panose="020B0502040204020203" pitchFamily="34" charset="0"/>
                        </a:rPr>
                        <a:t>03</a:t>
                      </a:r>
                    </a:p>
                  </a:txBody>
                  <a:tcPr marL="0" marR="36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6000" b="0" i="0">
                          <a:solidFill>
                            <a:srgbClr val="0F255A"/>
                          </a:solidFill>
                          <a:latin typeface="Bahnschrift" panose="020B0502040204020203" pitchFamily="34" charset="0"/>
                        </a:rPr>
                        <a:t>04</a:t>
                      </a:r>
                    </a:p>
                  </a:txBody>
                  <a:tcPr marL="0" marR="36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0728440"/>
                  </a:ext>
                </a:extLst>
              </a:tr>
              <a:tr h="347130">
                <a:tc>
                  <a:txBody>
                    <a:bodyPr/>
                    <a:lstStyle/>
                    <a:p>
                      <a:r>
                        <a:rPr lang="tr-TR" sz="3000" b="0" i="0">
                          <a:solidFill>
                            <a:srgbClr val="F02D72"/>
                          </a:solidFill>
                          <a:latin typeface="Bahnschrift Light" panose="020B0502040204020203" pitchFamily="34" charset="0"/>
                        </a:rPr>
                        <a:t>Amacımız</a:t>
                      </a:r>
                    </a:p>
                  </a:txBody>
                  <a:tcPr marL="0" marR="36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3000" b="0" i="0">
                          <a:solidFill>
                            <a:srgbClr val="F02D72"/>
                          </a:solidFill>
                          <a:latin typeface="Bahnschrift Light" panose="020B0502040204020203" pitchFamily="34" charset="0"/>
                        </a:rPr>
                        <a:t>Sorumluluklarımız</a:t>
                      </a:r>
                    </a:p>
                  </a:txBody>
                  <a:tcPr marL="0" marR="36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3000" b="0" i="0">
                          <a:solidFill>
                            <a:srgbClr val="F02D72"/>
                          </a:solidFill>
                          <a:latin typeface="Bahnschrift Light" panose="020B0502040204020203" pitchFamily="34" charset="0"/>
                        </a:rPr>
                        <a:t>Organizasyon</a:t>
                      </a:r>
                    </a:p>
                  </a:txBody>
                  <a:tcPr marL="0" marR="36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3000" b="0" i="0">
                          <a:solidFill>
                            <a:srgbClr val="F02D72"/>
                          </a:solidFill>
                          <a:latin typeface="Bahnschrift Light" panose="020B0502040204020203" pitchFamily="34" charset="0"/>
                        </a:rPr>
                        <a:t>Ekip</a:t>
                      </a:r>
                    </a:p>
                  </a:txBody>
                  <a:tcPr marL="0" marR="36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6452938"/>
                  </a:ext>
                </a:extLst>
              </a:tr>
              <a:tr h="951057">
                <a:tc>
                  <a:txBody>
                    <a:bodyPr/>
                    <a:lstStyle/>
                    <a:p>
                      <a:endParaRPr lang="tr-TR" sz="2000" b="1" i="0">
                        <a:solidFill>
                          <a:srgbClr val="2E3136"/>
                        </a:solidFill>
                        <a:latin typeface="Bahnschrift" panose="020B0502040204020203" pitchFamily="34" charset="0"/>
                      </a:endParaRPr>
                    </a:p>
                  </a:txBody>
                  <a:tcPr marL="0" marR="36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tr-TR" sz="2000" b="1" i="0">
                        <a:solidFill>
                          <a:srgbClr val="2E3136"/>
                        </a:solidFill>
                        <a:latin typeface="Bahnschrift" panose="020B0502040204020203" pitchFamily="34" charset="0"/>
                      </a:endParaRPr>
                    </a:p>
                  </a:txBody>
                  <a:tcPr marL="0" marR="36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tr-TR" sz="2000" b="1" i="0">
                        <a:solidFill>
                          <a:srgbClr val="2E3136"/>
                        </a:solidFill>
                        <a:latin typeface="Bahnschrift" panose="020B0502040204020203" pitchFamily="34" charset="0"/>
                      </a:endParaRPr>
                    </a:p>
                  </a:txBody>
                  <a:tcPr marL="0" marR="36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tr-TR" sz="2000" b="1" i="0">
                        <a:solidFill>
                          <a:srgbClr val="2E3136"/>
                        </a:solidFill>
                        <a:latin typeface="Bahnschrift" panose="020B0502040204020203" pitchFamily="34" charset="0"/>
                      </a:endParaRPr>
                    </a:p>
                  </a:txBody>
                  <a:tcPr marL="0" marR="36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6336577"/>
                  </a:ext>
                </a:extLst>
              </a:tr>
              <a:tr h="694259">
                <a:tc>
                  <a:txBody>
                    <a:bodyPr/>
                    <a:lstStyle/>
                    <a:p>
                      <a:r>
                        <a:rPr lang="tr-TR" sz="6000" b="0" i="0">
                          <a:solidFill>
                            <a:srgbClr val="0F255A"/>
                          </a:solidFill>
                          <a:latin typeface="Bahnschrift" panose="020B0502040204020203" pitchFamily="34" charset="0"/>
                        </a:rPr>
                        <a:t>05</a:t>
                      </a:r>
                    </a:p>
                  </a:txBody>
                  <a:tcPr marL="0" marR="36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6000" b="0" i="0">
                          <a:solidFill>
                            <a:srgbClr val="0F255A"/>
                          </a:solidFill>
                          <a:latin typeface="Bahnschrift" panose="020B0502040204020203" pitchFamily="34" charset="0"/>
                        </a:rPr>
                        <a:t>06</a:t>
                      </a:r>
                    </a:p>
                  </a:txBody>
                  <a:tcPr marL="0" marR="36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6000" b="0" i="0">
                          <a:solidFill>
                            <a:srgbClr val="0F255A"/>
                          </a:solidFill>
                          <a:latin typeface="Bahnschrift" panose="020B0502040204020203" pitchFamily="34" charset="0"/>
                        </a:rPr>
                        <a:t>07</a:t>
                      </a:r>
                    </a:p>
                  </a:txBody>
                  <a:tcPr marL="0" marR="36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6000" b="0" i="0">
                          <a:solidFill>
                            <a:srgbClr val="0F255A"/>
                          </a:solidFill>
                          <a:latin typeface="Bahnschrift" panose="020B0502040204020203" pitchFamily="34" charset="0"/>
                        </a:rPr>
                        <a:t>08</a:t>
                      </a:r>
                    </a:p>
                  </a:txBody>
                  <a:tcPr marL="0" marR="36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340581"/>
                  </a:ext>
                </a:extLst>
              </a:tr>
              <a:tr h="347130">
                <a:tc>
                  <a:txBody>
                    <a:bodyPr/>
                    <a:lstStyle/>
                    <a:p>
                      <a:r>
                        <a:rPr lang="tr-TR" sz="3000" b="0" i="0">
                          <a:solidFill>
                            <a:srgbClr val="F02D72"/>
                          </a:solidFill>
                          <a:latin typeface="Bahnschrift Light" panose="020B0502040204020203" pitchFamily="34" charset="0"/>
                        </a:rPr>
                        <a:t>Rollerimiz</a:t>
                      </a:r>
                    </a:p>
                  </a:txBody>
                  <a:tcPr marL="0" marR="36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3000" b="0" i="0">
                          <a:solidFill>
                            <a:srgbClr val="F02D72"/>
                          </a:solidFill>
                          <a:latin typeface="Bahnschrift Light" panose="020B0502040204020203" pitchFamily="34" charset="0"/>
                        </a:rPr>
                        <a:t>Hedefler</a:t>
                      </a:r>
                    </a:p>
                  </a:txBody>
                  <a:tcPr marL="0" marR="36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3000" b="0" i="0">
                          <a:solidFill>
                            <a:srgbClr val="F02D72"/>
                          </a:solidFill>
                          <a:latin typeface="Bahnschrift Light" panose="020B0502040204020203" pitchFamily="34" charset="0"/>
                        </a:rPr>
                        <a:t>Metrikler</a:t>
                      </a:r>
                    </a:p>
                  </a:txBody>
                  <a:tcPr marL="0" marR="36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3000" b="0" i="0">
                          <a:solidFill>
                            <a:srgbClr val="F02D72"/>
                          </a:solidFill>
                          <a:latin typeface="Bahnschrift Light" panose="020B0502040204020203" pitchFamily="34" charset="0"/>
                        </a:rPr>
                        <a:t>Kapanış</a:t>
                      </a:r>
                    </a:p>
                  </a:txBody>
                  <a:tcPr marL="0" marR="36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75661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884635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23FB64-E5B0-5D57-A0DB-B433F43FD3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0">
            <a:extLst>
              <a:ext uri="{FF2B5EF4-FFF2-40B4-BE49-F238E27FC236}">
                <a16:creationId xmlns:a16="http://schemas.microsoft.com/office/drawing/2014/main" id="{80ED57C3-CF16-766D-5617-75D755E3E0D9}"/>
              </a:ext>
            </a:extLst>
          </p:cNvPr>
          <p:cNvSpPr txBox="1"/>
          <p:nvPr/>
        </p:nvSpPr>
        <p:spPr>
          <a:xfrm>
            <a:off x="1066800" y="1104899"/>
            <a:ext cx="16219714" cy="16927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13200"/>
              </a:lnSpc>
              <a:spcBef>
                <a:spcPct val="0"/>
              </a:spcBef>
            </a:pPr>
            <a:r>
              <a:rPr lang="en-US" sz="12000" b="1" spc="-600" dirty="0" err="1">
                <a:solidFill>
                  <a:srgbClr val="011849"/>
                </a:solidFill>
                <a:latin typeface="Bahnschrift" panose="020B0502040204020203" pitchFamily="34" charset="0"/>
                <a:ea typeface="TT Hoves Bold"/>
                <a:cs typeface="TT Hoves Bold"/>
                <a:sym typeface="TT Hoves Bold"/>
              </a:rPr>
              <a:t>Projeler</a:t>
            </a:r>
            <a:endParaRPr lang="en-US" sz="12000" b="1" spc="-600" dirty="0">
              <a:solidFill>
                <a:srgbClr val="011849"/>
              </a:solidFill>
              <a:latin typeface="Bahnschrift" panose="020B0502040204020203" pitchFamily="34" charset="0"/>
              <a:ea typeface="TT Hoves Bold"/>
              <a:cs typeface="TT Hoves Bold"/>
              <a:sym typeface="TT Hoves Bold"/>
            </a:endParaRPr>
          </a:p>
        </p:txBody>
      </p:sp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id="{064FFC94-C744-D4D7-1BC6-F92D6669BC52}"/>
              </a:ext>
            </a:extLst>
          </p:cNvPr>
          <p:cNvGraphicFramePr>
            <a:graphicFrameLocks noGrp="1"/>
          </p:cNvGraphicFramePr>
          <p:nvPr/>
        </p:nvGraphicFramePr>
        <p:xfrm>
          <a:off x="1066800" y="3022383"/>
          <a:ext cx="16154397" cy="57762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07771">
                  <a:extLst>
                    <a:ext uri="{9D8B030D-6E8A-4147-A177-3AD203B41FA5}">
                      <a16:colId xmlns:a16="http://schemas.microsoft.com/office/drawing/2014/main" val="4155365212"/>
                    </a:ext>
                  </a:extLst>
                </a:gridCol>
                <a:gridCol w="2569029">
                  <a:extLst>
                    <a:ext uri="{9D8B030D-6E8A-4147-A177-3AD203B41FA5}">
                      <a16:colId xmlns:a16="http://schemas.microsoft.com/office/drawing/2014/main" val="2245541770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1995250810"/>
                    </a:ext>
                  </a:extLst>
                </a:gridCol>
                <a:gridCol w="2373084">
                  <a:extLst>
                    <a:ext uri="{9D8B030D-6E8A-4147-A177-3AD203B41FA5}">
                      <a16:colId xmlns:a16="http://schemas.microsoft.com/office/drawing/2014/main" val="123851911"/>
                    </a:ext>
                  </a:extLst>
                </a:gridCol>
                <a:gridCol w="2307771">
                  <a:extLst>
                    <a:ext uri="{9D8B030D-6E8A-4147-A177-3AD203B41FA5}">
                      <a16:colId xmlns:a16="http://schemas.microsoft.com/office/drawing/2014/main" val="468444701"/>
                    </a:ext>
                  </a:extLst>
                </a:gridCol>
                <a:gridCol w="2307771">
                  <a:extLst>
                    <a:ext uri="{9D8B030D-6E8A-4147-A177-3AD203B41FA5}">
                      <a16:colId xmlns:a16="http://schemas.microsoft.com/office/drawing/2014/main" val="3564403504"/>
                    </a:ext>
                  </a:extLst>
                </a:gridCol>
                <a:gridCol w="2307771">
                  <a:extLst>
                    <a:ext uri="{9D8B030D-6E8A-4147-A177-3AD203B41FA5}">
                      <a16:colId xmlns:a16="http://schemas.microsoft.com/office/drawing/2014/main" val="3632547146"/>
                    </a:ext>
                  </a:extLst>
                </a:gridCol>
              </a:tblGrid>
              <a:tr h="962704"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1" i="0" u="none" strike="noStrike" dirty="0">
                          <a:effectLst/>
                          <a:latin typeface="Bahnschrift Condensed" panose="020B0502040204020203" pitchFamily="34" charset="0"/>
                        </a:rPr>
                        <a:t>Durum 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Bahnschrif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1" i="0" u="none" strike="noStrike" dirty="0">
                          <a:effectLst/>
                          <a:latin typeface="Bahnschrift Condensed" panose="020B0502040204020203" pitchFamily="34" charset="0"/>
                        </a:rPr>
                        <a:t>Proje Adı 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Bahnschrif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1" i="0" u="none" strike="noStrike" dirty="0">
                          <a:effectLst/>
                          <a:latin typeface="Bahnschrift Condensed" panose="020B0502040204020203" pitchFamily="34" charset="0"/>
                        </a:rPr>
                        <a:t>Sorumlu Kişi 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Bahnschrif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1" i="0" u="none" strike="noStrike" dirty="0">
                          <a:effectLst/>
                          <a:latin typeface="Bahnschrift Condensed" panose="020B0502040204020203" pitchFamily="34" charset="0"/>
                        </a:rPr>
                        <a:t>Notlar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Bahnschrif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1" i="0" u="none" strike="noStrike" dirty="0">
                          <a:effectLst/>
                          <a:latin typeface="Bahnschrift Condensed" panose="020B0502040204020203" pitchFamily="34" charset="0"/>
                        </a:rPr>
                        <a:t>Başlangıç Tarihi 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Bahnschrif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1" i="0" u="none" strike="noStrike" dirty="0">
                          <a:effectLst/>
                          <a:latin typeface="Bahnschrift Condensed" panose="020B0502040204020203" pitchFamily="34" charset="0"/>
                        </a:rPr>
                        <a:t>Tahmini Bitiş Tarihi 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Bahnschrif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1" i="0" u="none" strike="noStrike" dirty="0">
                          <a:effectLst/>
                          <a:latin typeface="Bahnschrift Condensed" panose="020B0502040204020203" pitchFamily="34" charset="0"/>
                        </a:rPr>
                        <a:t>Proje Bütçesi (₺) 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Bahnschrif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2168869"/>
                  </a:ext>
                </a:extLst>
              </a:tr>
              <a:tr h="962704">
                <a:tc rowSpan="2"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 dirty="0">
                          <a:effectLst/>
                          <a:latin typeface="Bahnschrift Light Condensed" panose="020B0502040204020203" pitchFamily="34" charset="0"/>
                        </a:rPr>
                        <a:t>Devam Ediyor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>
                          <a:effectLst/>
                          <a:latin typeface="Bahnschrift Light Condensed" panose="020B0502040204020203" pitchFamily="34" charset="0"/>
                        </a:rPr>
                        <a:t>Müşteri Veri Entegrasyonu</a:t>
                      </a:r>
                      <a:endParaRPr lang="tr-TR" sz="1800" b="0" i="0" u="none" strike="noStrike">
                        <a:solidFill>
                          <a:srgbClr val="0E0E0E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 dirty="0">
                          <a:effectLst/>
                          <a:latin typeface="Bahnschrift Light Condensed" panose="020B0502040204020203" pitchFamily="34" charset="0"/>
                        </a:rPr>
                        <a:t>Mehmet Kara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 dirty="0">
                          <a:effectLst/>
                          <a:latin typeface="Bahnschrift Light Condensed" panose="020B0502040204020203" pitchFamily="34" charset="0"/>
                        </a:rPr>
                        <a:t>Pilot çalışma tamamlandı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 dirty="0">
                          <a:effectLst/>
                          <a:latin typeface="Bahnschrift Light Condensed" panose="020B0502040204020203" pitchFamily="34" charset="0"/>
                        </a:rPr>
                        <a:t>15.02.2024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 dirty="0">
                          <a:effectLst/>
                          <a:latin typeface="Bahnschrift Light Condensed" panose="020B0502040204020203" pitchFamily="34" charset="0"/>
                        </a:rPr>
                        <a:t>31.12.2024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>
                          <a:effectLst/>
                          <a:latin typeface="Bahnschrift Light Condensed" panose="020B0502040204020203" pitchFamily="34" charset="0"/>
                        </a:rPr>
                        <a:t>750.000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4047743"/>
                  </a:ext>
                </a:extLst>
              </a:tr>
              <a:tr h="962704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>
                          <a:effectLst/>
                          <a:latin typeface="Bahnschrift Light Condensed" panose="020B0502040204020203" pitchFamily="34" charset="0"/>
                        </a:rPr>
                        <a:t>Çalışan Portalı Geliştirme</a:t>
                      </a:r>
                      <a:endParaRPr lang="tr-TR" sz="1800" b="0" i="0" u="none" strike="noStrike">
                        <a:solidFill>
                          <a:srgbClr val="0E0E0E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 dirty="0">
                          <a:effectLst/>
                          <a:latin typeface="Bahnschrift Light Condensed" panose="020B0502040204020203" pitchFamily="34" charset="0"/>
                        </a:rPr>
                        <a:t>Ahmet Demir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 dirty="0">
                          <a:effectLst/>
                          <a:latin typeface="Bahnschrift Light Condensed" panose="020B0502040204020203" pitchFamily="34" charset="0"/>
                        </a:rPr>
                        <a:t>Kullanıcı testleri başladı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 dirty="0">
                          <a:effectLst/>
                          <a:latin typeface="Bahnschrift Light Condensed" panose="020B0502040204020203" pitchFamily="34" charset="0"/>
                        </a:rPr>
                        <a:t>1.04.2024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 dirty="0">
                          <a:effectLst/>
                          <a:latin typeface="Bahnschrift Light Condensed" panose="020B0502040204020203" pitchFamily="34" charset="0"/>
                        </a:rPr>
                        <a:t>30.09.2024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 dirty="0">
                          <a:effectLst/>
                          <a:latin typeface="Bahnschrift Light Condensed" panose="020B0502040204020203" pitchFamily="34" charset="0"/>
                        </a:rPr>
                        <a:t>350.000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1125737"/>
                  </a:ext>
                </a:extLst>
              </a:tr>
              <a:tr h="962704">
                <a:tc rowSpan="2"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>
                          <a:effectLst/>
                          <a:latin typeface="Bahnschrift Light Condensed" panose="020B0502040204020203" pitchFamily="34" charset="0"/>
                        </a:rPr>
                        <a:t>Planlama Aşamasında 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>
                          <a:effectLst/>
                          <a:latin typeface="Bahnschrift Light Condensed" panose="020B0502040204020203" pitchFamily="34" charset="0"/>
                        </a:rPr>
                        <a:t>Yeni Ürün Lansmanı</a:t>
                      </a:r>
                      <a:endParaRPr lang="tr-TR" sz="1800" b="0" i="0" u="none" strike="noStrike">
                        <a:solidFill>
                          <a:srgbClr val="0E0E0E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>
                          <a:effectLst/>
                          <a:latin typeface="Bahnschrift Light Condensed" panose="020B0502040204020203" pitchFamily="34" charset="0"/>
                        </a:rPr>
                        <a:t>Zeynep Akın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>
                          <a:effectLst/>
                          <a:latin typeface="Bahnschrift Light Condensed" panose="020B0502040204020203" pitchFamily="34" charset="0"/>
                        </a:rPr>
                        <a:t>Lansman stratejisi hazırlanıyor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 dirty="0">
                          <a:effectLst/>
                          <a:latin typeface="Bahnschrift Light Condensed" panose="020B0502040204020203" pitchFamily="34" charset="0"/>
                        </a:rPr>
                        <a:t>10.03.2024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 dirty="0">
                          <a:effectLst/>
                          <a:latin typeface="Bahnschrift Light Condensed" panose="020B0502040204020203" pitchFamily="34" charset="0"/>
                        </a:rPr>
                        <a:t>15.07.2024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 dirty="0">
                          <a:effectLst/>
                          <a:latin typeface="Bahnschrift Light Condensed" panose="020B0502040204020203" pitchFamily="34" charset="0"/>
                        </a:rPr>
                        <a:t>200.000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066847"/>
                  </a:ext>
                </a:extLst>
              </a:tr>
              <a:tr h="962704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>
                          <a:effectLst/>
                          <a:latin typeface="Bahnschrift Light Condensed" panose="020B0502040204020203" pitchFamily="34" charset="0"/>
                        </a:rPr>
                        <a:t>Dijital Dönüşüm Platformu </a:t>
                      </a:r>
                      <a:endParaRPr lang="tr-TR" sz="1800" b="0" i="0" u="none" strike="noStrike">
                        <a:solidFill>
                          <a:srgbClr val="0E0E0E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>
                          <a:effectLst/>
                          <a:latin typeface="Bahnschrift Light Condensed" panose="020B0502040204020203" pitchFamily="34" charset="0"/>
                        </a:rPr>
                        <a:t>Ayşe Yılmaz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>
                          <a:effectLst/>
                          <a:latin typeface="Bahnschrift Light Condensed" panose="020B0502040204020203" pitchFamily="34" charset="0"/>
                        </a:rPr>
                        <a:t>Teknik analiz yapılıyor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>
                          <a:effectLst/>
                          <a:latin typeface="Bahnschrift Light Condensed" panose="020B0502040204020203" pitchFamily="34" charset="0"/>
                        </a:rPr>
                        <a:t>1.01.2024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 dirty="0">
                          <a:effectLst/>
                          <a:latin typeface="Bahnschrift Light Condensed" panose="020B0502040204020203" pitchFamily="34" charset="0"/>
                        </a:rPr>
                        <a:t>30.06.2024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 dirty="0">
                          <a:effectLst/>
                          <a:latin typeface="Bahnschrift Light Condensed" panose="020B0502040204020203" pitchFamily="34" charset="0"/>
                        </a:rPr>
                        <a:t>500.000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8444102"/>
                  </a:ext>
                </a:extLst>
              </a:tr>
              <a:tr h="962704"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>
                          <a:effectLst/>
                          <a:latin typeface="Bahnschrift Light Condensed" panose="020B0502040204020203" pitchFamily="34" charset="0"/>
                        </a:rPr>
                        <a:t>Tamamlandı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>
                          <a:effectLst/>
                          <a:latin typeface="Bahnschrift Light Condensed" panose="020B0502040204020203" pitchFamily="34" charset="0"/>
                        </a:rPr>
                        <a:t>Risk Yönetim Sistemi</a:t>
                      </a:r>
                      <a:endParaRPr lang="tr-TR" sz="1800" b="0" i="0" u="none" strike="noStrike">
                        <a:solidFill>
                          <a:srgbClr val="0E0E0E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 dirty="0">
                          <a:effectLst/>
                          <a:latin typeface="Bahnschrift Light Condensed" panose="020B0502040204020203" pitchFamily="34" charset="0"/>
                        </a:rPr>
                        <a:t>Elif Şahin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 dirty="0">
                          <a:effectLst/>
                          <a:latin typeface="Bahnschrift Light Condensed" panose="020B0502040204020203" pitchFamily="34" charset="0"/>
                        </a:rPr>
                        <a:t>Başarıyla teslim edildi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>
                          <a:effectLst/>
                          <a:latin typeface="Bahnschrift Light Condensed" panose="020B0502040204020203" pitchFamily="34" charset="0"/>
                        </a:rPr>
                        <a:t>20.01.2024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 dirty="0">
                          <a:effectLst/>
                          <a:latin typeface="Bahnschrift Light Condensed" panose="020B0502040204020203" pitchFamily="34" charset="0"/>
                        </a:rPr>
                        <a:t>30.04.2024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 dirty="0">
                          <a:effectLst/>
                          <a:latin typeface="Bahnschrift Light Condensed" panose="020B0502040204020203" pitchFamily="34" charset="0"/>
                        </a:rPr>
                        <a:t>150.000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37160" marR="137160" marT="137160" marB="13716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8440929"/>
                  </a:ext>
                </a:extLst>
              </a:tr>
            </a:tbl>
          </a:graphicData>
        </a:graphic>
      </p:graphicFrame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446343A7-7615-6D2A-CAE6-43DBEC806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4" name="Serbest Form 3">
            <a:extLst>
              <a:ext uri="{FF2B5EF4-FFF2-40B4-BE49-F238E27FC236}">
                <a16:creationId xmlns:a16="http://schemas.microsoft.com/office/drawing/2014/main" id="{65D64704-2852-F4F0-E89E-1B30A7283366}"/>
              </a:ext>
            </a:extLst>
          </p:cNvPr>
          <p:cNvSpPr/>
          <p:nvPr/>
        </p:nvSpPr>
        <p:spPr>
          <a:xfrm>
            <a:off x="-1752600" y="-5372100"/>
            <a:ext cx="21259800" cy="26136599"/>
          </a:xfrm>
          <a:custGeom>
            <a:avLst/>
            <a:gdLst>
              <a:gd name="connsiteX0" fmla="*/ 3287485 w 22631399"/>
              <a:gd name="connsiteY0" fmla="*/ 11506200 h 26136599"/>
              <a:gd name="connsiteX1" fmla="*/ 3287485 w 22631399"/>
              <a:gd name="connsiteY1" fmla="*/ 13030200 h 26136599"/>
              <a:gd name="connsiteX2" fmla="*/ 19964399 w 22631399"/>
              <a:gd name="connsiteY2" fmla="*/ 13030200 h 26136599"/>
              <a:gd name="connsiteX3" fmla="*/ 19964399 w 22631399"/>
              <a:gd name="connsiteY3" fmla="*/ 11506200 h 26136599"/>
              <a:gd name="connsiteX4" fmla="*/ 0 w 22631399"/>
              <a:gd name="connsiteY4" fmla="*/ 0 h 26136599"/>
              <a:gd name="connsiteX5" fmla="*/ 22631399 w 22631399"/>
              <a:gd name="connsiteY5" fmla="*/ 0 h 26136599"/>
              <a:gd name="connsiteX6" fmla="*/ 22631399 w 22631399"/>
              <a:gd name="connsiteY6" fmla="*/ 26136599 h 26136599"/>
              <a:gd name="connsiteX7" fmla="*/ 0 w 22631399"/>
              <a:gd name="connsiteY7" fmla="*/ 26136599 h 2613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631399" h="26136599">
                <a:moveTo>
                  <a:pt x="3287485" y="11506200"/>
                </a:moveTo>
                <a:lnTo>
                  <a:pt x="3287485" y="13030200"/>
                </a:lnTo>
                <a:lnTo>
                  <a:pt x="19964399" y="13030200"/>
                </a:lnTo>
                <a:lnTo>
                  <a:pt x="19964399" y="11506200"/>
                </a:lnTo>
                <a:close/>
                <a:moveTo>
                  <a:pt x="0" y="0"/>
                </a:moveTo>
                <a:lnTo>
                  <a:pt x="22631399" y="0"/>
                </a:lnTo>
                <a:lnTo>
                  <a:pt x="22631399" y="26136599"/>
                </a:lnTo>
                <a:lnTo>
                  <a:pt x="0" y="26136599"/>
                </a:lnTo>
                <a:close/>
              </a:path>
            </a:pathLst>
          </a:custGeom>
          <a:solidFill>
            <a:schemeClr val="tx1">
              <a:alpha val="54978"/>
            </a:schemeClr>
          </a:solidFill>
          <a:ln>
            <a:noFill/>
          </a:ln>
          <a:effectLst>
            <a:softEdge rad="350556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833678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AC6066-7239-DC0C-D3B7-9C34289C3E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8755C9E3-F1B1-3E44-18F0-7A3584A42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570FB8F1-A624-FC85-4C6E-809F4B080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Sorumluluklarımız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E6B0848-94E4-1A03-8105-593057C571CE}"/>
              </a:ext>
            </a:extLst>
          </p:cNvPr>
          <p:cNvGrpSpPr/>
          <p:nvPr/>
        </p:nvGrpSpPr>
        <p:grpSpPr>
          <a:xfrm>
            <a:off x="2467479" y="3054103"/>
            <a:ext cx="13353041" cy="5630509"/>
            <a:chOff x="2467479" y="3086100"/>
            <a:chExt cx="13353041" cy="5630509"/>
          </a:xfrm>
        </p:grpSpPr>
        <p:sp>
          <p:nvSpPr>
            <p:cNvPr id="177" name="Serbest Form 176">
              <a:extLst>
                <a:ext uri="{FF2B5EF4-FFF2-40B4-BE49-F238E27FC236}">
                  <a16:creationId xmlns:a16="http://schemas.microsoft.com/office/drawing/2014/main" id="{3D319188-CAA0-D216-4D40-3B1AD4DAB95B}"/>
                </a:ext>
              </a:extLst>
            </p:cNvPr>
            <p:cNvSpPr/>
            <p:nvPr/>
          </p:nvSpPr>
          <p:spPr>
            <a:xfrm>
              <a:off x="14057743" y="3562766"/>
              <a:ext cx="818221" cy="915196"/>
            </a:xfrm>
            <a:custGeom>
              <a:avLst/>
              <a:gdLst>
                <a:gd name="connsiteX0" fmla="*/ 429037 w 432922"/>
                <a:gd name="connsiteY0" fmla="*/ 236684 h 484231"/>
                <a:gd name="connsiteX1" fmla="*/ 404942 w 432922"/>
                <a:gd name="connsiteY1" fmla="*/ 245220 h 484231"/>
                <a:gd name="connsiteX2" fmla="*/ 367634 w 432922"/>
                <a:gd name="connsiteY2" fmla="*/ 266172 h 484231"/>
                <a:gd name="connsiteX3" fmla="*/ 307787 w 432922"/>
                <a:gd name="connsiteY3" fmla="*/ 291781 h 484231"/>
                <a:gd name="connsiteX4" fmla="*/ 247162 w 432922"/>
                <a:gd name="connsiteY4" fmla="*/ 317389 h 484231"/>
                <a:gd name="connsiteX5" fmla="*/ 202859 w 432922"/>
                <a:gd name="connsiteY5" fmla="*/ 340669 h 484231"/>
                <a:gd name="connsiteX6" fmla="*/ 194310 w 432922"/>
                <a:gd name="connsiteY6" fmla="*/ 377918 h 484231"/>
                <a:gd name="connsiteX7" fmla="*/ 188869 w 432922"/>
                <a:gd name="connsiteY7" fmla="*/ 436119 h 484231"/>
                <a:gd name="connsiteX8" fmla="*/ 181874 w 432922"/>
                <a:gd name="connsiteY8" fmla="*/ 471039 h 484231"/>
                <a:gd name="connsiteX9" fmla="*/ 137572 w 432922"/>
                <a:gd name="connsiteY9" fmla="*/ 475695 h 484231"/>
                <a:gd name="connsiteX10" fmla="*/ 94823 w 432922"/>
                <a:gd name="connsiteY10" fmla="*/ 484232 h 484231"/>
                <a:gd name="connsiteX11" fmla="*/ 83942 w 432922"/>
                <a:gd name="connsiteY11" fmla="*/ 464055 h 484231"/>
                <a:gd name="connsiteX12" fmla="*/ 69175 w 432922"/>
                <a:gd name="connsiteY12" fmla="*/ 449311 h 484231"/>
                <a:gd name="connsiteX13" fmla="*/ 58293 w 432922"/>
                <a:gd name="connsiteY13" fmla="*/ 433015 h 484231"/>
                <a:gd name="connsiteX14" fmla="*/ 50521 w 432922"/>
                <a:gd name="connsiteY14" fmla="*/ 414390 h 484231"/>
                <a:gd name="connsiteX15" fmla="*/ 40417 w 432922"/>
                <a:gd name="connsiteY15" fmla="*/ 401198 h 484231"/>
                <a:gd name="connsiteX16" fmla="*/ 26426 w 432922"/>
                <a:gd name="connsiteY16" fmla="*/ 391886 h 484231"/>
                <a:gd name="connsiteX17" fmla="*/ 7772 w 432922"/>
                <a:gd name="connsiteY17" fmla="*/ 363174 h 484231"/>
                <a:gd name="connsiteX18" fmla="*/ 0 w 432922"/>
                <a:gd name="connsiteY18" fmla="*/ 325149 h 484231"/>
                <a:gd name="connsiteX19" fmla="*/ 23317 w 432922"/>
                <a:gd name="connsiteY19" fmla="*/ 279364 h 484231"/>
                <a:gd name="connsiteX20" fmla="*/ 55184 w 432922"/>
                <a:gd name="connsiteY20" fmla="*/ 243668 h 484231"/>
                <a:gd name="connsiteX21" fmla="*/ 86273 w 432922"/>
                <a:gd name="connsiteY21" fmla="*/ 228148 h 484231"/>
                <a:gd name="connsiteX22" fmla="*/ 95600 w 432922"/>
                <a:gd name="connsiteY22" fmla="*/ 195555 h 484231"/>
                <a:gd name="connsiteX23" fmla="*/ 85496 w 432922"/>
                <a:gd name="connsiteY23" fmla="*/ 161411 h 484231"/>
                <a:gd name="connsiteX24" fmla="*/ 78501 w 432922"/>
                <a:gd name="connsiteY24" fmla="*/ 143562 h 484231"/>
                <a:gd name="connsiteX25" fmla="*/ 75392 w 432922"/>
                <a:gd name="connsiteY25" fmla="*/ 138130 h 484231"/>
                <a:gd name="connsiteX26" fmla="*/ 71506 w 432922"/>
                <a:gd name="connsiteY26" fmla="*/ 126490 h 484231"/>
                <a:gd name="connsiteX27" fmla="*/ 69175 w 432922"/>
                <a:gd name="connsiteY27" fmla="*/ 105538 h 484231"/>
                <a:gd name="connsiteX28" fmla="*/ 63734 w 432922"/>
                <a:gd name="connsiteY28" fmla="*/ 77601 h 484231"/>
                <a:gd name="connsiteX29" fmla="*/ 67620 w 432922"/>
                <a:gd name="connsiteY29" fmla="*/ 77601 h 484231"/>
                <a:gd name="connsiteX30" fmla="*/ 75392 w 432922"/>
                <a:gd name="connsiteY30" fmla="*/ 72169 h 484231"/>
                <a:gd name="connsiteX31" fmla="*/ 86273 w 432922"/>
                <a:gd name="connsiteY31" fmla="*/ 55097 h 484231"/>
                <a:gd name="connsiteX32" fmla="*/ 94823 w 432922"/>
                <a:gd name="connsiteY32" fmla="*/ 47337 h 484231"/>
                <a:gd name="connsiteX33" fmla="*/ 98710 w 432922"/>
                <a:gd name="connsiteY33" fmla="*/ 38801 h 484231"/>
                <a:gd name="connsiteX34" fmla="*/ 101818 w 432922"/>
                <a:gd name="connsiteY34" fmla="*/ 18624 h 484231"/>
                <a:gd name="connsiteX35" fmla="*/ 105704 w 432922"/>
                <a:gd name="connsiteY35" fmla="*/ 10864 h 484231"/>
                <a:gd name="connsiteX36" fmla="*/ 112700 w 432922"/>
                <a:gd name="connsiteY36" fmla="*/ 4656 h 484231"/>
                <a:gd name="connsiteX37" fmla="*/ 113477 w 432922"/>
                <a:gd name="connsiteY37" fmla="*/ 4656 h 484231"/>
                <a:gd name="connsiteX38" fmla="*/ 115031 w 432922"/>
                <a:gd name="connsiteY38" fmla="*/ 4656 h 484231"/>
                <a:gd name="connsiteX39" fmla="*/ 122027 w 432922"/>
                <a:gd name="connsiteY39" fmla="*/ 1552 h 484231"/>
                <a:gd name="connsiteX40" fmla="*/ 140680 w 432922"/>
                <a:gd name="connsiteY40" fmla="*/ 0 h 484231"/>
                <a:gd name="connsiteX41" fmla="*/ 192755 w 432922"/>
                <a:gd name="connsiteY41" fmla="*/ 4656 h 484231"/>
                <a:gd name="connsiteX42" fmla="*/ 199751 w 432922"/>
                <a:gd name="connsiteY42" fmla="*/ 7760 h 484231"/>
                <a:gd name="connsiteX43" fmla="*/ 196642 w 432922"/>
                <a:gd name="connsiteY43" fmla="*/ 12416 h 484231"/>
                <a:gd name="connsiteX44" fmla="*/ 195865 w 432922"/>
                <a:gd name="connsiteY44" fmla="*/ 17848 h 484231"/>
                <a:gd name="connsiteX45" fmla="*/ 195087 w 432922"/>
                <a:gd name="connsiteY45" fmla="*/ 22504 h 484231"/>
                <a:gd name="connsiteX46" fmla="*/ 193533 w 432922"/>
                <a:gd name="connsiteY46" fmla="*/ 27160 h 484231"/>
                <a:gd name="connsiteX47" fmla="*/ 190424 w 432922"/>
                <a:gd name="connsiteY47" fmla="*/ 30264 h 484231"/>
                <a:gd name="connsiteX48" fmla="*/ 182651 w 432922"/>
                <a:gd name="connsiteY48" fmla="*/ 36473 h 484231"/>
                <a:gd name="connsiteX49" fmla="*/ 179542 w 432922"/>
                <a:gd name="connsiteY49" fmla="*/ 41905 h 484231"/>
                <a:gd name="connsiteX50" fmla="*/ 189647 w 432922"/>
                <a:gd name="connsiteY50" fmla="*/ 47337 h 484231"/>
                <a:gd name="connsiteX51" fmla="*/ 196642 w 432922"/>
                <a:gd name="connsiteY51" fmla="*/ 55097 h 484231"/>
                <a:gd name="connsiteX52" fmla="*/ 203637 w 432922"/>
                <a:gd name="connsiteY52" fmla="*/ 57425 h 484231"/>
                <a:gd name="connsiteX53" fmla="*/ 212186 w 432922"/>
                <a:gd name="connsiteY53" fmla="*/ 46561 h 484231"/>
                <a:gd name="connsiteX54" fmla="*/ 217627 w 432922"/>
                <a:gd name="connsiteY54" fmla="*/ 43457 h 484231"/>
                <a:gd name="connsiteX55" fmla="*/ 219959 w 432922"/>
                <a:gd name="connsiteY55" fmla="*/ 46561 h 484231"/>
                <a:gd name="connsiteX56" fmla="*/ 222290 w 432922"/>
                <a:gd name="connsiteY56" fmla="*/ 52769 h 484231"/>
                <a:gd name="connsiteX57" fmla="*/ 225400 w 432922"/>
                <a:gd name="connsiteY57" fmla="*/ 58201 h 484231"/>
                <a:gd name="connsiteX58" fmla="*/ 227731 w 432922"/>
                <a:gd name="connsiteY58" fmla="*/ 60529 h 484231"/>
                <a:gd name="connsiteX59" fmla="*/ 238613 w 432922"/>
                <a:gd name="connsiteY59" fmla="*/ 63633 h 484231"/>
                <a:gd name="connsiteX60" fmla="*/ 240944 w 432922"/>
                <a:gd name="connsiteY60" fmla="*/ 65961 h 484231"/>
                <a:gd name="connsiteX61" fmla="*/ 242499 w 432922"/>
                <a:gd name="connsiteY61" fmla="*/ 68289 h 484231"/>
                <a:gd name="connsiteX62" fmla="*/ 244054 w 432922"/>
                <a:gd name="connsiteY62" fmla="*/ 69841 h 484231"/>
                <a:gd name="connsiteX63" fmla="*/ 247940 w 432922"/>
                <a:gd name="connsiteY63" fmla="*/ 71393 h 484231"/>
                <a:gd name="connsiteX64" fmla="*/ 250271 w 432922"/>
                <a:gd name="connsiteY64" fmla="*/ 74497 h 484231"/>
                <a:gd name="connsiteX65" fmla="*/ 261152 w 432922"/>
                <a:gd name="connsiteY65" fmla="*/ 95449 h 484231"/>
                <a:gd name="connsiteX66" fmla="*/ 266593 w 432922"/>
                <a:gd name="connsiteY66" fmla="*/ 101658 h 484231"/>
                <a:gd name="connsiteX67" fmla="*/ 293797 w 432922"/>
                <a:gd name="connsiteY67" fmla="*/ 120282 h 484231"/>
                <a:gd name="connsiteX68" fmla="*/ 311673 w 432922"/>
                <a:gd name="connsiteY68" fmla="*/ 135802 h 484231"/>
                <a:gd name="connsiteX69" fmla="*/ 323332 w 432922"/>
                <a:gd name="connsiteY69" fmla="*/ 141234 h 484231"/>
                <a:gd name="connsiteX70" fmla="*/ 334213 w 432922"/>
                <a:gd name="connsiteY70" fmla="*/ 142786 h 484231"/>
                <a:gd name="connsiteX71" fmla="*/ 334213 w 432922"/>
                <a:gd name="connsiteY71" fmla="*/ 145114 h 484231"/>
                <a:gd name="connsiteX72" fmla="*/ 329550 w 432922"/>
                <a:gd name="connsiteY72" fmla="*/ 152098 h 484231"/>
                <a:gd name="connsiteX73" fmla="*/ 324109 w 432922"/>
                <a:gd name="connsiteY73" fmla="*/ 156754 h 484231"/>
                <a:gd name="connsiteX74" fmla="*/ 303901 w 432922"/>
                <a:gd name="connsiteY74" fmla="*/ 166843 h 484231"/>
                <a:gd name="connsiteX75" fmla="*/ 314005 w 432922"/>
                <a:gd name="connsiteY75" fmla="*/ 169947 h 484231"/>
                <a:gd name="connsiteX76" fmla="*/ 322555 w 432922"/>
                <a:gd name="connsiteY76" fmla="*/ 169171 h 484231"/>
                <a:gd name="connsiteX77" fmla="*/ 329550 w 432922"/>
                <a:gd name="connsiteY77" fmla="*/ 169947 h 484231"/>
                <a:gd name="connsiteX78" fmla="*/ 337322 w 432922"/>
                <a:gd name="connsiteY78" fmla="*/ 178483 h 484231"/>
                <a:gd name="connsiteX79" fmla="*/ 345872 w 432922"/>
                <a:gd name="connsiteY79" fmla="*/ 200211 h 484231"/>
                <a:gd name="connsiteX80" fmla="*/ 351313 w 432922"/>
                <a:gd name="connsiteY80" fmla="*/ 204091 h 484231"/>
                <a:gd name="connsiteX81" fmla="*/ 385511 w 432922"/>
                <a:gd name="connsiteY81" fmla="*/ 194779 h 484231"/>
                <a:gd name="connsiteX82" fmla="*/ 395615 w 432922"/>
                <a:gd name="connsiteY82" fmla="*/ 194003 h 484231"/>
                <a:gd name="connsiteX83" fmla="*/ 407274 w 432922"/>
                <a:gd name="connsiteY83" fmla="*/ 197107 h 484231"/>
                <a:gd name="connsiteX84" fmla="*/ 417378 w 432922"/>
                <a:gd name="connsiteY84" fmla="*/ 203315 h 484231"/>
                <a:gd name="connsiteX85" fmla="*/ 427482 w 432922"/>
                <a:gd name="connsiteY85" fmla="*/ 212627 h 484231"/>
                <a:gd name="connsiteX86" fmla="*/ 432923 w 432922"/>
                <a:gd name="connsiteY86" fmla="*/ 224267 h 484231"/>
                <a:gd name="connsiteX87" fmla="*/ 429037 w 432922"/>
                <a:gd name="connsiteY87" fmla="*/ 236684 h 484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432922" h="484231">
                  <a:moveTo>
                    <a:pt x="429037" y="236684"/>
                  </a:moveTo>
                  <a:lnTo>
                    <a:pt x="404942" y="245220"/>
                  </a:lnTo>
                  <a:lnTo>
                    <a:pt x="367634" y="266172"/>
                  </a:lnTo>
                  <a:lnTo>
                    <a:pt x="307787" y="291781"/>
                  </a:lnTo>
                  <a:lnTo>
                    <a:pt x="247162" y="317389"/>
                  </a:lnTo>
                  <a:lnTo>
                    <a:pt x="202859" y="340669"/>
                  </a:lnTo>
                  <a:lnTo>
                    <a:pt x="194310" y="377918"/>
                  </a:lnTo>
                  <a:lnTo>
                    <a:pt x="188869" y="436119"/>
                  </a:lnTo>
                  <a:lnTo>
                    <a:pt x="181874" y="471039"/>
                  </a:lnTo>
                  <a:lnTo>
                    <a:pt x="137572" y="475695"/>
                  </a:lnTo>
                  <a:lnTo>
                    <a:pt x="94823" y="484232"/>
                  </a:lnTo>
                  <a:lnTo>
                    <a:pt x="83942" y="464055"/>
                  </a:lnTo>
                  <a:lnTo>
                    <a:pt x="69175" y="449311"/>
                  </a:lnTo>
                  <a:lnTo>
                    <a:pt x="58293" y="433015"/>
                  </a:lnTo>
                  <a:lnTo>
                    <a:pt x="50521" y="414390"/>
                  </a:lnTo>
                  <a:lnTo>
                    <a:pt x="40417" y="401198"/>
                  </a:lnTo>
                  <a:lnTo>
                    <a:pt x="26426" y="391886"/>
                  </a:lnTo>
                  <a:lnTo>
                    <a:pt x="7772" y="363174"/>
                  </a:lnTo>
                  <a:lnTo>
                    <a:pt x="0" y="325149"/>
                  </a:lnTo>
                  <a:lnTo>
                    <a:pt x="23317" y="279364"/>
                  </a:lnTo>
                  <a:lnTo>
                    <a:pt x="55184" y="243668"/>
                  </a:lnTo>
                  <a:lnTo>
                    <a:pt x="86273" y="228148"/>
                  </a:lnTo>
                  <a:lnTo>
                    <a:pt x="95600" y="195555"/>
                  </a:lnTo>
                  <a:lnTo>
                    <a:pt x="85496" y="161411"/>
                  </a:lnTo>
                  <a:lnTo>
                    <a:pt x="78501" y="143562"/>
                  </a:lnTo>
                  <a:lnTo>
                    <a:pt x="75392" y="138130"/>
                  </a:lnTo>
                  <a:lnTo>
                    <a:pt x="71506" y="126490"/>
                  </a:lnTo>
                  <a:lnTo>
                    <a:pt x="69175" y="105538"/>
                  </a:lnTo>
                  <a:lnTo>
                    <a:pt x="63734" y="77601"/>
                  </a:lnTo>
                  <a:lnTo>
                    <a:pt x="67620" y="77601"/>
                  </a:lnTo>
                  <a:lnTo>
                    <a:pt x="75392" y="72169"/>
                  </a:lnTo>
                  <a:lnTo>
                    <a:pt x="86273" y="55097"/>
                  </a:lnTo>
                  <a:lnTo>
                    <a:pt x="94823" y="47337"/>
                  </a:lnTo>
                  <a:lnTo>
                    <a:pt x="98710" y="38801"/>
                  </a:lnTo>
                  <a:lnTo>
                    <a:pt x="101818" y="18624"/>
                  </a:lnTo>
                  <a:lnTo>
                    <a:pt x="105704" y="10864"/>
                  </a:lnTo>
                  <a:lnTo>
                    <a:pt x="112700" y="4656"/>
                  </a:lnTo>
                  <a:lnTo>
                    <a:pt x="113477" y="4656"/>
                  </a:lnTo>
                  <a:lnTo>
                    <a:pt x="115031" y="4656"/>
                  </a:lnTo>
                  <a:lnTo>
                    <a:pt x="122027" y="1552"/>
                  </a:lnTo>
                  <a:lnTo>
                    <a:pt x="140680" y="0"/>
                  </a:lnTo>
                  <a:lnTo>
                    <a:pt x="192755" y="4656"/>
                  </a:lnTo>
                  <a:lnTo>
                    <a:pt x="199751" y="7760"/>
                  </a:lnTo>
                  <a:lnTo>
                    <a:pt x="196642" y="12416"/>
                  </a:lnTo>
                  <a:lnTo>
                    <a:pt x="195865" y="17848"/>
                  </a:lnTo>
                  <a:lnTo>
                    <a:pt x="195087" y="22504"/>
                  </a:lnTo>
                  <a:lnTo>
                    <a:pt x="193533" y="27160"/>
                  </a:lnTo>
                  <a:lnTo>
                    <a:pt x="190424" y="30264"/>
                  </a:lnTo>
                  <a:lnTo>
                    <a:pt x="182651" y="36473"/>
                  </a:lnTo>
                  <a:lnTo>
                    <a:pt x="179542" y="41905"/>
                  </a:lnTo>
                  <a:lnTo>
                    <a:pt x="189647" y="47337"/>
                  </a:lnTo>
                  <a:lnTo>
                    <a:pt x="196642" y="55097"/>
                  </a:lnTo>
                  <a:lnTo>
                    <a:pt x="203637" y="57425"/>
                  </a:lnTo>
                  <a:lnTo>
                    <a:pt x="212186" y="46561"/>
                  </a:lnTo>
                  <a:lnTo>
                    <a:pt x="217627" y="43457"/>
                  </a:lnTo>
                  <a:lnTo>
                    <a:pt x="219959" y="46561"/>
                  </a:lnTo>
                  <a:lnTo>
                    <a:pt x="222290" y="52769"/>
                  </a:lnTo>
                  <a:lnTo>
                    <a:pt x="225400" y="58201"/>
                  </a:lnTo>
                  <a:lnTo>
                    <a:pt x="227731" y="60529"/>
                  </a:lnTo>
                  <a:lnTo>
                    <a:pt x="238613" y="63633"/>
                  </a:lnTo>
                  <a:lnTo>
                    <a:pt x="240944" y="65961"/>
                  </a:lnTo>
                  <a:lnTo>
                    <a:pt x="242499" y="68289"/>
                  </a:lnTo>
                  <a:lnTo>
                    <a:pt x="244054" y="69841"/>
                  </a:lnTo>
                  <a:lnTo>
                    <a:pt x="247940" y="71393"/>
                  </a:lnTo>
                  <a:lnTo>
                    <a:pt x="250271" y="74497"/>
                  </a:lnTo>
                  <a:lnTo>
                    <a:pt x="261152" y="95449"/>
                  </a:lnTo>
                  <a:lnTo>
                    <a:pt x="266593" y="101658"/>
                  </a:lnTo>
                  <a:lnTo>
                    <a:pt x="293797" y="120282"/>
                  </a:lnTo>
                  <a:lnTo>
                    <a:pt x="311673" y="135802"/>
                  </a:lnTo>
                  <a:lnTo>
                    <a:pt x="323332" y="141234"/>
                  </a:lnTo>
                  <a:lnTo>
                    <a:pt x="334213" y="142786"/>
                  </a:lnTo>
                  <a:lnTo>
                    <a:pt x="334213" y="145114"/>
                  </a:lnTo>
                  <a:lnTo>
                    <a:pt x="329550" y="152098"/>
                  </a:lnTo>
                  <a:lnTo>
                    <a:pt x="324109" y="156754"/>
                  </a:lnTo>
                  <a:lnTo>
                    <a:pt x="303901" y="166843"/>
                  </a:lnTo>
                  <a:lnTo>
                    <a:pt x="314005" y="169947"/>
                  </a:lnTo>
                  <a:lnTo>
                    <a:pt x="322555" y="169171"/>
                  </a:lnTo>
                  <a:lnTo>
                    <a:pt x="329550" y="169947"/>
                  </a:lnTo>
                  <a:lnTo>
                    <a:pt x="337322" y="178483"/>
                  </a:lnTo>
                  <a:lnTo>
                    <a:pt x="345872" y="200211"/>
                  </a:lnTo>
                  <a:lnTo>
                    <a:pt x="351313" y="204091"/>
                  </a:lnTo>
                  <a:lnTo>
                    <a:pt x="385511" y="194779"/>
                  </a:lnTo>
                  <a:lnTo>
                    <a:pt x="395615" y="194003"/>
                  </a:lnTo>
                  <a:lnTo>
                    <a:pt x="407274" y="197107"/>
                  </a:lnTo>
                  <a:lnTo>
                    <a:pt x="417378" y="203315"/>
                  </a:lnTo>
                  <a:lnTo>
                    <a:pt x="427482" y="212627"/>
                  </a:lnTo>
                  <a:lnTo>
                    <a:pt x="432923" y="224267"/>
                  </a:lnTo>
                  <a:lnTo>
                    <a:pt x="429037" y="23668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tr-TR"/>
            </a:p>
          </p:txBody>
        </p:sp>
        <p:sp>
          <p:nvSpPr>
            <p:cNvPr id="178" name="Serbest Form 177">
              <a:extLst>
                <a:ext uri="{FF2B5EF4-FFF2-40B4-BE49-F238E27FC236}">
                  <a16:creationId xmlns:a16="http://schemas.microsoft.com/office/drawing/2014/main" id="{174E79AA-DD41-19FF-3E03-FCFC448FFE08}"/>
                </a:ext>
              </a:extLst>
            </p:cNvPr>
            <p:cNvSpPr/>
            <p:nvPr/>
          </p:nvSpPr>
          <p:spPr>
            <a:xfrm>
              <a:off x="13254210" y="3631697"/>
              <a:ext cx="984216" cy="885863"/>
            </a:xfrm>
            <a:custGeom>
              <a:avLst/>
              <a:gdLst>
                <a:gd name="connsiteX0" fmla="*/ 488884 w 520750"/>
                <a:gd name="connsiteY0" fmla="*/ 41129 h 468711"/>
                <a:gd name="connsiteX1" fmla="*/ 494325 w 520750"/>
                <a:gd name="connsiteY1" fmla="*/ 69065 h 468711"/>
                <a:gd name="connsiteX2" fmla="*/ 496657 w 520750"/>
                <a:gd name="connsiteY2" fmla="*/ 90017 h 468711"/>
                <a:gd name="connsiteX3" fmla="*/ 500543 w 520750"/>
                <a:gd name="connsiteY3" fmla="*/ 101658 h 468711"/>
                <a:gd name="connsiteX4" fmla="*/ 503651 w 520750"/>
                <a:gd name="connsiteY4" fmla="*/ 107090 h 468711"/>
                <a:gd name="connsiteX5" fmla="*/ 510647 w 520750"/>
                <a:gd name="connsiteY5" fmla="*/ 124938 h 468711"/>
                <a:gd name="connsiteX6" fmla="*/ 520751 w 520750"/>
                <a:gd name="connsiteY6" fmla="*/ 159082 h 468711"/>
                <a:gd name="connsiteX7" fmla="*/ 511424 w 520750"/>
                <a:gd name="connsiteY7" fmla="*/ 191675 h 468711"/>
                <a:gd name="connsiteX8" fmla="*/ 480334 w 520750"/>
                <a:gd name="connsiteY8" fmla="*/ 207195 h 468711"/>
                <a:gd name="connsiteX9" fmla="*/ 448468 w 520750"/>
                <a:gd name="connsiteY9" fmla="*/ 242892 h 468711"/>
                <a:gd name="connsiteX10" fmla="*/ 425150 w 520750"/>
                <a:gd name="connsiteY10" fmla="*/ 288676 h 468711"/>
                <a:gd name="connsiteX11" fmla="*/ 403388 w 520750"/>
                <a:gd name="connsiteY11" fmla="*/ 291005 h 468711"/>
                <a:gd name="connsiteX12" fmla="*/ 381625 w 520750"/>
                <a:gd name="connsiteY12" fmla="*/ 295661 h 468711"/>
                <a:gd name="connsiteX13" fmla="*/ 355976 w 520750"/>
                <a:gd name="connsiteY13" fmla="*/ 293333 h 468711"/>
                <a:gd name="connsiteX14" fmla="*/ 331105 w 520750"/>
                <a:gd name="connsiteY14" fmla="*/ 295661 h 468711"/>
                <a:gd name="connsiteX15" fmla="*/ 318668 w 520750"/>
                <a:gd name="connsiteY15" fmla="*/ 301869 h 468711"/>
                <a:gd name="connsiteX16" fmla="*/ 307010 w 520750"/>
                <a:gd name="connsiteY16" fmla="*/ 311957 h 468711"/>
                <a:gd name="connsiteX17" fmla="*/ 302347 w 520750"/>
                <a:gd name="connsiteY17" fmla="*/ 331357 h 468711"/>
                <a:gd name="connsiteX18" fmla="*/ 304678 w 520750"/>
                <a:gd name="connsiteY18" fmla="*/ 352310 h 468711"/>
                <a:gd name="connsiteX19" fmla="*/ 295351 w 520750"/>
                <a:gd name="connsiteY19" fmla="*/ 371710 h 468711"/>
                <a:gd name="connsiteX20" fmla="*/ 280584 w 520750"/>
                <a:gd name="connsiteY20" fmla="*/ 386454 h 468711"/>
                <a:gd name="connsiteX21" fmla="*/ 273589 w 520750"/>
                <a:gd name="connsiteY21" fmla="*/ 405854 h 468711"/>
                <a:gd name="connsiteX22" fmla="*/ 272812 w 520750"/>
                <a:gd name="connsiteY22" fmla="*/ 427583 h 468711"/>
                <a:gd name="connsiteX23" fmla="*/ 255712 w 520750"/>
                <a:gd name="connsiteY23" fmla="*/ 453191 h 468711"/>
                <a:gd name="connsiteX24" fmla="*/ 224623 w 520750"/>
                <a:gd name="connsiteY24" fmla="*/ 435343 h 468711"/>
                <a:gd name="connsiteX25" fmla="*/ 195088 w 520750"/>
                <a:gd name="connsiteY25" fmla="*/ 426807 h 468711"/>
                <a:gd name="connsiteX26" fmla="*/ 166330 w 520750"/>
                <a:gd name="connsiteY26" fmla="*/ 435343 h 468711"/>
                <a:gd name="connsiteX27" fmla="*/ 135240 w 520750"/>
                <a:gd name="connsiteY27" fmla="*/ 455519 h 468711"/>
                <a:gd name="connsiteX28" fmla="*/ 101041 w 520750"/>
                <a:gd name="connsiteY28" fmla="*/ 468711 h 468711"/>
                <a:gd name="connsiteX29" fmla="*/ 76169 w 520750"/>
                <a:gd name="connsiteY29" fmla="*/ 446207 h 468711"/>
                <a:gd name="connsiteX30" fmla="*/ 80833 w 520750"/>
                <a:gd name="connsiteY30" fmla="*/ 405078 h 468711"/>
                <a:gd name="connsiteX31" fmla="*/ 90937 w 520750"/>
                <a:gd name="connsiteY31" fmla="*/ 388006 h 468711"/>
                <a:gd name="connsiteX32" fmla="*/ 87828 w 520750"/>
                <a:gd name="connsiteY32" fmla="*/ 371710 h 468711"/>
                <a:gd name="connsiteX33" fmla="*/ 74615 w 520750"/>
                <a:gd name="connsiteY33" fmla="*/ 367054 h 468711"/>
                <a:gd name="connsiteX34" fmla="*/ 28758 w 520750"/>
                <a:gd name="connsiteY34" fmla="*/ 360070 h 468711"/>
                <a:gd name="connsiteX35" fmla="*/ 0 w 520750"/>
                <a:gd name="connsiteY35" fmla="*/ 343773 h 468711"/>
                <a:gd name="connsiteX36" fmla="*/ 5441 w 520750"/>
                <a:gd name="connsiteY36" fmla="*/ 324373 h 468711"/>
                <a:gd name="connsiteX37" fmla="*/ 40417 w 520750"/>
                <a:gd name="connsiteY37" fmla="*/ 283244 h 468711"/>
                <a:gd name="connsiteX38" fmla="*/ 48966 w 520750"/>
                <a:gd name="connsiteY38" fmla="*/ 278588 h 468711"/>
                <a:gd name="connsiteX39" fmla="*/ 56738 w 520750"/>
                <a:gd name="connsiteY39" fmla="*/ 271604 h 468711"/>
                <a:gd name="connsiteX40" fmla="*/ 59848 w 520750"/>
                <a:gd name="connsiteY40" fmla="*/ 261516 h 468711"/>
                <a:gd name="connsiteX41" fmla="*/ 65288 w 520750"/>
                <a:gd name="connsiteY41" fmla="*/ 251428 h 468711"/>
                <a:gd name="connsiteX42" fmla="*/ 85496 w 520750"/>
                <a:gd name="connsiteY42" fmla="*/ 238236 h 468711"/>
                <a:gd name="connsiteX43" fmla="*/ 95600 w 520750"/>
                <a:gd name="connsiteY43" fmla="*/ 215731 h 468711"/>
                <a:gd name="connsiteX44" fmla="*/ 84719 w 520750"/>
                <a:gd name="connsiteY44" fmla="*/ 203315 h 468711"/>
                <a:gd name="connsiteX45" fmla="*/ 69952 w 520750"/>
                <a:gd name="connsiteY45" fmla="*/ 196331 h 468711"/>
                <a:gd name="connsiteX46" fmla="*/ 66065 w 520750"/>
                <a:gd name="connsiteY46" fmla="*/ 187795 h 468711"/>
                <a:gd name="connsiteX47" fmla="*/ 61402 w 520750"/>
                <a:gd name="connsiteY47" fmla="*/ 179259 h 468711"/>
                <a:gd name="connsiteX48" fmla="*/ 54407 w 520750"/>
                <a:gd name="connsiteY48" fmla="*/ 174603 h 468711"/>
                <a:gd name="connsiteX49" fmla="*/ 47412 w 520750"/>
                <a:gd name="connsiteY49" fmla="*/ 167619 h 468711"/>
                <a:gd name="connsiteX50" fmla="*/ 40417 w 520750"/>
                <a:gd name="connsiteY50" fmla="*/ 151322 h 468711"/>
                <a:gd name="connsiteX51" fmla="*/ 37307 w 520750"/>
                <a:gd name="connsiteY51" fmla="*/ 131922 h 468711"/>
                <a:gd name="connsiteX52" fmla="*/ 27203 w 520750"/>
                <a:gd name="connsiteY52" fmla="*/ 106314 h 468711"/>
                <a:gd name="connsiteX53" fmla="*/ 26426 w 520750"/>
                <a:gd name="connsiteY53" fmla="*/ 104762 h 468711"/>
                <a:gd name="connsiteX54" fmla="*/ 58293 w 520750"/>
                <a:gd name="connsiteY54" fmla="*/ 79153 h 468711"/>
                <a:gd name="connsiteX55" fmla="*/ 67620 w 520750"/>
                <a:gd name="connsiteY55" fmla="*/ 76049 h 468711"/>
                <a:gd name="connsiteX56" fmla="*/ 75392 w 520750"/>
                <a:gd name="connsiteY56" fmla="*/ 71393 h 468711"/>
                <a:gd name="connsiteX57" fmla="*/ 79279 w 520750"/>
                <a:gd name="connsiteY57" fmla="*/ 69841 h 468711"/>
                <a:gd name="connsiteX58" fmla="*/ 92492 w 520750"/>
                <a:gd name="connsiteY58" fmla="*/ 68289 h 468711"/>
                <a:gd name="connsiteX59" fmla="*/ 97155 w 520750"/>
                <a:gd name="connsiteY59" fmla="*/ 66737 h 468711"/>
                <a:gd name="connsiteX60" fmla="*/ 104150 w 520750"/>
                <a:gd name="connsiteY60" fmla="*/ 61305 h 468711"/>
                <a:gd name="connsiteX61" fmla="*/ 109591 w 520750"/>
                <a:gd name="connsiteY61" fmla="*/ 52769 h 468711"/>
                <a:gd name="connsiteX62" fmla="*/ 113477 w 520750"/>
                <a:gd name="connsiteY62" fmla="*/ 41905 h 468711"/>
                <a:gd name="connsiteX63" fmla="*/ 115031 w 520750"/>
                <a:gd name="connsiteY63" fmla="*/ 31040 h 468711"/>
                <a:gd name="connsiteX64" fmla="*/ 118918 w 520750"/>
                <a:gd name="connsiteY64" fmla="*/ 28712 h 468711"/>
                <a:gd name="connsiteX65" fmla="*/ 139903 w 520750"/>
                <a:gd name="connsiteY65" fmla="*/ 9312 h 468711"/>
                <a:gd name="connsiteX66" fmla="*/ 145344 w 520750"/>
                <a:gd name="connsiteY66" fmla="*/ 0 h 468711"/>
                <a:gd name="connsiteX67" fmla="*/ 184206 w 520750"/>
                <a:gd name="connsiteY67" fmla="*/ 17072 h 468711"/>
                <a:gd name="connsiteX68" fmla="*/ 189647 w 520750"/>
                <a:gd name="connsiteY68" fmla="*/ 17848 h 468711"/>
                <a:gd name="connsiteX69" fmla="*/ 200528 w 520750"/>
                <a:gd name="connsiteY69" fmla="*/ 17072 h 468711"/>
                <a:gd name="connsiteX70" fmla="*/ 209855 w 520750"/>
                <a:gd name="connsiteY70" fmla="*/ 12416 h 468711"/>
                <a:gd name="connsiteX71" fmla="*/ 212186 w 520750"/>
                <a:gd name="connsiteY71" fmla="*/ 12416 h 468711"/>
                <a:gd name="connsiteX72" fmla="*/ 212964 w 520750"/>
                <a:gd name="connsiteY72" fmla="*/ 14744 h 468711"/>
                <a:gd name="connsiteX73" fmla="*/ 212186 w 520750"/>
                <a:gd name="connsiteY73" fmla="*/ 18624 h 468711"/>
                <a:gd name="connsiteX74" fmla="*/ 212186 w 520750"/>
                <a:gd name="connsiteY74" fmla="*/ 22504 h 468711"/>
                <a:gd name="connsiteX75" fmla="*/ 213741 w 520750"/>
                <a:gd name="connsiteY75" fmla="*/ 25608 h 468711"/>
                <a:gd name="connsiteX76" fmla="*/ 218405 w 520750"/>
                <a:gd name="connsiteY76" fmla="*/ 27160 h 468711"/>
                <a:gd name="connsiteX77" fmla="*/ 229286 w 520750"/>
                <a:gd name="connsiteY77" fmla="*/ 28712 h 468711"/>
                <a:gd name="connsiteX78" fmla="*/ 233950 w 520750"/>
                <a:gd name="connsiteY78" fmla="*/ 30264 h 468711"/>
                <a:gd name="connsiteX79" fmla="*/ 248717 w 520750"/>
                <a:gd name="connsiteY79" fmla="*/ 43457 h 468711"/>
                <a:gd name="connsiteX80" fmla="*/ 253381 w 520750"/>
                <a:gd name="connsiteY80" fmla="*/ 45785 h 468711"/>
                <a:gd name="connsiteX81" fmla="*/ 256489 w 520750"/>
                <a:gd name="connsiteY81" fmla="*/ 43457 h 468711"/>
                <a:gd name="connsiteX82" fmla="*/ 271257 w 520750"/>
                <a:gd name="connsiteY82" fmla="*/ 31040 h 468711"/>
                <a:gd name="connsiteX83" fmla="*/ 282916 w 520750"/>
                <a:gd name="connsiteY83" fmla="*/ 14744 h 468711"/>
                <a:gd name="connsiteX84" fmla="*/ 288356 w 520750"/>
                <a:gd name="connsiteY84" fmla="*/ 10864 h 468711"/>
                <a:gd name="connsiteX85" fmla="*/ 303124 w 520750"/>
                <a:gd name="connsiteY85" fmla="*/ 4656 h 468711"/>
                <a:gd name="connsiteX86" fmla="*/ 329550 w 520750"/>
                <a:gd name="connsiteY86" fmla="*/ 14744 h 468711"/>
                <a:gd name="connsiteX87" fmla="*/ 342763 w 520750"/>
                <a:gd name="connsiteY87" fmla="*/ 10864 h 468711"/>
                <a:gd name="connsiteX88" fmla="*/ 347426 w 520750"/>
                <a:gd name="connsiteY88" fmla="*/ 7760 h 468711"/>
                <a:gd name="connsiteX89" fmla="*/ 352867 w 520750"/>
                <a:gd name="connsiteY89" fmla="*/ 6984 h 468711"/>
                <a:gd name="connsiteX90" fmla="*/ 358308 w 520750"/>
                <a:gd name="connsiteY90" fmla="*/ 7760 h 468711"/>
                <a:gd name="connsiteX91" fmla="*/ 363748 w 520750"/>
                <a:gd name="connsiteY91" fmla="*/ 10864 h 468711"/>
                <a:gd name="connsiteX92" fmla="*/ 374630 w 520750"/>
                <a:gd name="connsiteY92" fmla="*/ 6984 h 468711"/>
                <a:gd name="connsiteX93" fmla="*/ 380848 w 520750"/>
                <a:gd name="connsiteY93" fmla="*/ 6984 h 468711"/>
                <a:gd name="connsiteX94" fmla="*/ 385511 w 520750"/>
                <a:gd name="connsiteY94" fmla="*/ 10864 h 468711"/>
                <a:gd name="connsiteX95" fmla="*/ 391729 w 520750"/>
                <a:gd name="connsiteY95" fmla="*/ 16296 h 468711"/>
                <a:gd name="connsiteX96" fmla="*/ 401056 w 520750"/>
                <a:gd name="connsiteY96" fmla="*/ 17072 h 468711"/>
                <a:gd name="connsiteX97" fmla="*/ 418933 w 520750"/>
                <a:gd name="connsiteY97" fmla="*/ 16296 h 468711"/>
                <a:gd name="connsiteX98" fmla="*/ 483443 w 520750"/>
                <a:gd name="connsiteY98" fmla="*/ 41129 h 468711"/>
                <a:gd name="connsiteX99" fmla="*/ 488884 w 520750"/>
                <a:gd name="connsiteY99" fmla="*/ 41129 h 468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520750" h="468711">
                  <a:moveTo>
                    <a:pt x="488884" y="41129"/>
                  </a:moveTo>
                  <a:lnTo>
                    <a:pt x="494325" y="69065"/>
                  </a:lnTo>
                  <a:lnTo>
                    <a:pt x="496657" y="90017"/>
                  </a:lnTo>
                  <a:lnTo>
                    <a:pt x="500543" y="101658"/>
                  </a:lnTo>
                  <a:lnTo>
                    <a:pt x="503651" y="107090"/>
                  </a:lnTo>
                  <a:lnTo>
                    <a:pt x="510647" y="124938"/>
                  </a:lnTo>
                  <a:lnTo>
                    <a:pt x="520751" y="159082"/>
                  </a:lnTo>
                  <a:lnTo>
                    <a:pt x="511424" y="191675"/>
                  </a:lnTo>
                  <a:lnTo>
                    <a:pt x="480334" y="207195"/>
                  </a:lnTo>
                  <a:lnTo>
                    <a:pt x="448468" y="242892"/>
                  </a:lnTo>
                  <a:lnTo>
                    <a:pt x="425150" y="288676"/>
                  </a:lnTo>
                  <a:lnTo>
                    <a:pt x="403388" y="291005"/>
                  </a:lnTo>
                  <a:lnTo>
                    <a:pt x="381625" y="295661"/>
                  </a:lnTo>
                  <a:lnTo>
                    <a:pt x="355976" y="293333"/>
                  </a:lnTo>
                  <a:lnTo>
                    <a:pt x="331105" y="295661"/>
                  </a:lnTo>
                  <a:lnTo>
                    <a:pt x="318668" y="301869"/>
                  </a:lnTo>
                  <a:lnTo>
                    <a:pt x="307010" y="311957"/>
                  </a:lnTo>
                  <a:lnTo>
                    <a:pt x="302347" y="331357"/>
                  </a:lnTo>
                  <a:lnTo>
                    <a:pt x="304678" y="352310"/>
                  </a:lnTo>
                  <a:lnTo>
                    <a:pt x="295351" y="371710"/>
                  </a:lnTo>
                  <a:lnTo>
                    <a:pt x="280584" y="386454"/>
                  </a:lnTo>
                  <a:lnTo>
                    <a:pt x="273589" y="405854"/>
                  </a:lnTo>
                  <a:lnTo>
                    <a:pt x="272812" y="427583"/>
                  </a:lnTo>
                  <a:lnTo>
                    <a:pt x="255712" y="453191"/>
                  </a:lnTo>
                  <a:lnTo>
                    <a:pt x="224623" y="435343"/>
                  </a:lnTo>
                  <a:lnTo>
                    <a:pt x="195088" y="426807"/>
                  </a:lnTo>
                  <a:lnTo>
                    <a:pt x="166330" y="435343"/>
                  </a:lnTo>
                  <a:lnTo>
                    <a:pt x="135240" y="455519"/>
                  </a:lnTo>
                  <a:lnTo>
                    <a:pt x="101041" y="468711"/>
                  </a:lnTo>
                  <a:lnTo>
                    <a:pt x="76169" y="446207"/>
                  </a:lnTo>
                  <a:lnTo>
                    <a:pt x="80833" y="405078"/>
                  </a:lnTo>
                  <a:lnTo>
                    <a:pt x="90937" y="388006"/>
                  </a:lnTo>
                  <a:lnTo>
                    <a:pt x="87828" y="371710"/>
                  </a:lnTo>
                  <a:lnTo>
                    <a:pt x="74615" y="367054"/>
                  </a:lnTo>
                  <a:lnTo>
                    <a:pt x="28758" y="360070"/>
                  </a:lnTo>
                  <a:lnTo>
                    <a:pt x="0" y="343773"/>
                  </a:lnTo>
                  <a:lnTo>
                    <a:pt x="5441" y="324373"/>
                  </a:lnTo>
                  <a:lnTo>
                    <a:pt x="40417" y="283244"/>
                  </a:lnTo>
                  <a:lnTo>
                    <a:pt x="48966" y="278588"/>
                  </a:lnTo>
                  <a:lnTo>
                    <a:pt x="56738" y="271604"/>
                  </a:lnTo>
                  <a:lnTo>
                    <a:pt x="59848" y="261516"/>
                  </a:lnTo>
                  <a:lnTo>
                    <a:pt x="65288" y="251428"/>
                  </a:lnTo>
                  <a:lnTo>
                    <a:pt x="85496" y="238236"/>
                  </a:lnTo>
                  <a:lnTo>
                    <a:pt x="95600" y="215731"/>
                  </a:lnTo>
                  <a:lnTo>
                    <a:pt x="84719" y="203315"/>
                  </a:lnTo>
                  <a:lnTo>
                    <a:pt x="69952" y="196331"/>
                  </a:lnTo>
                  <a:lnTo>
                    <a:pt x="66065" y="187795"/>
                  </a:lnTo>
                  <a:lnTo>
                    <a:pt x="61402" y="179259"/>
                  </a:lnTo>
                  <a:lnTo>
                    <a:pt x="54407" y="174603"/>
                  </a:lnTo>
                  <a:lnTo>
                    <a:pt x="47412" y="167619"/>
                  </a:lnTo>
                  <a:lnTo>
                    <a:pt x="40417" y="151322"/>
                  </a:lnTo>
                  <a:lnTo>
                    <a:pt x="37307" y="131922"/>
                  </a:lnTo>
                  <a:lnTo>
                    <a:pt x="27203" y="106314"/>
                  </a:lnTo>
                  <a:lnTo>
                    <a:pt x="26426" y="104762"/>
                  </a:lnTo>
                  <a:lnTo>
                    <a:pt x="58293" y="79153"/>
                  </a:lnTo>
                  <a:lnTo>
                    <a:pt x="67620" y="76049"/>
                  </a:lnTo>
                  <a:lnTo>
                    <a:pt x="75392" y="71393"/>
                  </a:lnTo>
                  <a:lnTo>
                    <a:pt x="79279" y="69841"/>
                  </a:lnTo>
                  <a:lnTo>
                    <a:pt x="92492" y="68289"/>
                  </a:lnTo>
                  <a:lnTo>
                    <a:pt x="97155" y="66737"/>
                  </a:lnTo>
                  <a:lnTo>
                    <a:pt x="104150" y="61305"/>
                  </a:lnTo>
                  <a:lnTo>
                    <a:pt x="109591" y="52769"/>
                  </a:lnTo>
                  <a:lnTo>
                    <a:pt x="113477" y="41905"/>
                  </a:lnTo>
                  <a:lnTo>
                    <a:pt x="115031" y="31040"/>
                  </a:lnTo>
                  <a:lnTo>
                    <a:pt x="118918" y="28712"/>
                  </a:lnTo>
                  <a:lnTo>
                    <a:pt x="139903" y="9312"/>
                  </a:lnTo>
                  <a:lnTo>
                    <a:pt x="145344" y="0"/>
                  </a:lnTo>
                  <a:lnTo>
                    <a:pt x="184206" y="17072"/>
                  </a:lnTo>
                  <a:lnTo>
                    <a:pt x="189647" y="17848"/>
                  </a:lnTo>
                  <a:lnTo>
                    <a:pt x="200528" y="17072"/>
                  </a:lnTo>
                  <a:lnTo>
                    <a:pt x="209855" y="12416"/>
                  </a:lnTo>
                  <a:lnTo>
                    <a:pt x="212186" y="12416"/>
                  </a:lnTo>
                  <a:lnTo>
                    <a:pt x="212964" y="14744"/>
                  </a:lnTo>
                  <a:lnTo>
                    <a:pt x="212186" y="18624"/>
                  </a:lnTo>
                  <a:lnTo>
                    <a:pt x="212186" y="22504"/>
                  </a:lnTo>
                  <a:lnTo>
                    <a:pt x="213741" y="25608"/>
                  </a:lnTo>
                  <a:lnTo>
                    <a:pt x="218405" y="27160"/>
                  </a:lnTo>
                  <a:lnTo>
                    <a:pt x="229286" y="28712"/>
                  </a:lnTo>
                  <a:lnTo>
                    <a:pt x="233950" y="30264"/>
                  </a:lnTo>
                  <a:lnTo>
                    <a:pt x="248717" y="43457"/>
                  </a:lnTo>
                  <a:lnTo>
                    <a:pt x="253381" y="45785"/>
                  </a:lnTo>
                  <a:lnTo>
                    <a:pt x="256489" y="43457"/>
                  </a:lnTo>
                  <a:lnTo>
                    <a:pt x="271257" y="31040"/>
                  </a:lnTo>
                  <a:lnTo>
                    <a:pt x="282916" y="14744"/>
                  </a:lnTo>
                  <a:lnTo>
                    <a:pt x="288356" y="10864"/>
                  </a:lnTo>
                  <a:lnTo>
                    <a:pt x="303124" y="4656"/>
                  </a:lnTo>
                  <a:lnTo>
                    <a:pt x="329550" y="14744"/>
                  </a:lnTo>
                  <a:lnTo>
                    <a:pt x="342763" y="10864"/>
                  </a:lnTo>
                  <a:lnTo>
                    <a:pt x="347426" y="7760"/>
                  </a:lnTo>
                  <a:lnTo>
                    <a:pt x="352867" y="6984"/>
                  </a:lnTo>
                  <a:lnTo>
                    <a:pt x="358308" y="7760"/>
                  </a:lnTo>
                  <a:lnTo>
                    <a:pt x="363748" y="10864"/>
                  </a:lnTo>
                  <a:lnTo>
                    <a:pt x="374630" y="6984"/>
                  </a:lnTo>
                  <a:lnTo>
                    <a:pt x="380848" y="6984"/>
                  </a:lnTo>
                  <a:lnTo>
                    <a:pt x="385511" y="10864"/>
                  </a:lnTo>
                  <a:lnTo>
                    <a:pt x="391729" y="16296"/>
                  </a:lnTo>
                  <a:lnTo>
                    <a:pt x="401056" y="17072"/>
                  </a:lnTo>
                  <a:lnTo>
                    <a:pt x="418933" y="16296"/>
                  </a:lnTo>
                  <a:lnTo>
                    <a:pt x="483443" y="41129"/>
                  </a:lnTo>
                  <a:lnTo>
                    <a:pt x="488884" y="4112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tr-TR"/>
            </a:p>
          </p:txBody>
        </p:sp>
        <p:sp>
          <p:nvSpPr>
            <p:cNvPr id="179" name="Serbest Form 178">
              <a:extLst>
                <a:ext uri="{FF2B5EF4-FFF2-40B4-BE49-F238E27FC236}">
                  <a16:creationId xmlns:a16="http://schemas.microsoft.com/office/drawing/2014/main" id="{654E2D65-CB07-7CC1-4547-470B5D7F03FB}"/>
                </a:ext>
              </a:extLst>
            </p:cNvPr>
            <p:cNvSpPr/>
            <p:nvPr/>
          </p:nvSpPr>
          <p:spPr>
            <a:xfrm>
              <a:off x="13640552" y="7024085"/>
              <a:ext cx="1206033" cy="574930"/>
            </a:xfrm>
            <a:custGeom>
              <a:avLst/>
              <a:gdLst>
                <a:gd name="connsiteX0" fmla="*/ 621015 w 638114"/>
                <a:gd name="connsiteY0" fmla="*/ 214179 h 304196"/>
                <a:gd name="connsiteX1" fmla="*/ 610911 w 638114"/>
                <a:gd name="connsiteY1" fmla="*/ 207195 h 304196"/>
                <a:gd name="connsiteX2" fmla="*/ 606247 w 638114"/>
                <a:gd name="connsiteY2" fmla="*/ 206419 h 304196"/>
                <a:gd name="connsiteX3" fmla="*/ 600029 w 638114"/>
                <a:gd name="connsiteY3" fmla="*/ 207195 h 304196"/>
                <a:gd name="connsiteX4" fmla="*/ 596143 w 638114"/>
                <a:gd name="connsiteY4" fmla="*/ 208747 h 304196"/>
                <a:gd name="connsiteX5" fmla="*/ 593035 w 638114"/>
                <a:gd name="connsiteY5" fmla="*/ 211851 h 304196"/>
                <a:gd name="connsiteX6" fmla="*/ 589925 w 638114"/>
                <a:gd name="connsiteY6" fmla="*/ 212627 h 304196"/>
                <a:gd name="connsiteX7" fmla="*/ 586816 w 638114"/>
                <a:gd name="connsiteY7" fmla="*/ 212627 h 304196"/>
                <a:gd name="connsiteX8" fmla="*/ 583708 w 638114"/>
                <a:gd name="connsiteY8" fmla="*/ 211075 h 304196"/>
                <a:gd name="connsiteX9" fmla="*/ 535519 w 638114"/>
                <a:gd name="connsiteY9" fmla="*/ 185467 h 304196"/>
                <a:gd name="connsiteX10" fmla="*/ 529301 w 638114"/>
                <a:gd name="connsiteY10" fmla="*/ 183139 h 304196"/>
                <a:gd name="connsiteX11" fmla="*/ 517642 w 638114"/>
                <a:gd name="connsiteY11" fmla="*/ 184691 h 304196"/>
                <a:gd name="connsiteX12" fmla="*/ 502874 w 638114"/>
                <a:gd name="connsiteY12" fmla="*/ 188571 h 304196"/>
                <a:gd name="connsiteX13" fmla="*/ 488884 w 638114"/>
                <a:gd name="connsiteY13" fmla="*/ 194779 h 304196"/>
                <a:gd name="connsiteX14" fmla="*/ 479557 w 638114"/>
                <a:gd name="connsiteY14" fmla="*/ 201763 h 304196"/>
                <a:gd name="connsiteX15" fmla="*/ 463235 w 638114"/>
                <a:gd name="connsiteY15" fmla="*/ 207195 h 304196"/>
                <a:gd name="connsiteX16" fmla="*/ 448468 w 638114"/>
                <a:gd name="connsiteY16" fmla="*/ 204867 h 304196"/>
                <a:gd name="connsiteX17" fmla="*/ 418156 w 638114"/>
                <a:gd name="connsiteY17" fmla="*/ 194779 h 304196"/>
                <a:gd name="connsiteX18" fmla="*/ 415046 w 638114"/>
                <a:gd name="connsiteY18" fmla="*/ 192451 h 304196"/>
                <a:gd name="connsiteX19" fmla="*/ 413492 w 638114"/>
                <a:gd name="connsiteY19" fmla="*/ 184691 h 304196"/>
                <a:gd name="connsiteX20" fmla="*/ 410383 w 638114"/>
                <a:gd name="connsiteY20" fmla="*/ 181587 h 304196"/>
                <a:gd name="connsiteX21" fmla="*/ 405719 w 638114"/>
                <a:gd name="connsiteY21" fmla="*/ 181587 h 304196"/>
                <a:gd name="connsiteX22" fmla="*/ 402611 w 638114"/>
                <a:gd name="connsiteY22" fmla="*/ 181587 h 304196"/>
                <a:gd name="connsiteX23" fmla="*/ 383957 w 638114"/>
                <a:gd name="connsiteY23" fmla="*/ 189347 h 304196"/>
                <a:gd name="connsiteX24" fmla="*/ 381625 w 638114"/>
                <a:gd name="connsiteY24" fmla="*/ 190899 h 304196"/>
                <a:gd name="connsiteX25" fmla="*/ 379294 w 638114"/>
                <a:gd name="connsiteY25" fmla="*/ 194779 h 304196"/>
                <a:gd name="connsiteX26" fmla="*/ 378516 w 638114"/>
                <a:gd name="connsiteY26" fmla="*/ 197883 h 304196"/>
                <a:gd name="connsiteX27" fmla="*/ 378516 w 638114"/>
                <a:gd name="connsiteY27" fmla="*/ 200987 h 304196"/>
                <a:gd name="connsiteX28" fmla="*/ 376961 w 638114"/>
                <a:gd name="connsiteY28" fmla="*/ 204867 h 304196"/>
                <a:gd name="connsiteX29" fmla="*/ 330327 w 638114"/>
                <a:gd name="connsiteY29" fmla="*/ 272380 h 304196"/>
                <a:gd name="connsiteX30" fmla="*/ 326441 w 638114"/>
                <a:gd name="connsiteY30" fmla="*/ 284796 h 304196"/>
                <a:gd name="connsiteX31" fmla="*/ 324887 w 638114"/>
                <a:gd name="connsiteY31" fmla="*/ 287124 h 304196"/>
                <a:gd name="connsiteX32" fmla="*/ 318668 w 638114"/>
                <a:gd name="connsiteY32" fmla="*/ 290228 h 304196"/>
                <a:gd name="connsiteX33" fmla="*/ 287579 w 638114"/>
                <a:gd name="connsiteY33" fmla="*/ 295660 h 304196"/>
                <a:gd name="connsiteX34" fmla="*/ 265816 w 638114"/>
                <a:gd name="connsiteY34" fmla="*/ 302645 h 304196"/>
                <a:gd name="connsiteX35" fmla="*/ 249494 w 638114"/>
                <a:gd name="connsiteY35" fmla="*/ 304197 h 304196"/>
                <a:gd name="connsiteX36" fmla="*/ 249494 w 638114"/>
                <a:gd name="connsiteY36" fmla="*/ 291005 h 304196"/>
                <a:gd name="connsiteX37" fmla="*/ 248717 w 638114"/>
                <a:gd name="connsiteY37" fmla="*/ 284796 h 304196"/>
                <a:gd name="connsiteX38" fmla="*/ 245608 w 638114"/>
                <a:gd name="connsiteY38" fmla="*/ 281692 h 304196"/>
                <a:gd name="connsiteX39" fmla="*/ 241722 w 638114"/>
                <a:gd name="connsiteY39" fmla="*/ 276260 h 304196"/>
                <a:gd name="connsiteX40" fmla="*/ 247940 w 638114"/>
                <a:gd name="connsiteY40" fmla="*/ 249876 h 304196"/>
                <a:gd name="connsiteX41" fmla="*/ 245608 w 638114"/>
                <a:gd name="connsiteY41" fmla="*/ 244444 h 304196"/>
                <a:gd name="connsiteX42" fmla="*/ 243277 w 638114"/>
                <a:gd name="connsiteY42" fmla="*/ 242892 h 304196"/>
                <a:gd name="connsiteX43" fmla="*/ 230840 w 638114"/>
                <a:gd name="connsiteY43" fmla="*/ 232804 h 304196"/>
                <a:gd name="connsiteX44" fmla="*/ 229286 w 638114"/>
                <a:gd name="connsiteY44" fmla="*/ 230475 h 304196"/>
                <a:gd name="connsiteX45" fmla="*/ 226954 w 638114"/>
                <a:gd name="connsiteY45" fmla="*/ 225819 h 304196"/>
                <a:gd name="connsiteX46" fmla="*/ 225400 w 638114"/>
                <a:gd name="connsiteY46" fmla="*/ 223491 h 304196"/>
                <a:gd name="connsiteX47" fmla="*/ 223068 w 638114"/>
                <a:gd name="connsiteY47" fmla="*/ 222715 h 304196"/>
                <a:gd name="connsiteX48" fmla="*/ 220736 w 638114"/>
                <a:gd name="connsiteY48" fmla="*/ 224267 h 304196"/>
                <a:gd name="connsiteX49" fmla="*/ 218405 w 638114"/>
                <a:gd name="connsiteY49" fmla="*/ 227371 h 304196"/>
                <a:gd name="connsiteX50" fmla="*/ 216073 w 638114"/>
                <a:gd name="connsiteY50" fmla="*/ 228148 h 304196"/>
                <a:gd name="connsiteX51" fmla="*/ 205192 w 638114"/>
                <a:gd name="connsiteY51" fmla="*/ 222715 h 304196"/>
                <a:gd name="connsiteX52" fmla="*/ 199751 w 638114"/>
                <a:gd name="connsiteY52" fmla="*/ 221939 h 304196"/>
                <a:gd name="connsiteX53" fmla="*/ 199751 w 638114"/>
                <a:gd name="connsiteY53" fmla="*/ 219611 h 304196"/>
                <a:gd name="connsiteX54" fmla="*/ 200528 w 638114"/>
                <a:gd name="connsiteY54" fmla="*/ 214955 h 304196"/>
                <a:gd name="connsiteX55" fmla="*/ 199751 w 638114"/>
                <a:gd name="connsiteY55" fmla="*/ 209523 h 304196"/>
                <a:gd name="connsiteX56" fmla="*/ 195865 w 638114"/>
                <a:gd name="connsiteY56" fmla="*/ 204867 h 304196"/>
                <a:gd name="connsiteX57" fmla="*/ 188870 w 638114"/>
                <a:gd name="connsiteY57" fmla="*/ 210299 h 304196"/>
                <a:gd name="connsiteX58" fmla="*/ 183429 w 638114"/>
                <a:gd name="connsiteY58" fmla="*/ 213403 h 304196"/>
                <a:gd name="connsiteX59" fmla="*/ 164775 w 638114"/>
                <a:gd name="connsiteY59" fmla="*/ 238236 h 304196"/>
                <a:gd name="connsiteX60" fmla="*/ 137572 w 638114"/>
                <a:gd name="connsiteY60" fmla="*/ 263844 h 304196"/>
                <a:gd name="connsiteX61" fmla="*/ 121250 w 638114"/>
                <a:gd name="connsiteY61" fmla="*/ 273932 h 304196"/>
                <a:gd name="connsiteX62" fmla="*/ 79279 w 638114"/>
                <a:gd name="connsiteY62" fmla="*/ 284020 h 304196"/>
                <a:gd name="connsiteX63" fmla="*/ 72284 w 638114"/>
                <a:gd name="connsiteY63" fmla="*/ 254532 h 304196"/>
                <a:gd name="connsiteX64" fmla="*/ 48967 w 638114"/>
                <a:gd name="connsiteY64" fmla="*/ 235908 h 304196"/>
                <a:gd name="connsiteX65" fmla="*/ 6218 w 638114"/>
                <a:gd name="connsiteY65" fmla="*/ 222715 h 304196"/>
                <a:gd name="connsiteX66" fmla="*/ 0 w 638114"/>
                <a:gd name="connsiteY66" fmla="*/ 203315 h 304196"/>
                <a:gd name="connsiteX67" fmla="*/ 15545 w 638114"/>
                <a:gd name="connsiteY67" fmla="*/ 186243 h 304196"/>
                <a:gd name="connsiteX68" fmla="*/ 50521 w 638114"/>
                <a:gd name="connsiteY68" fmla="*/ 166843 h 304196"/>
                <a:gd name="connsiteX69" fmla="*/ 77724 w 638114"/>
                <a:gd name="connsiteY69" fmla="*/ 153650 h 304196"/>
                <a:gd name="connsiteX70" fmla="*/ 82388 w 638114"/>
                <a:gd name="connsiteY70" fmla="*/ 122610 h 304196"/>
                <a:gd name="connsiteX71" fmla="*/ 72284 w 638114"/>
                <a:gd name="connsiteY71" fmla="*/ 82257 h 304196"/>
                <a:gd name="connsiteX72" fmla="*/ 50521 w 638114"/>
                <a:gd name="connsiteY72" fmla="*/ 24056 h 304196"/>
                <a:gd name="connsiteX73" fmla="*/ 102596 w 638114"/>
                <a:gd name="connsiteY73" fmla="*/ 49665 h 304196"/>
                <a:gd name="connsiteX74" fmla="*/ 175657 w 638114"/>
                <a:gd name="connsiteY74" fmla="*/ 55097 h 304196"/>
                <a:gd name="connsiteX75" fmla="*/ 204415 w 638114"/>
                <a:gd name="connsiteY75" fmla="*/ 26384 h 304196"/>
                <a:gd name="connsiteX76" fmla="*/ 253381 w 638114"/>
                <a:gd name="connsiteY76" fmla="*/ 28712 h 304196"/>
                <a:gd name="connsiteX77" fmla="*/ 327995 w 638114"/>
                <a:gd name="connsiteY77" fmla="*/ 48113 h 304196"/>
                <a:gd name="connsiteX78" fmla="*/ 405719 w 638114"/>
                <a:gd name="connsiteY78" fmla="*/ 58977 h 304196"/>
                <a:gd name="connsiteX79" fmla="*/ 468676 w 638114"/>
                <a:gd name="connsiteY79" fmla="*/ 65185 h 304196"/>
                <a:gd name="connsiteX80" fmla="*/ 491216 w 638114"/>
                <a:gd name="connsiteY80" fmla="*/ 41905 h 304196"/>
                <a:gd name="connsiteX81" fmla="*/ 495102 w 638114"/>
                <a:gd name="connsiteY81" fmla="*/ 15520 h 304196"/>
                <a:gd name="connsiteX82" fmla="*/ 524637 w 638114"/>
                <a:gd name="connsiteY82" fmla="*/ 0 h 304196"/>
                <a:gd name="connsiteX83" fmla="*/ 556504 w 638114"/>
                <a:gd name="connsiteY83" fmla="*/ 3880 h 304196"/>
                <a:gd name="connsiteX84" fmla="*/ 584485 w 638114"/>
                <a:gd name="connsiteY84" fmla="*/ 15520 h 304196"/>
                <a:gd name="connsiteX85" fmla="*/ 593812 w 638114"/>
                <a:gd name="connsiteY85" fmla="*/ 17848 h 304196"/>
                <a:gd name="connsiteX86" fmla="*/ 611688 w 638114"/>
                <a:gd name="connsiteY86" fmla="*/ 17072 h 304196"/>
                <a:gd name="connsiteX87" fmla="*/ 629564 w 638114"/>
                <a:gd name="connsiteY87" fmla="*/ 14744 h 304196"/>
                <a:gd name="connsiteX88" fmla="*/ 627233 w 638114"/>
                <a:gd name="connsiteY88" fmla="*/ 57425 h 304196"/>
                <a:gd name="connsiteX89" fmla="*/ 619460 w 638114"/>
                <a:gd name="connsiteY89" fmla="*/ 84585 h 304196"/>
                <a:gd name="connsiteX90" fmla="*/ 625678 w 638114"/>
                <a:gd name="connsiteY90" fmla="*/ 109418 h 304196"/>
                <a:gd name="connsiteX91" fmla="*/ 638114 w 638114"/>
                <a:gd name="connsiteY91" fmla="*/ 139682 h 304196"/>
                <a:gd name="connsiteX92" fmla="*/ 635005 w 638114"/>
                <a:gd name="connsiteY92" fmla="*/ 180035 h 304196"/>
                <a:gd name="connsiteX93" fmla="*/ 625678 w 638114"/>
                <a:gd name="connsiteY93" fmla="*/ 204867 h 304196"/>
                <a:gd name="connsiteX94" fmla="*/ 621015 w 638114"/>
                <a:gd name="connsiteY94" fmla="*/ 214179 h 304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638114" h="304196">
                  <a:moveTo>
                    <a:pt x="621015" y="214179"/>
                  </a:moveTo>
                  <a:lnTo>
                    <a:pt x="610911" y="207195"/>
                  </a:lnTo>
                  <a:lnTo>
                    <a:pt x="606247" y="206419"/>
                  </a:lnTo>
                  <a:lnTo>
                    <a:pt x="600029" y="207195"/>
                  </a:lnTo>
                  <a:lnTo>
                    <a:pt x="596143" y="208747"/>
                  </a:lnTo>
                  <a:lnTo>
                    <a:pt x="593035" y="211851"/>
                  </a:lnTo>
                  <a:lnTo>
                    <a:pt x="589925" y="212627"/>
                  </a:lnTo>
                  <a:lnTo>
                    <a:pt x="586816" y="212627"/>
                  </a:lnTo>
                  <a:lnTo>
                    <a:pt x="583708" y="211075"/>
                  </a:lnTo>
                  <a:lnTo>
                    <a:pt x="535519" y="185467"/>
                  </a:lnTo>
                  <a:lnTo>
                    <a:pt x="529301" y="183139"/>
                  </a:lnTo>
                  <a:lnTo>
                    <a:pt x="517642" y="184691"/>
                  </a:lnTo>
                  <a:lnTo>
                    <a:pt x="502874" y="188571"/>
                  </a:lnTo>
                  <a:lnTo>
                    <a:pt x="488884" y="194779"/>
                  </a:lnTo>
                  <a:lnTo>
                    <a:pt x="479557" y="201763"/>
                  </a:lnTo>
                  <a:lnTo>
                    <a:pt x="463235" y="207195"/>
                  </a:lnTo>
                  <a:lnTo>
                    <a:pt x="448468" y="204867"/>
                  </a:lnTo>
                  <a:lnTo>
                    <a:pt x="418156" y="194779"/>
                  </a:lnTo>
                  <a:lnTo>
                    <a:pt x="415046" y="192451"/>
                  </a:lnTo>
                  <a:lnTo>
                    <a:pt x="413492" y="184691"/>
                  </a:lnTo>
                  <a:lnTo>
                    <a:pt x="410383" y="181587"/>
                  </a:lnTo>
                  <a:lnTo>
                    <a:pt x="405719" y="181587"/>
                  </a:lnTo>
                  <a:lnTo>
                    <a:pt x="402611" y="181587"/>
                  </a:lnTo>
                  <a:lnTo>
                    <a:pt x="383957" y="189347"/>
                  </a:lnTo>
                  <a:lnTo>
                    <a:pt x="381625" y="190899"/>
                  </a:lnTo>
                  <a:lnTo>
                    <a:pt x="379294" y="194779"/>
                  </a:lnTo>
                  <a:lnTo>
                    <a:pt x="378516" y="197883"/>
                  </a:lnTo>
                  <a:lnTo>
                    <a:pt x="378516" y="200987"/>
                  </a:lnTo>
                  <a:lnTo>
                    <a:pt x="376961" y="204867"/>
                  </a:lnTo>
                  <a:lnTo>
                    <a:pt x="330327" y="272380"/>
                  </a:lnTo>
                  <a:lnTo>
                    <a:pt x="326441" y="284796"/>
                  </a:lnTo>
                  <a:lnTo>
                    <a:pt x="324887" y="287124"/>
                  </a:lnTo>
                  <a:lnTo>
                    <a:pt x="318668" y="290228"/>
                  </a:lnTo>
                  <a:lnTo>
                    <a:pt x="287579" y="295660"/>
                  </a:lnTo>
                  <a:lnTo>
                    <a:pt x="265816" y="302645"/>
                  </a:lnTo>
                  <a:lnTo>
                    <a:pt x="249494" y="304197"/>
                  </a:lnTo>
                  <a:lnTo>
                    <a:pt x="249494" y="291005"/>
                  </a:lnTo>
                  <a:lnTo>
                    <a:pt x="248717" y="284796"/>
                  </a:lnTo>
                  <a:lnTo>
                    <a:pt x="245608" y="281692"/>
                  </a:lnTo>
                  <a:lnTo>
                    <a:pt x="241722" y="276260"/>
                  </a:lnTo>
                  <a:lnTo>
                    <a:pt x="247940" y="249876"/>
                  </a:lnTo>
                  <a:lnTo>
                    <a:pt x="245608" y="244444"/>
                  </a:lnTo>
                  <a:lnTo>
                    <a:pt x="243277" y="242892"/>
                  </a:lnTo>
                  <a:lnTo>
                    <a:pt x="230840" y="232804"/>
                  </a:lnTo>
                  <a:lnTo>
                    <a:pt x="229286" y="230475"/>
                  </a:lnTo>
                  <a:lnTo>
                    <a:pt x="226954" y="225819"/>
                  </a:lnTo>
                  <a:lnTo>
                    <a:pt x="225400" y="223491"/>
                  </a:lnTo>
                  <a:lnTo>
                    <a:pt x="223068" y="222715"/>
                  </a:lnTo>
                  <a:lnTo>
                    <a:pt x="220736" y="224267"/>
                  </a:lnTo>
                  <a:lnTo>
                    <a:pt x="218405" y="227371"/>
                  </a:lnTo>
                  <a:lnTo>
                    <a:pt x="216073" y="228148"/>
                  </a:lnTo>
                  <a:lnTo>
                    <a:pt x="205192" y="222715"/>
                  </a:lnTo>
                  <a:lnTo>
                    <a:pt x="199751" y="221939"/>
                  </a:lnTo>
                  <a:lnTo>
                    <a:pt x="199751" y="219611"/>
                  </a:lnTo>
                  <a:lnTo>
                    <a:pt x="200528" y="214955"/>
                  </a:lnTo>
                  <a:lnTo>
                    <a:pt x="199751" y="209523"/>
                  </a:lnTo>
                  <a:lnTo>
                    <a:pt x="195865" y="204867"/>
                  </a:lnTo>
                  <a:lnTo>
                    <a:pt x="188870" y="210299"/>
                  </a:lnTo>
                  <a:lnTo>
                    <a:pt x="183429" y="213403"/>
                  </a:lnTo>
                  <a:lnTo>
                    <a:pt x="164775" y="238236"/>
                  </a:lnTo>
                  <a:lnTo>
                    <a:pt x="137572" y="263844"/>
                  </a:lnTo>
                  <a:lnTo>
                    <a:pt x="121250" y="273932"/>
                  </a:lnTo>
                  <a:lnTo>
                    <a:pt x="79279" y="284020"/>
                  </a:lnTo>
                  <a:lnTo>
                    <a:pt x="72284" y="254532"/>
                  </a:lnTo>
                  <a:lnTo>
                    <a:pt x="48967" y="235908"/>
                  </a:lnTo>
                  <a:lnTo>
                    <a:pt x="6218" y="222715"/>
                  </a:lnTo>
                  <a:lnTo>
                    <a:pt x="0" y="203315"/>
                  </a:lnTo>
                  <a:lnTo>
                    <a:pt x="15545" y="186243"/>
                  </a:lnTo>
                  <a:lnTo>
                    <a:pt x="50521" y="166843"/>
                  </a:lnTo>
                  <a:lnTo>
                    <a:pt x="77724" y="153650"/>
                  </a:lnTo>
                  <a:lnTo>
                    <a:pt x="82388" y="122610"/>
                  </a:lnTo>
                  <a:lnTo>
                    <a:pt x="72284" y="82257"/>
                  </a:lnTo>
                  <a:lnTo>
                    <a:pt x="50521" y="24056"/>
                  </a:lnTo>
                  <a:lnTo>
                    <a:pt x="102596" y="49665"/>
                  </a:lnTo>
                  <a:lnTo>
                    <a:pt x="175657" y="55097"/>
                  </a:lnTo>
                  <a:lnTo>
                    <a:pt x="204415" y="26384"/>
                  </a:lnTo>
                  <a:lnTo>
                    <a:pt x="253381" y="28712"/>
                  </a:lnTo>
                  <a:lnTo>
                    <a:pt x="327995" y="48113"/>
                  </a:lnTo>
                  <a:lnTo>
                    <a:pt x="405719" y="58977"/>
                  </a:lnTo>
                  <a:lnTo>
                    <a:pt x="468676" y="65185"/>
                  </a:lnTo>
                  <a:lnTo>
                    <a:pt x="491216" y="41905"/>
                  </a:lnTo>
                  <a:lnTo>
                    <a:pt x="495102" y="15520"/>
                  </a:lnTo>
                  <a:lnTo>
                    <a:pt x="524637" y="0"/>
                  </a:lnTo>
                  <a:lnTo>
                    <a:pt x="556504" y="3880"/>
                  </a:lnTo>
                  <a:lnTo>
                    <a:pt x="584485" y="15520"/>
                  </a:lnTo>
                  <a:lnTo>
                    <a:pt x="593812" y="17848"/>
                  </a:lnTo>
                  <a:lnTo>
                    <a:pt x="611688" y="17072"/>
                  </a:lnTo>
                  <a:lnTo>
                    <a:pt x="629564" y="14744"/>
                  </a:lnTo>
                  <a:lnTo>
                    <a:pt x="627233" y="57425"/>
                  </a:lnTo>
                  <a:lnTo>
                    <a:pt x="619460" y="84585"/>
                  </a:lnTo>
                  <a:lnTo>
                    <a:pt x="625678" y="109418"/>
                  </a:lnTo>
                  <a:lnTo>
                    <a:pt x="638114" y="139682"/>
                  </a:lnTo>
                  <a:lnTo>
                    <a:pt x="635005" y="180035"/>
                  </a:lnTo>
                  <a:lnTo>
                    <a:pt x="625678" y="204867"/>
                  </a:lnTo>
                  <a:lnTo>
                    <a:pt x="621015" y="21417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tr-TR"/>
            </a:p>
          </p:txBody>
        </p:sp>
        <p:sp>
          <p:nvSpPr>
            <p:cNvPr id="180" name="Serbest Form 179">
              <a:extLst>
                <a:ext uri="{FF2B5EF4-FFF2-40B4-BE49-F238E27FC236}">
                  <a16:creationId xmlns:a16="http://schemas.microsoft.com/office/drawing/2014/main" id="{6501273B-6C5F-EB37-62C7-376D521A1B29}"/>
                </a:ext>
              </a:extLst>
            </p:cNvPr>
            <p:cNvSpPr/>
            <p:nvPr/>
          </p:nvSpPr>
          <p:spPr>
            <a:xfrm>
              <a:off x="14811330" y="6893550"/>
              <a:ext cx="1006251" cy="828661"/>
            </a:xfrm>
            <a:custGeom>
              <a:avLst/>
              <a:gdLst>
                <a:gd name="connsiteX0" fmla="*/ 1555 w 532409"/>
                <a:gd name="connsiteY0" fmla="*/ 283244 h 438446"/>
                <a:gd name="connsiteX1" fmla="*/ 6218 w 532409"/>
                <a:gd name="connsiteY1" fmla="*/ 273932 h 438446"/>
                <a:gd name="connsiteX2" fmla="*/ 15545 w 532409"/>
                <a:gd name="connsiteY2" fmla="*/ 249100 h 438446"/>
                <a:gd name="connsiteX3" fmla="*/ 18654 w 532409"/>
                <a:gd name="connsiteY3" fmla="*/ 208747 h 438446"/>
                <a:gd name="connsiteX4" fmla="*/ 6218 w 532409"/>
                <a:gd name="connsiteY4" fmla="*/ 178483 h 438446"/>
                <a:gd name="connsiteX5" fmla="*/ 0 w 532409"/>
                <a:gd name="connsiteY5" fmla="*/ 153651 h 438446"/>
                <a:gd name="connsiteX6" fmla="*/ 7772 w 532409"/>
                <a:gd name="connsiteY6" fmla="*/ 126490 h 438446"/>
                <a:gd name="connsiteX7" fmla="*/ 10104 w 532409"/>
                <a:gd name="connsiteY7" fmla="*/ 83809 h 438446"/>
                <a:gd name="connsiteX8" fmla="*/ 59848 w 532409"/>
                <a:gd name="connsiteY8" fmla="*/ 83809 h 438446"/>
                <a:gd name="connsiteX9" fmla="*/ 108814 w 532409"/>
                <a:gd name="connsiteY9" fmla="*/ 75273 h 438446"/>
                <a:gd name="connsiteX10" fmla="*/ 118918 w 532409"/>
                <a:gd name="connsiteY10" fmla="*/ 69841 h 438446"/>
                <a:gd name="connsiteX11" fmla="*/ 129799 w 532409"/>
                <a:gd name="connsiteY11" fmla="*/ 65961 h 438446"/>
                <a:gd name="connsiteX12" fmla="*/ 145344 w 532409"/>
                <a:gd name="connsiteY12" fmla="*/ 68289 h 438446"/>
                <a:gd name="connsiteX13" fmla="*/ 160889 w 532409"/>
                <a:gd name="connsiteY13" fmla="*/ 74497 h 438446"/>
                <a:gd name="connsiteX14" fmla="*/ 184206 w 532409"/>
                <a:gd name="connsiteY14" fmla="*/ 74497 h 438446"/>
                <a:gd name="connsiteX15" fmla="*/ 208300 w 532409"/>
                <a:gd name="connsiteY15" fmla="*/ 69841 h 438446"/>
                <a:gd name="connsiteX16" fmla="*/ 228509 w 532409"/>
                <a:gd name="connsiteY16" fmla="*/ 57425 h 438446"/>
                <a:gd name="connsiteX17" fmla="*/ 237836 w 532409"/>
                <a:gd name="connsiteY17" fmla="*/ 31817 h 438446"/>
                <a:gd name="connsiteX18" fmla="*/ 252603 w 532409"/>
                <a:gd name="connsiteY18" fmla="*/ 5432 h 438446"/>
                <a:gd name="connsiteX19" fmla="*/ 279806 w 532409"/>
                <a:gd name="connsiteY19" fmla="*/ 0 h 438446"/>
                <a:gd name="connsiteX20" fmla="*/ 311674 w 532409"/>
                <a:gd name="connsiteY20" fmla="*/ 3880 h 438446"/>
                <a:gd name="connsiteX21" fmla="*/ 312451 w 532409"/>
                <a:gd name="connsiteY21" fmla="*/ 3880 h 438446"/>
                <a:gd name="connsiteX22" fmla="*/ 310896 w 532409"/>
                <a:gd name="connsiteY22" fmla="*/ 7760 h 438446"/>
                <a:gd name="connsiteX23" fmla="*/ 317891 w 532409"/>
                <a:gd name="connsiteY23" fmla="*/ 17848 h 438446"/>
                <a:gd name="connsiteX24" fmla="*/ 330327 w 532409"/>
                <a:gd name="connsiteY24" fmla="*/ 20176 h 438446"/>
                <a:gd name="connsiteX25" fmla="*/ 354422 w 532409"/>
                <a:gd name="connsiteY25" fmla="*/ 17072 h 438446"/>
                <a:gd name="connsiteX26" fmla="*/ 359085 w 532409"/>
                <a:gd name="connsiteY26" fmla="*/ 18624 h 438446"/>
                <a:gd name="connsiteX27" fmla="*/ 372298 w 532409"/>
                <a:gd name="connsiteY27" fmla="*/ 24832 h 438446"/>
                <a:gd name="connsiteX28" fmla="*/ 376184 w 532409"/>
                <a:gd name="connsiteY28" fmla="*/ 27936 h 438446"/>
                <a:gd name="connsiteX29" fmla="*/ 378516 w 532409"/>
                <a:gd name="connsiteY29" fmla="*/ 31817 h 438446"/>
                <a:gd name="connsiteX30" fmla="*/ 379293 w 532409"/>
                <a:gd name="connsiteY30" fmla="*/ 37249 h 438446"/>
                <a:gd name="connsiteX31" fmla="*/ 381625 w 532409"/>
                <a:gd name="connsiteY31" fmla="*/ 43457 h 438446"/>
                <a:gd name="connsiteX32" fmla="*/ 385511 w 532409"/>
                <a:gd name="connsiteY32" fmla="*/ 48113 h 438446"/>
                <a:gd name="connsiteX33" fmla="*/ 388620 w 532409"/>
                <a:gd name="connsiteY33" fmla="*/ 49665 h 438446"/>
                <a:gd name="connsiteX34" fmla="*/ 390952 w 532409"/>
                <a:gd name="connsiteY34" fmla="*/ 48889 h 438446"/>
                <a:gd name="connsiteX35" fmla="*/ 393284 w 532409"/>
                <a:gd name="connsiteY35" fmla="*/ 48113 h 438446"/>
                <a:gd name="connsiteX36" fmla="*/ 396392 w 532409"/>
                <a:gd name="connsiteY36" fmla="*/ 50441 h 438446"/>
                <a:gd name="connsiteX37" fmla="*/ 396392 w 532409"/>
                <a:gd name="connsiteY37" fmla="*/ 52769 h 438446"/>
                <a:gd name="connsiteX38" fmla="*/ 394838 w 532409"/>
                <a:gd name="connsiteY38" fmla="*/ 59753 h 438446"/>
                <a:gd name="connsiteX39" fmla="*/ 394838 w 532409"/>
                <a:gd name="connsiteY39" fmla="*/ 62857 h 438446"/>
                <a:gd name="connsiteX40" fmla="*/ 397170 w 532409"/>
                <a:gd name="connsiteY40" fmla="*/ 68289 h 438446"/>
                <a:gd name="connsiteX41" fmla="*/ 402610 w 532409"/>
                <a:gd name="connsiteY41" fmla="*/ 68289 h 438446"/>
                <a:gd name="connsiteX42" fmla="*/ 408829 w 532409"/>
                <a:gd name="connsiteY42" fmla="*/ 66737 h 438446"/>
                <a:gd name="connsiteX43" fmla="*/ 413492 w 532409"/>
                <a:gd name="connsiteY43" fmla="*/ 63633 h 438446"/>
                <a:gd name="connsiteX44" fmla="*/ 423596 w 532409"/>
                <a:gd name="connsiteY44" fmla="*/ 62857 h 438446"/>
                <a:gd name="connsiteX45" fmla="*/ 433700 w 532409"/>
                <a:gd name="connsiteY45" fmla="*/ 67513 h 438446"/>
                <a:gd name="connsiteX46" fmla="*/ 443027 w 532409"/>
                <a:gd name="connsiteY46" fmla="*/ 75273 h 438446"/>
                <a:gd name="connsiteX47" fmla="*/ 456240 w 532409"/>
                <a:gd name="connsiteY47" fmla="*/ 92346 h 438446"/>
                <a:gd name="connsiteX48" fmla="*/ 457017 w 532409"/>
                <a:gd name="connsiteY48" fmla="*/ 96226 h 438446"/>
                <a:gd name="connsiteX49" fmla="*/ 453908 w 532409"/>
                <a:gd name="connsiteY49" fmla="*/ 102434 h 438446"/>
                <a:gd name="connsiteX50" fmla="*/ 440695 w 532409"/>
                <a:gd name="connsiteY50" fmla="*/ 112522 h 438446"/>
                <a:gd name="connsiteX51" fmla="*/ 437586 w 532409"/>
                <a:gd name="connsiteY51" fmla="*/ 117178 h 438446"/>
                <a:gd name="connsiteX52" fmla="*/ 436032 w 532409"/>
                <a:gd name="connsiteY52" fmla="*/ 131146 h 438446"/>
                <a:gd name="connsiteX53" fmla="*/ 443804 w 532409"/>
                <a:gd name="connsiteY53" fmla="*/ 139682 h 438446"/>
                <a:gd name="connsiteX54" fmla="*/ 451577 w 532409"/>
                <a:gd name="connsiteY54" fmla="*/ 145890 h 438446"/>
                <a:gd name="connsiteX55" fmla="*/ 453131 w 532409"/>
                <a:gd name="connsiteY55" fmla="*/ 153651 h 438446"/>
                <a:gd name="connsiteX56" fmla="*/ 450022 w 532409"/>
                <a:gd name="connsiteY56" fmla="*/ 162963 h 438446"/>
                <a:gd name="connsiteX57" fmla="*/ 447691 w 532409"/>
                <a:gd name="connsiteY57" fmla="*/ 174603 h 438446"/>
                <a:gd name="connsiteX58" fmla="*/ 446913 w 532409"/>
                <a:gd name="connsiteY58" fmla="*/ 186243 h 438446"/>
                <a:gd name="connsiteX59" fmla="*/ 448468 w 532409"/>
                <a:gd name="connsiteY59" fmla="*/ 195555 h 438446"/>
                <a:gd name="connsiteX60" fmla="*/ 450022 w 532409"/>
                <a:gd name="connsiteY60" fmla="*/ 203315 h 438446"/>
                <a:gd name="connsiteX61" fmla="*/ 445358 w 532409"/>
                <a:gd name="connsiteY61" fmla="*/ 217283 h 438446"/>
                <a:gd name="connsiteX62" fmla="*/ 447691 w 532409"/>
                <a:gd name="connsiteY62" fmla="*/ 225044 h 438446"/>
                <a:gd name="connsiteX63" fmla="*/ 452354 w 532409"/>
                <a:gd name="connsiteY63" fmla="*/ 227372 h 438446"/>
                <a:gd name="connsiteX64" fmla="*/ 466344 w 532409"/>
                <a:gd name="connsiteY64" fmla="*/ 228924 h 438446"/>
                <a:gd name="connsiteX65" fmla="*/ 471785 w 532409"/>
                <a:gd name="connsiteY65" fmla="*/ 233580 h 438446"/>
                <a:gd name="connsiteX66" fmla="*/ 477226 w 532409"/>
                <a:gd name="connsiteY66" fmla="*/ 246772 h 438446"/>
                <a:gd name="connsiteX67" fmla="*/ 480334 w 532409"/>
                <a:gd name="connsiteY67" fmla="*/ 250652 h 438446"/>
                <a:gd name="connsiteX68" fmla="*/ 494325 w 532409"/>
                <a:gd name="connsiteY68" fmla="*/ 248324 h 438446"/>
                <a:gd name="connsiteX69" fmla="*/ 497434 w 532409"/>
                <a:gd name="connsiteY69" fmla="*/ 252204 h 438446"/>
                <a:gd name="connsiteX70" fmla="*/ 499765 w 532409"/>
                <a:gd name="connsiteY70" fmla="*/ 259188 h 438446"/>
                <a:gd name="connsiteX71" fmla="*/ 502874 w 532409"/>
                <a:gd name="connsiteY71" fmla="*/ 265396 h 438446"/>
                <a:gd name="connsiteX72" fmla="*/ 523860 w 532409"/>
                <a:gd name="connsiteY72" fmla="*/ 279364 h 438446"/>
                <a:gd name="connsiteX73" fmla="*/ 532409 w 532409"/>
                <a:gd name="connsiteY73" fmla="*/ 288677 h 438446"/>
                <a:gd name="connsiteX74" fmla="*/ 530855 w 532409"/>
                <a:gd name="connsiteY74" fmla="*/ 304197 h 438446"/>
                <a:gd name="connsiteX75" fmla="*/ 526969 w 532409"/>
                <a:gd name="connsiteY75" fmla="*/ 309629 h 438446"/>
                <a:gd name="connsiteX76" fmla="*/ 521528 w 532409"/>
                <a:gd name="connsiteY76" fmla="*/ 312733 h 438446"/>
                <a:gd name="connsiteX77" fmla="*/ 516865 w 532409"/>
                <a:gd name="connsiteY77" fmla="*/ 316613 h 438446"/>
                <a:gd name="connsiteX78" fmla="*/ 514533 w 532409"/>
                <a:gd name="connsiteY78" fmla="*/ 324373 h 438446"/>
                <a:gd name="connsiteX79" fmla="*/ 516088 w 532409"/>
                <a:gd name="connsiteY79" fmla="*/ 333685 h 438446"/>
                <a:gd name="connsiteX80" fmla="*/ 519196 w 532409"/>
                <a:gd name="connsiteY80" fmla="*/ 341445 h 438446"/>
                <a:gd name="connsiteX81" fmla="*/ 521528 w 532409"/>
                <a:gd name="connsiteY81" fmla="*/ 349982 h 438446"/>
                <a:gd name="connsiteX82" fmla="*/ 519196 w 532409"/>
                <a:gd name="connsiteY82" fmla="*/ 358518 h 438446"/>
                <a:gd name="connsiteX83" fmla="*/ 514533 w 532409"/>
                <a:gd name="connsiteY83" fmla="*/ 350758 h 438446"/>
                <a:gd name="connsiteX84" fmla="*/ 507538 w 532409"/>
                <a:gd name="connsiteY84" fmla="*/ 346878 h 438446"/>
                <a:gd name="connsiteX85" fmla="*/ 468676 w 532409"/>
                <a:gd name="connsiteY85" fmla="*/ 341445 h 438446"/>
                <a:gd name="connsiteX86" fmla="*/ 461681 w 532409"/>
                <a:gd name="connsiteY86" fmla="*/ 341445 h 438446"/>
                <a:gd name="connsiteX87" fmla="*/ 450022 w 532409"/>
                <a:gd name="connsiteY87" fmla="*/ 346878 h 438446"/>
                <a:gd name="connsiteX88" fmla="*/ 435254 w 532409"/>
                <a:gd name="connsiteY88" fmla="*/ 357742 h 438446"/>
                <a:gd name="connsiteX89" fmla="*/ 422041 w 532409"/>
                <a:gd name="connsiteY89" fmla="*/ 370158 h 438446"/>
                <a:gd name="connsiteX90" fmla="*/ 413492 w 532409"/>
                <a:gd name="connsiteY90" fmla="*/ 381798 h 438446"/>
                <a:gd name="connsiteX91" fmla="*/ 404165 w 532409"/>
                <a:gd name="connsiteY91" fmla="*/ 388782 h 438446"/>
                <a:gd name="connsiteX92" fmla="*/ 394838 w 532409"/>
                <a:gd name="connsiteY92" fmla="*/ 394214 h 438446"/>
                <a:gd name="connsiteX93" fmla="*/ 362971 w 532409"/>
                <a:gd name="connsiteY93" fmla="*/ 404302 h 438446"/>
                <a:gd name="connsiteX94" fmla="*/ 359862 w 532409"/>
                <a:gd name="connsiteY94" fmla="*/ 409735 h 438446"/>
                <a:gd name="connsiteX95" fmla="*/ 359085 w 532409"/>
                <a:gd name="connsiteY95" fmla="*/ 416719 h 438446"/>
                <a:gd name="connsiteX96" fmla="*/ 352867 w 532409"/>
                <a:gd name="connsiteY96" fmla="*/ 426807 h 438446"/>
                <a:gd name="connsiteX97" fmla="*/ 349758 w 532409"/>
                <a:gd name="connsiteY97" fmla="*/ 434567 h 438446"/>
                <a:gd name="connsiteX98" fmla="*/ 345872 w 532409"/>
                <a:gd name="connsiteY98" fmla="*/ 437671 h 438446"/>
                <a:gd name="connsiteX99" fmla="*/ 341209 w 532409"/>
                <a:gd name="connsiteY99" fmla="*/ 438447 h 438446"/>
                <a:gd name="connsiteX100" fmla="*/ 326441 w 532409"/>
                <a:gd name="connsiteY100" fmla="*/ 434567 h 438446"/>
                <a:gd name="connsiteX101" fmla="*/ 322555 w 532409"/>
                <a:gd name="connsiteY101" fmla="*/ 431463 h 438446"/>
                <a:gd name="connsiteX102" fmla="*/ 320223 w 532409"/>
                <a:gd name="connsiteY102" fmla="*/ 426807 h 438446"/>
                <a:gd name="connsiteX103" fmla="*/ 305455 w 532409"/>
                <a:gd name="connsiteY103" fmla="*/ 393438 h 438446"/>
                <a:gd name="connsiteX104" fmla="*/ 303124 w 532409"/>
                <a:gd name="connsiteY104" fmla="*/ 383350 h 438446"/>
                <a:gd name="connsiteX105" fmla="*/ 303124 w 532409"/>
                <a:gd name="connsiteY105" fmla="*/ 374038 h 438446"/>
                <a:gd name="connsiteX106" fmla="*/ 306233 w 532409"/>
                <a:gd name="connsiteY106" fmla="*/ 364726 h 438446"/>
                <a:gd name="connsiteX107" fmla="*/ 312451 w 532409"/>
                <a:gd name="connsiteY107" fmla="*/ 356190 h 438446"/>
                <a:gd name="connsiteX108" fmla="*/ 317114 w 532409"/>
                <a:gd name="connsiteY108" fmla="*/ 353862 h 438446"/>
                <a:gd name="connsiteX109" fmla="*/ 321778 w 532409"/>
                <a:gd name="connsiteY109" fmla="*/ 353086 h 438446"/>
                <a:gd name="connsiteX110" fmla="*/ 324886 w 532409"/>
                <a:gd name="connsiteY110" fmla="*/ 351534 h 438446"/>
                <a:gd name="connsiteX111" fmla="*/ 327995 w 532409"/>
                <a:gd name="connsiteY111" fmla="*/ 346101 h 438446"/>
                <a:gd name="connsiteX112" fmla="*/ 328772 w 532409"/>
                <a:gd name="connsiteY112" fmla="*/ 341445 h 438446"/>
                <a:gd name="connsiteX113" fmla="*/ 327995 w 532409"/>
                <a:gd name="connsiteY113" fmla="*/ 335237 h 438446"/>
                <a:gd name="connsiteX114" fmla="*/ 326441 w 532409"/>
                <a:gd name="connsiteY114" fmla="*/ 325149 h 438446"/>
                <a:gd name="connsiteX115" fmla="*/ 323332 w 532409"/>
                <a:gd name="connsiteY115" fmla="*/ 315061 h 438446"/>
                <a:gd name="connsiteX116" fmla="*/ 318668 w 532409"/>
                <a:gd name="connsiteY116" fmla="*/ 306525 h 438446"/>
                <a:gd name="connsiteX117" fmla="*/ 312451 w 532409"/>
                <a:gd name="connsiteY117" fmla="*/ 300317 h 438446"/>
                <a:gd name="connsiteX118" fmla="*/ 304678 w 532409"/>
                <a:gd name="connsiteY118" fmla="*/ 294885 h 438446"/>
                <a:gd name="connsiteX119" fmla="*/ 268925 w 532409"/>
                <a:gd name="connsiteY119" fmla="*/ 280140 h 438446"/>
                <a:gd name="connsiteX120" fmla="*/ 261930 w 532409"/>
                <a:gd name="connsiteY120" fmla="*/ 279364 h 438446"/>
                <a:gd name="connsiteX121" fmla="*/ 249494 w 532409"/>
                <a:gd name="connsiteY121" fmla="*/ 277036 h 438446"/>
                <a:gd name="connsiteX122" fmla="*/ 233172 w 532409"/>
                <a:gd name="connsiteY122" fmla="*/ 279364 h 438446"/>
                <a:gd name="connsiteX123" fmla="*/ 219182 w 532409"/>
                <a:gd name="connsiteY123" fmla="*/ 291005 h 438446"/>
                <a:gd name="connsiteX124" fmla="*/ 208300 w 532409"/>
                <a:gd name="connsiteY124" fmla="*/ 307301 h 438446"/>
                <a:gd name="connsiteX125" fmla="*/ 197419 w 532409"/>
                <a:gd name="connsiteY125" fmla="*/ 320493 h 438446"/>
                <a:gd name="connsiteX126" fmla="*/ 177211 w 532409"/>
                <a:gd name="connsiteY126" fmla="*/ 323597 h 438446"/>
                <a:gd name="connsiteX127" fmla="*/ 170993 w 532409"/>
                <a:gd name="connsiteY127" fmla="*/ 330581 h 438446"/>
                <a:gd name="connsiteX128" fmla="*/ 166330 w 532409"/>
                <a:gd name="connsiteY128" fmla="*/ 332133 h 438446"/>
                <a:gd name="connsiteX129" fmla="*/ 163220 w 532409"/>
                <a:gd name="connsiteY129" fmla="*/ 329805 h 438446"/>
                <a:gd name="connsiteX130" fmla="*/ 155448 w 532409"/>
                <a:gd name="connsiteY130" fmla="*/ 322045 h 438446"/>
                <a:gd name="connsiteX131" fmla="*/ 151562 w 532409"/>
                <a:gd name="connsiteY131" fmla="*/ 319717 h 438446"/>
                <a:gd name="connsiteX132" fmla="*/ 143012 w 532409"/>
                <a:gd name="connsiteY132" fmla="*/ 317389 h 438446"/>
                <a:gd name="connsiteX133" fmla="*/ 133685 w 532409"/>
                <a:gd name="connsiteY133" fmla="*/ 316613 h 438446"/>
                <a:gd name="connsiteX134" fmla="*/ 95600 w 532409"/>
                <a:gd name="connsiteY134" fmla="*/ 318941 h 438446"/>
                <a:gd name="connsiteX135" fmla="*/ 87051 w 532409"/>
                <a:gd name="connsiteY135" fmla="*/ 318165 h 438446"/>
                <a:gd name="connsiteX136" fmla="*/ 77724 w 532409"/>
                <a:gd name="connsiteY136" fmla="*/ 314285 h 438446"/>
                <a:gd name="connsiteX137" fmla="*/ 70729 w 532409"/>
                <a:gd name="connsiteY137" fmla="*/ 308853 h 438446"/>
                <a:gd name="connsiteX138" fmla="*/ 67620 w 532409"/>
                <a:gd name="connsiteY138" fmla="*/ 307301 h 438446"/>
                <a:gd name="connsiteX139" fmla="*/ 62957 w 532409"/>
                <a:gd name="connsiteY139" fmla="*/ 306525 h 438446"/>
                <a:gd name="connsiteX140" fmla="*/ 58293 w 532409"/>
                <a:gd name="connsiteY140" fmla="*/ 307301 h 438446"/>
                <a:gd name="connsiteX141" fmla="*/ 48966 w 532409"/>
                <a:gd name="connsiteY141" fmla="*/ 311181 h 438446"/>
                <a:gd name="connsiteX142" fmla="*/ 44303 w 532409"/>
                <a:gd name="connsiteY142" fmla="*/ 311957 h 438446"/>
                <a:gd name="connsiteX143" fmla="*/ 38085 w 532409"/>
                <a:gd name="connsiteY143" fmla="*/ 308853 h 438446"/>
                <a:gd name="connsiteX144" fmla="*/ 20986 w 532409"/>
                <a:gd name="connsiteY144" fmla="*/ 294885 h 438446"/>
                <a:gd name="connsiteX145" fmla="*/ 6218 w 532409"/>
                <a:gd name="connsiteY145" fmla="*/ 287124 h 438446"/>
                <a:gd name="connsiteX146" fmla="*/ 1555 w 532409"/>
                <a:gd name="connsiteY146" fmla="*/ 283244 h 438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</a:cxnLst>
              <a:rect l="l" t="t" r="r" b="b"/>
              <a:pathLst>
                <a:path w="532409" h="438446">
                  <a:moveTo>
                    <a:pt x="1555" y="283244"/>
                  </a:moveTo>
                  <a:lnTo>
                    <a:pt x="6218" y="273932"/>
                  </a:lnTo>
                  <a:lnTo>
                    <a:pt x="15545" y="249100"/>
                  </a:lnTo>
                  <a:lnTo>
                    <a:pt x="18654" y="208747"/>
                  </a:lnTo>
                  <a:lnTo>
                    <a:pt x="6218" y="178483"/>
                  </a:lnTo>
                  <a:lnTo>
                    <a:pt x="0" y="153651"/>
                  </a:lnTo>
                  <a:lnTo>
                    <a:pt x="7772" y="126490"/>
                  </a:lnTo>
                  <a:lnTo>
                    <a:pt x="10104" y="83809"/>
                  </a:lnTo>
                  <a:lnTo>
                    <a:pt x="59848" y="83809"/>
                  </a:lnTo>
                  <a:lnTo>
                    <a:pt x="108814" y="75273"/>
                  </a:lnTo>
                  <a:lnTo>
                    <a:pt x="118918" y="69841"/>
                  </a:lnTo>
                  <a:lnTo>
                    <a:pt x="129799" y="65961"/>
                  </a:lnTo>
                  <a:lnTo>
                    <a:pt x="145344" y="68289"/>
                  </a:lnTo>
                  <a:lnTo>
                    <a:pt x="160889" y="74497"/>
                  </a:lnTo>
                  <a:lnTo>
                    <a:pt x="184206" y="74497"/>
                  </a:lnTo>
                  <a:lnTo>
                    <a:pt x="208300" y="69841"/>
                  </a:lnTo>
                  <a:lnTo>
                    <a:pt x="228509" y="57425"/>
                  </a:lnTo>
                  <a:lnTo>
                    <a:pt x="237836" y="31817"/>
                  </a:lnTo>
                  <a:lnTo>
                    <a:pt x="252603" y="5432"/>
                  </a:lnTo>
                  <a:lnTo>
                    <a:pt x="279806" y="0"/>
                  </a:lnTo>
                  <a:lnTo>
                    <a:pt x="311674" y="3880"/>
                  </a:lnTo>
                  <a:lnTo>
                    <a:pt x="312451" y="3880"/>
                  </a:lnTo>
                  <a:lnTo>
                    <a:pt x="310896" y="7760"/>
                  </a:lnTo>
                  <a:lnTo>
                    <a:pt x="317891" y="17848"/>
                  </a:lnTo>
                  <a:lnTo>
                    <a:pt x="330327" y="20176"/>
                  </a:lnTo>
                  <a:lnTo>
                    <a:pt x="354422" y="17072"/>
                  </a:lnTo>
                  <a:lnTo>
                    <a:pt x="359085" y="18624"/>
                  </a:lnTo>
                  <a:lnTo>
                    <a:pt x="372298" y="24832"/>
                  </a:lnTo>
                  <a:lnTo>
                    <a:pt x="376184" y="27936"/>
                  </a:lnTo>
                  <a:lnTo>
                    <a:pt x="378516" y="31817"/>
                  </a:lnTo>
                  <a:lnTo>
                    <a:pt x="379293" y="37249"/>
                  </a:lnTo>
                  <a:lnTo>
                    <a:pt x="381625" y="43457"/>
                  </a:lnTo>
                  <a:lnTo>
                    <a:pt x="385511" y="48113"/>
                  </a:lnTo>
                  <a:lnTo>
                    <a:pt x="388620" y="49665"/>
                  </a:lnTo>
                  <a:lnTo>
                    <a:pt x="390952" y="48889"/>
                  </a:lnTo>
                  <a:lnTo>
                    <a:pt x="393284" y="48113"/>
                  </a:lnTo>
                  <a:lnTo>
                    <a:pt x="396392" y="50441"/>
                  </a:lnTo>
                  <a:lnTo>
                    <a:pt x="396392" y="52769"/>
                  </a:lnTo>
                  <a:lnTo>
                    <a:pt x="394838" y="59753"/>
                  </a:lnTo>
                  <a:lnTo>
                    <a:pt x="394838" y="62857"/>
                  </a:lnTo>
                  <a:lnTo>
                    <a:pt x="397170" y="68289"/>
                  </a:lnTo>
                  <a:lnTo>
                    <a:pt x="402610" y="68289"/>
                  </a:lnTo>
                  <a:lnTo>
                    <a:pt x="408829" y="66737"/>
                  </a:lnTo>
                  <a:lnTo>
                    <a:pt x="413492" y="63633"/>
                  </a:lnTo>
                  <a:lnTo>
                    <a:pt x="423596" y="62857"/>
                  </a:lnTo>
                  <a:lnTo>
                    <a:pt x="433700" y="67513"/>
                  </a:lnTo>
                  <a:lnTo>
                    <a:pt x="443027" y="75273"/>
                  </a:lnTo>
                  <a:lnTo>
                    <a:pt x="456240" y="92346"/>
                  </a:lnTo>
                  <a:lnTo>
                    <a:pt x="457017" y="96226"/>
                  </a:lnTo>
                  <a:lnTo>
                    <a:pt x="453908" y="102434"/>
                  </a:lnTo>
                  <a:lnTo>
                    <a:pt x="440695" y="112522"/>
                  </a:lnTo>
                  <a:lnTo>
                    <a:pt x="437586" y="117178"/>
                  </a:lnTo>
                  <a:lnTo>
                    <a:pt x="436032" y="131146"/>
                  </a:lnTo>
                  <a:lnTo>
                    <a:pt x="443804" y="139682"/>
                  </a:lnTo>
                  <a:lnTo>
                    <a:pt x="451577" y="145890"/>
                  </a:lnTo>
                  <a:lnTo>
                    <a:pt x="453131" y="153651"/>
                  </a:lnTo>
                  <a:lnTo>
                    <a:pt x="450022" y="162963"/>
                  </a:lnTo>
                  <a:lnTo>
                    <a:pt x="447691" y="174603"/>
                  </a:lnTo>
                  <a:lnTo>
                    <a:pt x="446913" y="186243"/>
                  </a:lnTo>
                  <a:lnTo>
                    <a:pt x="448468" y="195555"/>
                  </a:lnTo>
                  <a:lnTo>
                    <a:pt x="450022" y="203315"/>
                  </a:lnTo>
                  <a:lnTo>
                    <a:pt x="445358" y="217283"/>
                  </a:lnTo>
                  <a:lnTo>
                    <a:pt x="447691" y="225044"/>
                  </a:lnTo>
                  <a:lnTo>
                    <a:pt x="452354" y="227372"/>
                  </a:lnTo>
                  <a:lnTo>
                    <a:pt x="466344" y="228924"/>
                  </a:lnTo>
                  <a:lnTo>
                    <a:pt x="471785" y="233580"/>
                  </a:lnTo>
                  <a:lnTo>
                    <a:pt x="477226" y="246772"/>
                  </a:lnTo>
                  <a:lnTo>
                    <a:pt x="480334" y="250652"/>
                  </a:lnTo>
                  <a:lnTo>
                    <a:pt x="494325" y="248324"/>
                  </a:lnTo>
                  <a:lnTo>
                    <a:pt x="497434" y="252204"/>
                  </a:lnTo>
                  <a:lnTo>
                    <a:pt x="499765" y="259188"/>
                  </a:lnTo>
                  <a:lnTo>
                    <a:pt x="502874" y="265396"/>
                  </a:lnTo>
                  <a:lnTo>
                    <a:pt x="523860" y="279364"/>
                  </a:lnTo>
                  <a:lnTo>
                    <a:pt x="532409" y="288677"/>
                  </a:lnTo>
                  <a:lnTo>
                    <a:pt x="530855" y="304197"/>
                  </a:lnTo>
                  <a:lnTo>
                    <a:pt x="526969" y="309629"/>
                  </a:lnTo>
                  <a:lnTo>
                    <a:pt x="521528" y="312733"/>
                  </a:lnTo>
                  <a:lnTo>
                    <a:pt x="516865" y="316613"/>
                  </a:lnTo>
                  <a:lnTo>
                    <a:pt x="514533" y="324373"/>
                  </a:lnTo>
                  <a:lnTo>
                    <a:pt x="516088" y="333685"/>
                  </a:lnTo>
                  <a:lnTo>
                    <a:pt x="519196" y="341445"/>
                  </a:lnTo>
                  <a:lnTo>
                    <a:pt x="521528" y="349982"/>
                  </a:lnTo>
                  <a:lnTo>
                    <a:pt x="519196" y="358518"/>
                  </a:lnTo>
                  <a:lnTo>
                    <a:pt x="514533" y="350758"/>
                  </a:lnTo>
                  <a:lnTo>
                    <a:pt x="507538" y="346878"/>
                  </a:lnTo>
                  <a:lnTo>
                    <a:pt x="468676" y="341445"/>
                  </a:lnTo>
                  <a:lnTo>
                    <a:pt x="461681" y="341445"/>
                  </a:lnTo>
                  <a:lnTo>
                    <a:pt x="450022" y="346878"/>
                  </a:lnTo>
                  <a:lnTo>
                    <a:pt x="435254" y="357742"/>
                  </a:lnTo>
                  <a:lnTo>
                    <a:pt x="422041" y="370158"/>
                  </a:lnTo>
                  <a:lnTo>
                    <a:pt x="413492" y="381798"/>
                  </a:lnTo>
                  <a:lnTo>
                    <a:pt x="404165" y="388782"/>
                  </a:lnTo>
                  <a:lnTo>
                    <a:pt x="394838" y="394214"/>
                  </a:lnTo>
                  <a:lnTo>
                    <a:pt x="362971" y="404302"/>
                  </a:lnTo>
                  <a:lnTo>
                    <a:pt x="359862" y="409735"/>
                  </a:lnTo>
                  <a:lnTo>
                    <a:pt x="359085" y="416719"/>
                  </a:lnTo>
                  <a:lnTo>
                    <a:pt x="352867" y="426807"/>
                  </a:lnTo>
                  <a:lnTo>
                    <a:pt x="349758" y="434567"/>
                  </a:lnTo>
                  <a:lnTo>
                    <a:pt x="345872" y="437671"/>
                  </a:lnTo>
                  <a:lnTo>
                    <a:pt x="341209" y="438447"/>
                  </a:lnTo>
                  <a:lnTo>
                    <a:pt x="326441" y="434567"/>
                  </a:lnTo>
                  <a:lnTo>
                    <a:pt x="322555" y="431463"/>
                  </a:lnTo>
                  <a:lnTo>
                    <a:pt x="320223" y="426807"/>
                  </a:lnTo>
                  <a:lnTo>
                    <a:pt x="305455" y="393438"/>
                  </a:lnTo>
                  <a:lnTo>
                    <a:pt x="303124" y="383350"/>
                  </a:lnTo>
                  <a:lnTo>
                    <a:pt x="303124" y="374038"/>
                  </a:lnTo>
                  <a:lnTo>
                    <a:pt x="306233" y="364726"/>
                  </a:lnTo>
                  <a:lnTo>
                    <a:pt x="312451" y="356190"/>
                  </a:lnTo>
                  <a:lnTo>
                    <a:pt x="317114" y="353862"/>
                  </a:lnTo>
                  <a:lnTo>
                    <a:pt x="321778" y="353086"/>
                  </a:lnTo>
                  <a:lnTo>
                    <a:pt x="324886" y="351534"/>
                  </a:lnTo>
                  <a:lnTo>
                    <a:pt x="327995" y="346101"/>
                  </a:lnTo>
                  <a:lnTo>
                    <a:pt x="328772" y="341445"/>
                  </a:lnTo>
                  <a:lnTo>
                    <a:pt x="327995" y="335237"/>
                  </a:lnTo>
                  <a:lnTo>
                    <a:pt x="326441" y="325149"/>
                  </a:lnTo>
                  <a:lnTo>
                    <a:pt x="323332" y="315061"/>
                  </a:lnTo>
                  <a:lnTo>
                    <a:pt x="318668" y="306525"/>
                  </a:lnTo>
                  <a:lnTo>
                    <a:pt x="312451" y="300317"/>
                  </a:lnTo>
                  <a:lnTo>
                    <a:pt x="304678" y="294885"/>
                  </a:lnTo>
                  <a:lnTo>
                    <a:pt x="268925" y="280140"/>
                  </a:lnTo>
                  <a:lnTo>
                    <a:pt x="261930" y="279364"/>
                  </a:lnTo>
                  <a:lnTo>
                    <a:pt x="249494" y="277036"/>
                  </a:lnTo>
                  <a:lnTo>
                    <a:pt x="233172" y="279364"/>
                  </a:lnTo>
                  <a:lnTo>
                    <a:pt x="219182" y="291005"/>
                  </a:lnTo>
                  <a:lnTo>
                    <a:pt x="208300" y="307301"/>
                  </a:lnTo>
                  <a:lnTo>
                    <a:pt x="197419" y="320493"/>
                  </a:lnTo>
                  <a:lnTo>
                    <a:pt x="177211" y="323597"/>
                  </a:lnTo>
                  <a:lnTo>
                    <a:pt x="170993" y="330581"/>
                  </a:lnTo>
                  <a:lnTo>
                    <a:pt x="166330" y="332133"/>
                  </a:lnTo>
                  <a:lnTo>
                    <a:pt x="163220" y="329805"/>
                  </a:lnTo>
                  <a:lnTo>
                    <a:pt x="155448" y="322045"/>
                  </a:lnTo>
                  <a:lnTo>
                    <a:pt x="151562" y="319717"/>
                  </a:lnTo>
                  <a:lnTo>
                    <a:pt x="143012" y="317389"/>
                  </a:lnTo>
                  <a:lnTo>
                    <a:pt x="133685" y="316613"/>
                  </a:lnTo>
                  <a:lnTo>
                    <a:pt x="95600" y="318941"/>
                  </a:lnTo>
                  <a:lnTo>
                    <a:pt x="87051" y="318165"/>
                  </a:lnTo>
                  <a:lnTo>
                    <a:pt x="77724" y="314285"/>
                  </a:lnTo>
                  <a:lnTo>
                    <a:pt x="70729" y="308853"/>
                  </a:lnTo>
                  <a:lnTo>
                    <a:pt x="67620" y="307301"/>
                  </a:lnTo>
                  <a:lnTo>
                    <a:pt x="62957" y="306525"/>
                  </a:lnTo>
                  <a:lnTo>
                    <a:pt x="58293" y="307301"/>
                  </a:lnTo>
                  <a:lnTo>
                    <a:pt x="48966" y="311181"/>
                  </a:lnTo>
                  <a:lnTo>
                    <a:pt x="44303" y="311957"/>
                  </a:lnTo>
                  <a:lnTo>
                    <a:pt x="38085" y="308853"/>
                  </a:lnTo>
                  <a:lnTo>
                    <a:pt x="20986" y="294885"/>
                  </a:lnTo>
                  <a:lnTo>
                    <a:pt x="6218" y="287124"/>
                  </a:lnTo>
                  <a:lnTo>
                    <a:pt x="1555" y="28324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tr-TR"/>
            </a:p>
          </p:txBody>
        </p:sp>
        <p:sp>
          <p:nvSpPr>
            <p:cNvPr id="181" name="Serbest Form 180">
              <a:extLst>
                <a:ext uri="{FF2B5EF4-FFF2-40B4-BE49-F238E27FC236}">
                  <a16:creationId xmlns:a16="http://schemas.microsoft.com/office/drawing/2014/main" id="{D91171AA-F793-9008-388C-D44418A53E38}"/>
                </a:ext>
              </a:extLst>
            </p:cNvPr>
            <p:cNvSpPr/>
            <p:nvPr/>
          </p:nvSpPr>
          <p:spPr>
            <a:xfrm>
              <a:off x="14783421" y="4923825"/>
              <a:ext cx="1037099" cy="438530"/>
            </a:xfrm>
            <a:custGeom>
              <a:avLst/>
              <a:gdLst>
                <a:gd name="connsiteX0" fmla="*/ 420487 w 548731"/>
                <a:gd name="connsiteY0" fmla="*/ 225044 h 232027"/>
                <a:gd name="connsiteX1" fmla="*/ 414269 w 548731"/>
                <a:gd name="connsiteY1" fmla="*/ 220387 h 232027"/>
                <a:gd name="connsiteX2" fmla="*/ 400279 w 548731"/>
                <a:gd name="connsiteY2" fmla="*/ 216507 h 232027"/>
                <a:gd name="connsiteX3" fmla="*/ 334213 w 548731"/>
                <a:gd name="connsiteY3" fmla="*/ 232028 h 232027"/>
                <a:gd name="connsiteX4" fmla="*/ 305455 w 548731"/>
                <a:gd name="connsiteY4" fmla="*/ 228148 h 232027"/>
                <a:gd name="connsiteX5" fmla="*/ 278252 w 548731"/>
                <a:gd name="connsiteY5" fmla="*/ 219611 h 232027"/>
                <a:gd name="connsiteX6" fmla="*/ 241721 w 548731"/>
                <a:gd name="connsiteY6" fmla="*/ 224267 h 232027"/>
                <a:gd name="connsiteX7" fmla="*/ 207523 w 548731"/>
                <a:gd name="connsiteY7" fmla="*/ 218835 h 232027"/>
                <a:gd name="connsiteX8" fmla="*/ 205191 w 548731"/>
                <a:gd name="connsiteY8" fmla="*/ 211851 h 232027"/>
                <a:gd name="connsiteX9" fmla="*/ 202859 w 548731"/>
                <a:gd name="connsiteY9" fmla="*/ 204867 h 232027"/>
                <a:gd name="connsiteX10" fmla="*/ 179542 w 548731"/>
                <a:gd name="connsiteY10" fmla="*/ 199435 h 232027"/>
                <a:gd name="connsiteX11" fmla="*/ 146121 w 548731"/>
                <a:gd name="connsiteY11" fmla="*/ 183915 h 232027"/>
                <a:gd name="connsiteX12" fmla="*/ 135239 w 548731"/>
                <a:gd name="connsiteY12" fmla="*/ 169171 h 232027"/>
                <a:gd name="connsiteX13" fmla="*/ 126690 w 548731"/>
                <a:gd name="connsiteY13" fmla="*/ 151322 h 232027"/>
                <a:gd name="connsiteX14" fmla="*/ 115031 w 548731"/>
                <a:gd name="connsiteY14" fmla="*/ 142786 h 232027"/>
                <a:gd name="connsiteX15" fmla="*/ 107259 w 548731"/>
                <a:gd name="connsiteY15" fmla="*/ 142786 h 232027"/>
                <a:gd name="connsiteX16" fmla="*/ 94823 w 548731"/>
                <a:gd name="connsiteY16" fmla="*/ 137354 h 232027"/>
                <a:gd name="connsiteX17" fmla="*/ 90160 w 548731"/>
                <a:gd name="connsiteY17" fmla="*/ 133474 h 232027"/>
                <a:gd name="connsiteX18" fmla="*/ 78501 w 548731"/>
                <a:gd name="connsiteY18" fmla="*/ 131146 h 232027"/>
                <a:gd name="connsiteX19" fmla="*/ 53629 w 548731"/>
                <a:gd name="connsiteY19" fmla="*/ 141234 h 232027"/>
                <a:gd name="connsiteX20" fmla="*/ 29535 w 548731"/>
                <a:gd name="connsiteY20" fmla="*/ 157530 h 232027"/>
                <a:gd name="connsiteX21" fmla="*/ 17099 w 548731"/>
                <a:gd name="connsiteY21" fmla="*/ 152874 h 232027"/>
                <a:gd name="connsiteX22" fmla="*/ 11659 w 548731"/>
                <a:gd name="connsiteY22" fmla="*/ 147442 h 232027"/>
                <a:gd name="connsiteX23" fmla="*/ 6218 w 548731"/>
                <a:gd name="connsiteY23" fmla="*/ 129594 h 232027"/>
                <a:gd name="connsiteX24" fmla="*/ 6218 w 548731"/>
                <a:gd name="connsiteY24" fmla="*/ 117954 h 232027"/>
                <a:gd name="connsiteX25" fmla="*/ 7772 w 548731"/>
                <a:gd name="connsiteY25" fmla="*/ 95450 h 232027"/>
                <a:gd name="connsiteX26" fmla="*/ 0 w 548731"/>
                <a:gd name="connsiteY26" fmla="*/ 68289 h 232027"/>
                <a:gd name="connsiteX27" fmla="*/ 13990 w 548731"/>
                <a:gd name="connsiteY27" fmla="*/ 51993 h 232027"/>
                <a:gd name="connsiteX28" fmla="*/ 13990 w 548731"/>
                <a:gd name="connsiteY28" fmla="*/ 33369 h 232027"/>
                <a:gd name="connsiteX29" fmla="*/ 33421 w 548731"/>
                <a:gd name="connsiteY29" fmla="*/ 24056 h 232027"/>
                <a:gd name="connsiteX30" fmla="*/ 79278 w 548731"/>
                <a:gd name="connsiteY30" fmla="*/ 17848 h 232027"/>
                <a:gd name="connsiteX31" fmla="*/ 127467 w 548731"/>
                <a:gd name="connsiteY31" fmla="*/ 0 h 232027"/>
                <a:gd name="connsiteX32" fmla="*/ 144566 w 548731"/>
                <a:gd name="connsiteY32" fmla="*/ 9312 h 232027"/>
                <a:gd name="connsiteX33" fmla="*/ 178765 w 548731"/>
                <a:gd name="connsiteY33" fmla="*/ 19400 h 232027"/>
                <a:gd name="connsiteX34" fmla="*/ 219181 w 548731"/>
                <a:gd name="connsiteY34" fmla="*/ 41905 h 232027"/>
                <a:gd name="connsiteX35" fmla="*/ 263484 w 548731"/>
                <a:gd name="connsiteY35" fmla="*/ 48889 h 232027"/>
                <a:gd name="connsiteX36" fmla="*/ 268925 w 548731"/>
                <a:gd name="connsiteY36" fmla="*/ 47337 h 232027"/>
                <a:gd name="connsiteX37" fmla="*/ 282138 w 548731"/>
                <a:gd name="connsiteY37" fmla="*/ 38025 h 232027"/>
                <a:gd name="connsiteX38" fmla="*/ 289910 w 548731"/>
                <a:gd name="connsiteY38" fmla="*/ 35697 h 232027"/>
                <a:gd name="connsiteX39" fmla="*/ 293797 w 548731"/>
                <a:gd name="connsiteY39" fmla="*/ 37249 h 232027"/>
                <a:gd name="connsiteX40" fmla="*/ 298460 w 548731"/>
                <a:gd name="connsiteY40" fmla="*/ 41905 h 232027"/>
                <a:gd name="connsiteX41" fmla="*/ 301569 w 548731"/>
                <a:gd name="connsiteY41" fmla="*/ 42681 h 232027"/>
                <a:gd name="connsiteX42" fmla="*/ 305455 w 548731"/>
                <a:gd name="connsiteY42" fmla="*/ 41905 h 232027"/>
                <a:gd name="connsiteX43" fmla="*/ 312450 w 548731"/>
                <a:gd name="connsiteY43" fmla="*/ 39577 h 232027"/>
                <a:gd name="connsiteX44" fmla="*/ 323332 w 548731"/>
                <a:gd name="connsiteY44" fmla="*/ 38801 h 232027"/>
                <a:gd name="connsiteX45" fmla="*/ 345094 w 548731"/>
                <a:gd name="connsiteY45" fmla="*/ 32592 h 232027"/>
                <a:gd name="connsiteX46" fmla="*/ 357530 w 548731"/>
                <a:gd name="connsiteY46" fmla="*/ 32592 h 232027"/>
                <a:gd name="connsiteX47" fmla="*/ 371521 w 548731"/>
                <a:gd name="connsiteY47" fmla="*/ 36473 h 232027"/>
                <a:gd name="connsiteX48" fmla="*/ 391729 w 548731"/>
                <a:gd name="connsiteY48" fmla="*/ 48889 h 232027"/>
                <a:gd name="connsiteX49" fmla="*/ 422818 w 548731"/>
                <a:gd name="connsiteY49" fmla="*/ 66737 h 232027"/>
                <a:gd name="connsiteX50" fmla="*/ 443804 w 548731"/>
                <a:gd name="connsiteY50" fmla="*/ 85361 h 232027"/>
                <a:gd name="connsiteX51" fmla="*/ 453131 w 548731"/>
                <a:gd name="connsiteY51" fmla="*/ 96225 h 232027"/>
                <a:gd name="connsiteX52" fmla="*/ 457794 w 548731"/>
                <a:gd name="connsiteY52" fmla="*/ 103210 h 232027"/>
                <a:gd name="connsiteX53" fmla="*/ 459349 w 548731"/>
                <a:gd name="connsiteY53" fmla="*/ 110194 h 232027"/>
                <a:gd name="connsiteX54" fmla="*/ 460903 w 548731"/>
                <a:gd name="connsiteY54" fmla="*/ 114074 h 232027"/>
                <a:gd name="connsiteX55" fmla="*/ 464012 w 548731"/>
                <a:gd name="connsiteY55" fmla="*/ 117178 h 232027"/>
                <a:gd name="connsiteX56" fmla="*/ 469453 w 548731"/>
                <a:gd name="connsiteY56" fmla="*/ 121834 h 232027"/>
                <a:gd name="connsiteX57" fmla="*/ 470230 w 548731"/>
                <a:gd name="connsiteY57" fmla="*/ 126490 h 232027"/>
                <a:gd name="connsiteX58" fmla="*/ 471007 w 548731"/>
                <a:gd name="connsiteY58" fmla="*/ 131922 h 232027"/>
                <a:gd name="connsiteX59" fmla="*/ 471784 w 548731"/>
                <a:gd name="connsiteY59" fmla="*/ 134250 h 232027"/>
                <a:gd name="connsiteX60" fmla="*/ 477225 w 548731"/>
                <a:gd name="connsiteY60" fmla="*/ 131146 h 232027"/>
                <a:gd name="connsiteX61" fmla="*/ 490438 w 548731"/>
                <a:gd name="connsiteY61" fmla="*/ 146666 h 232027"/>
                <a:gd name="connsiteX62" fmla="*/ 497434 w 548731"/>
                <a:gd name="connsiteY62" fmla="*/ 151322 h 232027"/>
                <a:gd name="connsiteX63" fmla="*/ 498988 w 548731"/>
                <a:gd name="connsiteY63" fmla="*/ 151322 h 232027"/>
                <a:gd name="connsiteX64" fmla="*/ 502874 w 548731"/>
                <a:gd name="connsiteY64" fmla="*/ 150546 h 232027"/>
                <a:gd name="connsiteX65" fmla="*/ 505206 w 548731"/>
                <a:gd name="connsiteY65" fmla="*/ 151322 h 232027"/>
                <a:gd name="connsiteX66" fmla="*/ 506760 w 548731"/>
                <a:gd name="connsiteY66" fmla="*/ 152874 h 232027"/>
                <a:gd name="connsiteX67" fmla="*/ 509092 w 548731"/>
                <a:gd name="connsiteY67" fmla="*/ 156754 h 232027"/>
                <a:gd name="connsiteX68" fmla="*/ 531632 w 548731"/>
                <a:gd name="connsiteY68" fmla="*/ 186243 h 232027"/>
                <a:gd name="connsiteX69" fmla="*/ 537073 w 548731"/>
                <a:gd name="connsiteY69" fmla="*/ 196331 h 232027"/>
                <a:gd name="connsiteX70" fmla="*/ 540959 w 548731"/>
                <a:gd name="connsiteY70" fmla="*/ 201763 h 232027"/>
                <a:gd name="connsiteX71" fmla="*/ 544845 w 548731"/>
                <a:gd name="connsiteY71" fmla="*/ 220387 h 232027"/>
                <a:gd name="connsiteX72" fmla="*/ 548731 w 548731"/>
                <a:gd name="connsiteY72" fmla="*/ 225820 h 232027"/>
                <a:gd name="connsiteX73" fmla="*/ 519196 w 548731"/>
                <a:gd name="connsiteY73" fmla="*/ 204091 h 232027"/>
                <a:gd name="connsiteX74" fmla="*/ 512201 w 548731"/>
                <a:gd name="connsiteY74" fmla="*/ 197883 h 232027"/>
                <a:gd name="connsiteX75" fmla="*/ 489661 w 548731"/>
                <a:gd name="connsiteY75" fmla="*/ 187795 h 232027"/>
                <a:gd name="connsiteX76" fmla="*/ 484997 w 548731"/>
                <a:gd name="connsiteY76" fmla="*/ 182363 h 232027"/>
                <a:gd name="connsiteX77" fmla="*/ 474893 w 548731"/>
                <a:gd name="connsiteY77" fmla="*/ 166843 h 232027"/>
                <a:gd name="connsiteX78" fmla="*/ 469453 w 548731"/>
                <a:gd name="connsiteY78" fmla="*/ 162963 h 232027"/>
                <a:gd name="connsiteX79" fmla="*/ 460126 w 548731"/>
                <a:gd name="connsiteY79" fmla="*/ 166067 h 232027"/>
                <a:gd name="connsiteX80" fmla="*/ 420487 w 548731"/>
                <a:gd name="connsiteY80" fmla="*/ 197883 h 232027"/>
                <a:gd name="connsiteX81" fmla="*/ 418932 w 548731"/>
                <a:gd name="connsiteY81" fmla="*/ 203315 h 232027"/>
                <a:gd name="connsiteX82" fmla="*/ 421264 w 548731"/>
                <a:gd name="connsiteY82" fmla="*/ 218835 h 232027"/>
                <a:gd name="connsiteX83" fmla="*/ 420487 w 548731"/>
                <a:gd name="connsiteY83" fmla="*/ 225044 h 232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548731" h="232027">
                  <a:moveTo>
                    <a:pt x="420487" y="225044"/>
                  </a:moveTo>
                  <a:lnTo>
                    <a:pt x="414269" y="220387"/>
                  </a:lnTo>
                  <a:lnTo>
                    <a:pt x="400279" y="216507"/>
                  </a:lnTo>
                  <a:lnTo>
                    <a:pt x="334213" y="232028"/>
                  </a:lnTo>
                  <a:lnTo>
                    <a:pt x="305455" y="228148"/>
                  </a:lnTo>
                  <a:lnTo>
                    <a:pt x="278252" y="219611"/>
                  </a:lnTo>
                  <a:lnTo>
                    <a:pt x="241721" y="224267"/>
                  </a:lnTo>
                  <a:lnTo>
                    <a:pt x="207523" y="218835"/>
                  </a:lnTo>
                  <a:lnTo>
                    <a:pt x="205191" y="211851"/>
                  </a:lnTo>
                  <a:lnTo>
                    <a:pt x="202859" y="204867"/>
                  </a:lnTo>
                  <a:lnTo>
                    <a:pt x="179542" y="199435"/>
                  </a:lnTo>
                  <a:lnTo>
                    <a:pt x="146121" y="183915"/>
                  </a:lnTo>
                  <a:lnTo>
                    <a:pt x="135239" y="169171"/>
                  </a:lnTo>
                  <a:lnTo>
                    <a:pt x="126690" y="151322"/>
                  </a:lnTo>
                  <a:lnTo>
                    <a:pt x="115031" y="142786"/>
                  </a:lnTo>
                  <a:lnTo>
                    <a:pt x="107259" y="142786"/>
                  </a:lnTo>
                  <a:lnTo>
                    <a:pt x="94823" y="137354"/>
                  </a:lnTo>
                  <a:lnTo>
                    <a:pt x="90160" y="133474"/>
                  </a:lnTo>
                  <a:lnTo>
                    <a:pt x="78501" y="131146"/>
                  </a:lnTo>
                  <a:lnTo>
                    <a:pt x="53629" y="141234"/>
                  </a:lnTo>
                  <a:lnTo>
                    <a:pt x="29535" y="157530"/>
                  </a:lnTo>
                  <a:lnTo>
                    <a:pt x="17099" y="152874"/>
                  </a:lnTo>
                  <a:lnTo>
                    <a:pt x="11659" y="147442"/>
                  </a:lnTo>
                  <a:lnTo>
                    <a:pt x="6218" y="129594"/>
                  </a:lnTo>
                  <a:lnTo>
                    <a:pt x="6218" y="117954"/>
                  </a:lnTo>
                  <a:lnTo>
                    <a:pt x="7772" y="95450"/>
                  </a:lnTo>
                  <a:lnTo>
                    <a:pt x="0" y="68289"/>
                  </a:lnTo>
                  <a:lnTo>
                    <a:pt x="13990" y="51993"/>
                  </a:lnTo>
                  <a:lnTo>
                    <a:pt x="13990" y="33369"/>
                  </a:lnTo>
                  <a:lnTo>
                    <a:pt x="33421" y="24056"/>
                  </a:lnTo>
                  <a:lnTo>
                    <a:pt x="79278" y="17848"/>
                  </a:lnTo>
                  <a:lnTo>
                    <a:pt x="127467" y="0"/>
                  </a:lnTo>
                  <a:lnTo>
                    <a:pt x="144566" y="9312"/>
                  </a:lnTo>
                  <a:lnTo>
                    <a:pt x="178765" y="19400"/>
                  </a:lnTo>
                  <a:lnTo>
                    <a:pt x="219181" y="41905"/>
                  </a:lnTo>
                  <a:lnTo>
                    <a:pt x="263484" y="48889"/>
                  </a:lnTo>
                  <a:lnTo>
                    <a:pt x="268925" y="47337"/>
                  </a:lnTo>
                  <a:lnTo>
                    <a:pt x="282138" y="38025"/>
                  </a:lnTo>
                  <a:lnTo>
                    <a:pt x="289910" y="35697"/>
                  </a:lnTo>
                  <a:lnTo>
                    <a:pt x="293797" y="37249"/>
                  </a:lnTo>
                  <a:lnTo>
                    <a:pt x="298460" y="41905"/>
                  </a:lnTo>
                  <a:lnTo>
                    <a:pt x="301569" y="42681"/>
                  </a:lnTo>
                  <a:lnTo>
                    <a:pt x="305455" y="41905"/>
                  </a:lnTo>
                  <a:lnTo>
                    <a:pt x="312450" y="39577"/>
                  </a:lnTo>
                  <a:lnTo>
                    <a:pt x="323332" y="38801"/>
                  </a:lnTo>
                  <a:lnTo>
                    <a:pt x="345094" y="32592"/>
                  </a:lnTo>
                  <a:lnTo>
                    <a:pt x="357530" y="32592"/>
                  </a:lnTo>
                  <a:lnTo>
                    <a:pt x="371521" y="36473"/>
                  </a:lnTo>
                  <a:lnTo>
                    <a:pt x="391729" y="48889"/>
                  </a:lnTo>
                  <a:lnTo>
                    <a:pt x="422818" y="66737"/>
                  </a:lnTo>
                  <a:lnTo>
                    <a:pt x="443804" y="85361"/>
                  </a:lnTo>
                  <a:lnTo>
                    <a:pt x="453131" y="96225"/>
                  </a:lnTo>
                  <a:lnTo>
                    <a:pt x="457794" y="103210"/>
                  </a:lnTo>
                  <a:lnTo>
                    <a:pt x="459349" y="110194"/>
                  </a:lnTo>
                  <a:lnTo>
                    <a:pt x="460903" y="114074"/>
                  </a:lnTo>
                  <a:lnTo>
                    <a:pt x="464012" y="117178"/>
                  </a:lnTo>
                  <a:lnTo>
                    <a:pt x="469453" y="121834"/>
                  </a:lnTo>
                  <a:lnTo>
                    <a:pt x="470230" y="126490"/>
                  </a:lnTo>
                  <a:lnTo>
                    <a:pt x="471007" y="131922"/>
                  </a:lnTo>
                  <a:lnTo>
                    <a:pt x="471784" y="134250"/>
                  </a:lnTo>
                  <a:lnTo>
                    <a:pt x="477225" y="131146"/>
                  </a:lnTo>
                  <a:lnTo>
                    <a:pt x="490438" y="146666"/>
                  </a:lnTo>
                  <a:lnTo>
                    <a:pt x="497434" y="151322"/>
                  </a:lnTo>
                  <a:lnTo>
                    <a:pt x="498988" y="151322"/>
                  </a:lnTo>
                  <a:lnTo>
                    <a:pt x="502874" y="150546"/>
                  </a:lnTo>
                  <a:lnTo>
                    <a:pt x="505206" y="151322"/>
                  </a:lnTo>
                  <a:lnTo>
                    <a:pt x="506760" y="152874"/>
                  </a:lnTo>
                  <a:lnTo>
                    <a:pt x="509092" y="156754"/>
                  </a:lnTo>
                  <a:lnTo>
                    <a:pt x="531632" y="186243"/>
                  </a:lnTo>
                  <a:lnTo>
                    <a:pt x="537073" y="196331"/>
                  </a:lnTo>
                  <a:lnTo>
                    <a:pt x="540959" y="201763"/>
                  </a:lnTo>
                  <a:lnTo>
                    <a:pt x="544845" y="220387"/>
                  </a:lnTo>
                  <a:lnTo>
                    <a:pt x="548731" y="225820"/>
                  </a:lnTo>
                  <a:lnTo>
                    <a:pt x="519196" y="204091"/>
                  </a:lnTo>
                  <a:lnTo>
                    <a:pt x="512201" y="197883"/>
                  </a:lnTo>
                  <a:lnTo>
                    <a:pt x="489661" y="187795"/>
                  </a:lnTo>
                  <a:lnTo>
                    <a:pt x="484997" y="182363"/>
                  </a:lnTo>
                  <a:lnTo>
                    <a:pt x="474893" y="166843"/>
                  </a:lnTo>
                  <a:lnTo>
                    <a:pt x="469453" y="162963"/>
                  </a:lnTo>
                  <a:lnTo>
                    <a:pt x="460126" y="166067"/>
                  </a:lnTo>
                  <a:lnTo>
                    <a:pt x="420487" y="197883"/>
                  </a:lnTo>
                  <a:lnTo>
                    <a:pt x="418932" y="203315"/>
                  </a:lnTo>
                  <a:lnTo>
                    <a:pt x="421264" y="218835"/>
                  </a:lnTo>
                  <a:lnTo>
                    <a:pt x="420487" y="22504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tr-TR"/>
            </a:p>
          </p:txBody>
        </p:sp>
        <p:sp>
          <p:nvSpPr>
            <p:cNvPr id="182" name="Serbest Form 181">
              <a:extLst>
                <a:ext uri="{FF2B5EF4-FFF2-40B4-BE49-F238E27FC236}">
                  <a16:creationId xmlns:a16="http://schemas.microsoft.com/office/drawing/2014/main" id="{E5728C2A-DCA7-E8E0-B77E-AF97AE892F02}"/>
                </a:ext>
              </a:extLst>
            </p:cNvPr>
            <p:cNvSpPr/>
            <p:nvPr/>
          </p:nvSpPr>
          <p:spPr>
            <a:xfrm>
              <a:off x="14051866" y="5033826"/>
              <a:ext cx="1526272" cy="891729"/>
            </a:xfrm>
            <a:custGeom>
              <a:avLst/>
              <a:gdLst>
                <a:gd name="connsiteX0" fmla="*/ 807553 w 807552"/>
                <a:gd name="connsiteY0" fmla="*/ 166843 h 471815"/>
                <a:gd name="connsiteX1" fmla="*/ 807553 w 807552"/>
                <a:gd name="connsiteY1" fmla="*/ 168395 h 471815"/>
                <a:gd name="connsiteX2" fmla="*/ 805221 w 807552"/>
                <a:gd name="connsiteY2" fmla="*/ 174603 h 471815"/>
                <a:gd name="connsiteX3" fmla="*/ 792785 w 807552"/>
                <a:gd name="connsiteY3" fmla="*/ 199435 h 471815"/>
                <a:gd name="connsiteX4" fmla="*/ 791231 w 807552"/>
                <a:gd name="connsiteY4" fmla="*/ 205643 h 471815"/>
                <a:gd name="connsiteX5" fmla="*/ 790453 w 807552"/>
                <a:gd name="connsiteY5" fmla="*/ 213403 h 471815"/>
                <a:gd name="connsiteX6" fmla="*/ 791231 w 807552"/>
                <a:gd name="connsiteY6" fmla="*/ 220387 h 471815"/>
                <a:gd name="connsiteX7" fmla="*/ 792008 w 807552"/>
                <a:gd name="connsiteY7" fmla="*/ 226596 h 471815"/>
                <a:gd name="connsiteX8" fmla="*/ 792008 w 807552"/>
                <a:gd name="connsiteY8" fmla="*/ 232028 h 471815"/>
                <a:gd name="connsiteX9" fmla="*/ 788122 w 807552"/>
                <a:gd name="connsiteY9" fmla="*/ 237460 h 471815"/>
                <a:gd name="connsiteX10" fmla="*/ 786567 w 807552"/>
                <a:gd name="connsiteY10" fmla="*/ 248324 h 471815"/>
                <a:gd name="connsiteX11" fmla="*/ 788122 w 807552"/>
                <a:gd name="connsiteY11" fmla="*/ 257636 h 471815"/>
                <a:gd name="connsiteX12" fmla="*/ 787345 w 807552"/>
                <a:gd name="connsiteY12" fmla="*/ 266172 h 471815"/>
                <a:gd name="connsiteX13" fmla="*/ 781126 w 807552"/>
                <a:gd name="connsiteY13" fmla="*/ 275484 h 471815"/>
                <a:gd name="connsiteX14" fmla="*/ 774131 w 807552"/>
                <a:gd name="connsiteY14" fmla="*/ 280916 h 471815"/>
                <a:gd name="connsiteX15" fmla="*/ 755477 w 807552"/>
                <a:gd name="connsiteY15" fmla="*/ 289453 h 471815"/>
                <a:gd name="connsiteX16" fmla="*/ 746928 w 807552"/>
                <a:gd name="connsiteY16" fmla="*/ 291781 h 471815"/>
                <a:gd name="connsiteX17" fmla="*/ 737601 w 807552"/>
                <a:gd name="connsiteY17" fmla="*/ 291005 h 471815"/>
                <a:gd name="connsiteX18" fmla="*/ 711952 w 807552"/>
                <a:gd name="connsiteY18" fmla="*/ 277812 h 471815"/>
                <a:gd name="connsiteX19" fmla="*/ 703402 w 807552"/>
                <a:gd name="connsiteY19" fmla="*/ 277036 h 471815"/>
                <a:gd name="connsiteX20" fmla="*/ 683194 w 807552"/>
                <a:gd name="connsiteY20" fmla="*/ 282468 h 471815"/>
                <a:gd name="connsiteX21" fmla="*/ 674645 w 807552"/>
                <a:gd name="connsiteY21" fmla="*/ 283244 h 471815"/>
                <a:gd name="connsiteX22" fmla="*/ 666872 w 807552"/>
                <a:gd name="connsiteY22" fmla="*/ 282468 h 471815"/>
                <a:gd name="connsiteX23" fmla="*/ 660654 w 807552"/>
                <a:gd name="connsiteY23" fmla="*/ 282468 h 471815"/>
                <a:gd name="connsiteX24" fmla="*/ 655214 w 807552"/>
                <a:gd name="connsiteY24" fmla="*/ 284020 h 471815"/>
                <a:gd name="connsiteX25" fmla="*/ 648218 w 807552"/>
                <a:gd name="connsiteY25" fmla="*/ 289453 h 471815"/>
                <a:gd name="connsiteX26" fmla="*/ 643555 w 807552"/>
                <a:gd name="connsiteY26" fmla="*/ 294885 h 471815"/>
                <a:gd name="connsiteX27" fmla="*/ 645887 w 807552"/>
                <a:gd name="connsiteY27" fmla="*/ 300317 h 471815"/>
                <a:gd name="connsiteX28" fmla="*/ 655991 w 807552"/>
                <a:gd name="connsiteY28" fmla="*/ 311957 h 471815"/>
                <a:gd name="connsiteX29" fmla="*/ 603916 w 807552"/>
                <a:gd name="connsiteY29" fmla="*/ 325925 h 471815"/>
                <a:gd name="connsiteX30" fmla="*/ 589925 w 807552"/>
                <a:gd name="connsiteY30" fmla="*/ 323597 h 471815"/>
                <a:gd name="connsiteX31" fmla="*/ 583708 w 807552"/>
                <a:gd name="connsiteY31" fmla="*/ 321269 h 471815"/>
                <a:gd name="connsiteX32" fmla="*/ 561945 w 807552"/>
                <a:gd name="connsiteY32" fmla="*/ 318941 h 471815"/>
                <a:gd name="connsiteX33" fmla="*/ 543291 w 807552"/>
                <a:gd name="connsiteY33" fmla="*/ 313509 h 471815"/>
                <a:gd name="connsiteX34" fmla="*/ 529301 w 807552"/>
                <a:gd name="connsiteY34" fmla="*/ 311181 h 471815"/>
                <a:gd name="connsiteX35" fmla="*/ 515311 w 807552"/>
                <a:gd name="connsiteY35" fmla="*/ 312733 h 471815"/>
                <a:gd name="connsiteX36" fmla="*/ 505206 w 807552"/>
                <a:gd name="connsiteY36" fmla="*/ 320493 h 471815"/>
                <a:gd name="connsiteX37" fmla="*/ 495880 w 807552"/>
                <a:gd name="connsiteY37" fmla="*/ 330581 h 471815"/>
                <a:gd name="connsiteX38" fmla="*/ 482666 w 807552"/>
                <a:gd name="connsiteY38" fmla="*/ 329805 h 471815"/>
                <a:gd name="connsiteX39" fmla="*/ 450799 w 807552"/>
                <a:gd name="connsiteY39" fmla="*/ 323597 h 471815"/>
                <a:gd name="connsiteX40" fmla="*/ 434477 w 807552"/>
                <a:gd name="connsiteY40" fmla="*/ 313509 h 471815"/>
                <a:gd name="connsiteX41" fmla="*/ 412715 w 807552"/>
                <a:gd name="connsiteY41" fmla="*/ 291005 h 471815"/>
                <a:gd name="connsiteX42" fmla="*/ 387843 w 807552"/>
                <a:gd name="connsiteY42" fmla="*/ 279364 h 471815"/>
                <a:gd name="connsiteX43" fmla="*/ 359085 w 807552"/>
                <a:gd name="connsiteY43" fmla="*/ 277812 h 471815"/>
                <a:gd name="connsiteX44" fmla="*/ 342763 w 807552"/>
                <a:gd name="connsiteY44" fmla="*/ 290228 h 471815"/>
                <a:gd name="connsiteX45" fmla="*/ 329550 w 807552"/>
                <a:gd name="connsiteY45" fmla="*/ 308077 h 471815"/>
                <a:gd name="connsiteX46" fmla="*/ 317114 w 807552"/>
                <a:gd name="connsiteY46" fmla="*/ 311957 h 471815"/>
                <a:gd name="connsiteX47" fmla="*/ 294574 w 807552"/>
                <a:gd name="connsiteY47" fmla="*/ 316613 h 471815"/>
                <a:gd name="connsiteX48" fmla="*/ 286025 w 807552"/>
                <a:gd name="connsiteY48" fmla="*/ 319717 h 471815"/>
                <a:gd name="connsiteX49" fmla="*/ 282916 w 807552"/>
                <a:gd name="connsiteY49" fmla="*/ 334461 h 471815"/>
                <a:gd name="connsiteX50" fmla="*/ 296906 w 807552"/>
                <a:gd name="connsiteY50" fmla="*/ 342221 h 471815"/>
                <a:gd name="connsiteX51" fmla="*/ 311674 w 807552"/>
                <a:gd name="connsiteY51" fmla="*/ 348429 h 471815"/>
                <a:gd name="connsiteX52" fmla="*/ 314005 w 807552"/>
                <a:gd name="connsiteY52" fmla="*/ 363174 h 471815"/>
                <a:gd name="connsiteX53" fmla="*/ 311674 w 807552"/>
                <a:gd name="connsiteY53" fmla="*/ 379470 h 471815"/>
                <a:gd name="connsiteX54" fmla="*/ 310896 w 807552"/>
                <a:gd name="connsiteY54" fmla="*/ 395766 h 471815"/>
                <a:gd name="connsiteX55" fmla="*/ 301570 w 807552"/>
                <a:gd name="connsiteY55" fmla="*/ 405854 h 471815"/>
                <a:gd name="connsiteX56" fmla="*/ 258821 w 807552"/>
                <a:gd name="connsiteY56" fmla="*/ 423703 h 471815"/>
                <a:gd name="connsiteX57" fmla="*/ 190424 w 807552"/>
                <a:gd name="connsiteY57" fmla="*/ 438447 h 471815"/>
                <a:gd name="connsiteX58" fmla="*/ 177988 w 807552"/>
                <a:gd name="connsiteY58" fmla="*/ 448535 h 471815"/>
                <a:gd name="connsiteX59" fmla="*/ 165553 w 807552"/>
                <a:gd name="connsiteY59" fmla="*/ 456295 h 471815"/>
                <a:gd name="connsiteX60" fmla="*/ 147676 w 807552"/>
                <a:gd name="connsiteY60" fmla="*/ 461727 h 471815"/>
                <a:gd name="connsiteX61" fmla="*/ 132131 w 807552"/>
                <a:gd name="connsiteY61" fmla="*/ 471815 h 471815"/>
                <a:gd name="connsiteX62" fmla="*/ 130577 w 807552"/>
                <a:gd name="connsiteY62" fmla="*/ 446983 h 471815"/>
                <a:gd name="connsiteX63" fmla="*/ 133685 w 807552"/>
                <a:gd name="connsiteY63" fmla="*/ 423703 h 471815"/>
                <a:gd name="connsiteX64" fmla="*/ 137572 w 807552"/>
                <a:gd name="connsiteY64" fmla="*/ 405078 h 471815"/>
                <a:gd name="connsiteX65" fmla="*/ 136795 w 807552"/>
                <a:gd name="connsiteY65" fmla="*/ 398094 h 471815"/>
                <a:gd name="connsiteX66" fmla="*/ 135240 w 807552"/>
                <a:gd name="connsiteY66" fmla="*/ 391886 h 471815"/>
                <a:gd name="connsiteX67" fmla="*/ 136795 w 807552"/>
                <a:gd name="connsiteY67" fmla="*/ 360846 h 471815"/>
                <a:gd name="connsiteX68" fmla="*/ 123581 w 807552"/>
                <a:gd name="connsiteY68" fmla="*/ 341445 h 471815"/>
                <a:gd name="connsiteX69" fmla="*/ 114254 w 807552"/>
                <a:gd name="connsiteY69" fmla="*/ 332133 h 471815"/>
                <a:gd name="connsiteX70" fmla="*/ 108037 w 807552"/>
                <a:gd name="connsiteY70" fmla="*/ 318941 h 471815"/>
                <a:gd name="connsiteX71" fmla="*/ 96378 w 807552"/>
                <a:gd name="connsiteY71" fmla="*/ 305749 h 471815"/>
                <a:gd name="connsiteX72" fmla="*/ 84719 w 807552"/>
                <a:gd name="connsiteY72" fmla="*/ 294885 h 471815"/>
                <a:gd name="connsiteX73" fmla="*/ 69952 w 807552"/>
                <a:gd name="connsiteY73" fmla="*/ 268500 h 471815"/>
                <a:gd name="connsiteX74" fmla="*/ 59071 w 807552"/>
                <a:gd name="connsiteY74" fmla="*/ 239012 h 471815"/>
                <a:gd name="connsiteX75" fmla="*/ 70729 w 807552"/>
                <a:gd name="connsiteY75" fmla="*/ 219611 h 471815"/>
                <a:gd name="connsiteX76" fmla="*/ 74615 w 807552"/>
                <a:gd name="connsiteY76" fmla="*/ 197107 h 471815"/>
                <a:gd name="connsiteX77" fmla="*/ 73838 w 807552"/>
                <a:gd name="connsiteY77" fmla="*/ 132698 h 471815"/>
                <a:gd name="connsiteX78" fmla="*/ 77724 w 807552"/>
                <a:gd name="connsiteY78" fmla="*/ 119506 h 471815"/>
                <a:gd name="connsiteX79" fmla="*/ 82388 w 807552"/>
                <a:gd name="connsiteY79" fmla="*/ 116402 h 471815"/>
                <a:gd name="connsiteX80" fmla="*/ 30313 w 807552"/>
                <a:gd name="connsiteY80" fmla="*/ 94673 h 471815"/>
                <a:gd name="connsiteX81" fmla="*/ 0 w 807552"/>
                <a:gd name="connsiteY81" fmla="*/ 58201 h 471815"/>
                <a:gd name="connsiteX82" fmla="*/ 13213 w 807552"/>
                <a:gd name="connsiteY82" fmla="*/ 52769 h 471815"/>
                <a:gd name="connsiteX83" fmla="*/ 41194 w 807552"/>
                <a:gd name="connsiteY83" fmla="*/ 57425 h 471815"/>
                <a:gd name="connsiteX84" fmla="*/ 54407 w 807552"/>
                <a:gd name="connsiteY84" fmla="*/ 52769 h 471815"/>
                <a:gd name="connsiteX85" fmla="*/ 62179 w 807552"/>
                <a:gd name="connsiteY85" fmla="*/ 41129 h 471815"/>
                <a:gd name="connsiteX86" fmla="*/ 71506 w 807552"/>
                <a:gd name="connsiteY86" fmla="*/ 37249 h 471815"/>
                <a:gd name="connsiteX87" fmla="*/ 76170 w 807552"/>
                <a:gd name="connsiteY87" fmla="*/ 36473 h 471815"/>
                <a:gd name="connsiteX88" fmla="*/ 85496 w 807552"/>
                <a:gd name="connsiteY88" fmla="*/ 37249 h 471815"/>
                <a:gd name="connsiteX89" fmla="*/ 97933 w 807552"/>
                <a:gd name="connsiteY89" fmla="*/ 30264 h 471815"/>
                <a:gd name="connsiteX90" fmla="*/ 108037 w 807552"/>
                <a:gd name="connsiteY90" fmla="*/ 18624 h 471815"/>
                <a:gd name="connsiteX91" fmla="*/ 179543 w 807552"/>
                <a:gd name="connsiteY91" fmla="*/ 32592 h 471815"/>
                <a:gd name="connsiteX92" fmla="*/ 293020 w 807552"/>
                <a:gd name="connsiteY92" fmla="*/ 0 h 471815"/>
                <a:gd name="connsiteX93" fmla="*/ 333436 w 807552"/>
                <a:gd name="connsiteY93" fmla="*/ 776 h 471815"/>
                <a:gd name="connsiteX94" fmla="*/ 350536 w 807552"/>
                <a:gd name="connsiteY94" fmla="*/ 5432 h 471815"/>
                <a:gd name="connsiteX95" fmla="*/ 366857 w 807552"/>
                <a:gd name="connsiteY95" fmla="*/ 1552 h 471815"/>
                <a:gd name="connsiteX96" fmla="*/ 387066 w 807552"/>
                <a:gd name="connsiteY96" fmla="*/ 10088 h 471815"/>
                <a:gd name="connsiteX97" fmla="*/ 394838 w 807552"/>
                <a:gd name="connsiteY97" fmla="*/ 37249 h 471815"/>
                <a:gd name="connsiteX98" fmla="*/ 393284 w 807552"/>
                <a:gd name="connsiteY98" fmla="*/ 59753 h 471815"/>
                <a:gd name="connsiteX99" fmla="*/ 393284 w 807552"/>
                <a:gd name="connsiteY99" fmla="*/ 71393 h 471815"/>
                <a:gd name="connsiteX100" fmla="*/ 398725 w 807552"/>
                <a:gd name="connsiteY100" fmla="*/ 89241 h 471815"/>
                <a:gd name="connsiteX101" fmla="*/ 404165 w 807552"/>
                <a:gd name="connsiteY101" fmla="*/ 94673 h 471815"/>
                <a:gd name="connsiteX102" fmla="*/ 416601 w 807552"/>
                <a:gd name="connsiteY102" fmla="*/ 99330 h 471815"/>
                <a:gd name="connsiteX103" fmla="*/ 440695 w 807552"/>
                <a:gd name="connsiteY103" fmla="*/ 83033 h 471815"/>
                <a:gd name="connsiteX104" fmla="*/ 465567 w 807552"/>
                <a:gd name="connsiteY104" fmla="*/ 72945 h 471815"/>
                <a:gd name="connsiteX105" fmla="*/ 477226 w 807552"/>
                <a:gd name="connsiteY105" fmla="*/ 75273 h 471815"/>
                <a:gd name="connsiteX106" fmla="*/ 481889 w 807552"/>
                <a:gd name="connsiteY106" fmla="*/ 79153 h 471815"/>
                <a:gd name="connsiteX107" fmla="*/ 494325 w 807552"/>
                <a:gd name="connsiteY107" fmla="*/ 84585 h 471815"/>
                <a:gd name="connsiteX108" fmla="*/ 502097 w 807552"/>
                <a:gd name="connsiteY108" fmla="*/ 84585 h 471815"/>
                <a:gd name="connsiteX109" fmla="*/ 513756 w 807552"/>
                <a:gd name="connsiteY109" fmla="*/ 93121 h 471815"/>
                <a:gd name="connsiteX110" fmla="*/ 522305 w 807552"/>
                <a:gd name="connsiteY110" fmla="*/ 110970 h 471815"/>
                <a:gd name="connsiteX111" fmla="*/ 533187 w 807552"/>
                <a:gd name="connsiteY111" fmla="*/ 125714 h 471815"/>
                <a:gd name="connsiteX112" fmla="*/ 566608 w 807552"/>
                <a:gd name="connsiteY112" fmla="*/ 141234 h 471815"/>
                <a:gd name="connsiteX113" fmla="*/ 589925 w 807552"/>
                <a:gd name="connsiteY113" fmla="*/ 146666 h 471815"/>
                <a:gd name="connsiteX114" fmla="*/ 592257 w 807552"/>
                <a:gd name="connsiteY114" fmla="*/ 153650 h 471815"/>
                <a:gd name="connsiteX115" fmla="*/ 594589 w 807552"/>
                <a:gd name="connsiteY115" fmla="*/ 160634 h 471815"/>
                <a:gd name="connsiteX116" fmla="*/ 628787 w 807552"/>
                <a:gd name="connsiteY116" fmla="*/ 166067 h 471815"/>
                <a:gd name="connsiteX117" fmla="*/ 665318 w 807552"/>
                <a:gd name="connsiteY117" fmla="*/ 161411 h 471815"/>
                <a:gd name="connsiteX118" fmla="*/ 692521 w 807552"/>
                <a:gd name="connsiteY118" fmla="*/ 169947 h 471815"/>
                <a:gd name="connsiteX119" fmla="*/ 721279 w 807552"/>
                <a:gd name="connsiteY119" fmla="*/ 173827 h 471815"/>
                <a:gd name="connsiteX120" fmla="*/ 787345 w 807552"/>
                <a:gd name="connsiteY120" fmla="*/ 158306 h 471815"/>
                <a:gd name="connsiteX121" fmla="*/ 801335 w 807552"/>
                <a:gd name="connsiteY121" fmla="*/ 162186 h 471815"/>
                <a:gd name="connsiteX122" fmla="*/ 807553 w 807552"/>
                <a:gd name="connsiteY122" fmla="*/ 166843 h 471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807552" h="471815">
                  <a:moveTo>
                    <a:pt x="807553" y="166843"/>
                  </a:moveTo>
                  <a:lnTo>
                    <a:pt x="807553" y="168395"/>
                  </a:lnTo>
                  <a:lnTo>
                    <a:pt x="805221" y="174603"/>
                  </a:lnTo>
                  <a:lnTo>
                    <a:pt x="792785" y="199435"/>
                  </a:lnTo>
                  <a:lnTo>
                    <a:pt x="791231" y="205643"/>
                  </a:lnTo>
                  <a:lnTo>
                    <a:pt x="790453" y="213403"/>
                  </a:lnTo>
                  <a:lnTo>
                    <a:pt x="791231" y="220387"/>
                  </a:lnTo>
                  <a:lnTo>
                    <a:pt x="792008" y="226596"/>
                  </a:lnTo>
                  <a:lnTo>
                    <a:pt x="792008" y="232028"/>
                  </a:lnTo>
                  <a:lnTo>
                    <a:pt x="788122" y="237460"/>
                  </a:lnTo>
                  <a:lnTo>
                    <a:pt x="786567" y="248324"/>
                  </a:lnTo>
                  <a:lnTo>
                    <a:pt x="788122" y="257636"/>
                  </a:lnTo>
                  <a:lnTo>
                    <a:pt x="787345" y="266172"/>
                  </a:lnTo>
                  <a:lnTo>
                    <a:pt x="781126" y="275484"/>
                  </a:lnTo>
                  <a:lnTo>
                    <a:pt x="774131" y="280916"/>
                  </a:lnTo>
                  <a:lnTo>
                    <a:pt x="755477" y="289453"/>
                  </a:lnTo>
                  <a:lnTo>
                    <a:pt x="746928" y="291781"/>
                  </a:lnTo>
                  <a:lnTo>
                    <a:pt x="737601" y="291005"/>
                  </a:lnTo>
                  <a:lnTo>
                    <a:pt x="711952" y="277812"/>
                  </a:lnTo>
                  <a:lnTo>
                    <a:pt x="703402" y="277036"/>
                  </a:lnTo>
                  <a:lnTo>
                    <a:pt x="683194" y="282468"/>
                  </a:lnTo>
                  <a:lnTo>
                    <a:pt x="674645" y="283244"/>
                  </a:lnTo>
                  <a:lnTo>
                    <a:pt x="666872" y="282468"/>
                  </a:lnTo>
                  <a:lnTo>
                    <a:pt x="660654" y="282468"/>
                  </a:lnTo>
                  <a:lnTo>
                    <a:pt x="655214" y="284020"/>
                  </a:lnTo>
                  <a:lnTo>
                    <a:pt x="648218" y="289453"/>
                  </a:lnTo>
                  <a:lnTo>
                    <a:pt x="643555" y="294885"/>
                  </a:lnTo>
                  <a:lnTo>
                    <a:pt x="645887" y="300317"/>
                  </a:lnTo>
                  <a:lnTo>
                    <a:pt x="655991" y="311957"/>
                  </a:lnTo>
                  <a:lnTo>
                    <a:pt x="603916" y="325925"/>
                  </a:lnTo>
                  <a:lnTo>
                    <a:pt x="589925" y="323597"/>
                  </a:lnTo>
                  <a:lnTo>
                    <a:pt x="583708" y="321269"/>
                  </a:lnTo>
                  <a:lnTo>
                    <a:pt x="561945" y="318941"/>
                  </a:lnTo>
                  <a:lnTo>
                    <a:pt x="543291" y="313509"/>
                  </a:lnTo>
                  <a:lnTo>
                    <a:pt x="529301" y="311181"/>
                  </a:lnTo>
                  <a:lnTo>
                    <a:pt x="515311" y="312733"/>
                  </a:lnTo>
                  <a:lnTo>
                    <a:pt x="505206" y="320493"/>
                  </a:lnTo>
                  <a:lnTo>
                    <a:pt x="495880" y="330581"/>
                  </a:lnTo>
                  <a:lnTo>
                    <a:pt x="482666" y="329805"/>
                  </a:lnTo>
                  <a:lnTo>
                    <a:pt x="450799" y="323597"/>
                  </a:lnTo>
                  <a:lnTo>
                    <a:pt x="434477" y="313509"/>
                  </a:lnTo>
                  <a:lnTo>
                    <a:pt x="412715" y="291005"/>
                  </a:lnTo>
                  <a:lnTo>
                    <a:pt x="387843" y="279364"/>
                  </a:lnTo>
                  <a:lnTo>
                    <a:pt x="359085" y="277812"/>
                  </a:lnTo>
                  <a:lnTo>
                    <a:pt x="342763" y="290228"/>
                  </a:lnTo>
                  <a:lnTo>
                    <a:pt x="329550" y="308077"/>
                  </a:lnTo>
                  <a:lnTo>
                    <a:pt x="317114" y="311957"/>
                  </a:lnTo>
                  <a:lnTo>
                    <a:pt x="294574" y="316613"/>
                  </a:lnTo>
                  <a:lnTo>
                    <a:pt x="286025" y="319717"/>
                  </a:lnTo>
                  <a:lnTo>
                    <a:pt x="282916" y="334461"/>
                  </a:lnTo>
                  <a:lnTo>
                    <a:pt x="296906" y="342221"/>
                  </a:lnTo>
                  <a:lnTo>
                    <a:pt x="311674" y="348429"/>
                  </a:lnTo>
                  <a:lnTo>
                    <a:pt x="314005" y="363174"/>
                  </a:lnTo>
                  <a:lnTo>
                    <a:pt x="311674" y="379470"/>
                  </a:lnTo>
                  <a:lnTo>
                    <a:pt x="310896" y="395766"/>
                  </a:lnTo>
                  <a:lnTo>
                    <a:pt x="301570" y="405854"/>
                  </a:lnTo>
                  <a:lnTo>
                    <a:pt x="258821" y="423703"/>
                  </a:lnTo>
                  <a:lnTo>
                    <a:pt x="190424" y="438447"/>
                  </a:lnTo>
                  <a:lnTo>
                    <a:pt x="177988" y="448535"/>
                  </a:lnTo>
                  <a:lnTo>
                    <a:pt x="165553" y="456295"/>
                  </a:lnTo>
                  <a:lnTo>
                    <a:pt x="147676" y="461727"/>
                  </a:lnTo>
                  <a:lnTo>
                    <a:pt x="132131" y="471815"/>
                  </a:lnTo>
                  <a:lnTo>
                    <a:pt x="130577" y="446983"/>
                  </a:lnTo>
                  <a:lnTo>
                    <a:pt x="133685" y="423703"/>
                  </a:lnTo>
                  <a:lnTo>
                    <a:pt x="137572" y="405078"/>
                  </a:lnTo>
                  <a:lnTo>
                    <a:pt x="136795" y="398094"/>
                  </a:lnTo>
                  <a:lnTo>
                    <a:pt x="135240" y="391886"/>
                  </a:lnTo>
                  <a:lnTo>
                    <a:pt x="136795" y="360846"/>
                  </a:lnTo>
                  <a:lnTo>
                    <a:pt x="123581" y="341445"/>
                  </a:lnTo>
                  <a:lnTo>
                    <a:pt x="114254" y="332133"/>
                  </a:lnTo>
                  <a:lnTo>
                    <a:pt x="108037" y="318941"/>
                  </a:lnTo>
                  <a:lnTo>
                    <a:pt x="96378" y="305749"/>
                  </a:lnTo>
                  <a:lnTo>
                    <a:pt x="84719" y="294885"/>
                  </a:lnTo>
                  <a:lnTo>
                    <a:pt x="69952" y="268500"/>
                  </a:lnTo>
                  <a:lnTo>
                    <a:pt x="59071" y="239012"/>
                  </a:lnTo>
                  <a:lnTo>
                    <a:pt x="70729" y="219611"/>
                  </a:lnTo>
                  <a:lnTo>
                    <a:pt x="74615" y="197107"/>
                  </a:lnTo>
                  <a:lnTo>
                    <a:pt x="73838" y="132698"/>
                  </a:lnTo>
                  <a:lnTo>
                    <a:pt x="77724" y="119506"/>
                  </a:lnTo>
                  <a:lnTo>
                    <a:pt x="82388" y="116402"/>
                  </a:lnTo>
                  <a:lnTo>
                    <a:pt x="30313" y="94673"/>
                  </a:lnTo>
                  <a:lnTo>
                    <a:pt x="0" y="58201"/>
                  </a:lnTo>
                  <a:lnTo>
                    <a:pt x="13213" y="52769"/>
                  </a:lnTo>
                  <a:lnTo>
                    <a:pt x="41194" y="57425"/>
                  </a:lnTo>
                  <a:lnTo>
                    <a:pt x="54407" y="52769"/>
                  </a:lnTo>
                  <a:lnTo>
                    <a:pt x="62179" y="41129"/>
                  </a:lnTo>
                  <a:lnTo>
                    <a:pt x="71506" y="37249"/>
                  </a:lnTo>
                  <a:lnTo>
                    <a:pt x="76170" y="36473"/>
                  </a:lnTo>
                  <a:lnTo>
                    <a:pt x="85496" y="37249"/>
                  </a:lnTo>
                  <a:lnTo>
                    <a:pt x="97933" y="30264"/>
                  </a:lnTo>
                  <a:lnTo>
                    <a:pt x="108037" y="18624"/>
                  </a:lnTo>
                  <a:lnTo>
                    <a:pt x="179543" y="32592"/>
                  </a:lnTo>
                  <a:lnTo>
                    <a:pt x="293020" y="0"/>
                  </a:lnTo>
                  <a:lnTo>
                    <a:pt x="333436" y="776"/>
                  </a:lnTo>
                  <a:lnTo>
                    <a:pt x="350536" y="5432"/>
                  </a:lnTo>
                  <a:lnTo>
                    <a:pt x="366857" y="1552"/>
                  </a:lnTo>
                  <a:lnTo>
                    <a:pt x="387066" y="10088"/>
                  </a:lnTo>
                  <a:lnTo>
                    <a:pt x="394838" y="37249"/>
                  </a:lnTo>
                  <a:lnTo>
                    <a:pt x="393284" y="59753"/>
                  </a:lnTo>
                  <a:lnTo>
                    <a:pt x="393284" y="71393"/>
                  </a:lnTo>
                  <a:lnTo>
                    <a:pt x="398725" y="89241"/>
                  </a:lnTo>
                  <a:lnTo>
                    <a:pt x="404165" y="94673"/>
                  </a:lnTo>
                  <a:lnTo>
                    <a:pt x="416601" y="99330"/>
                  </a:lnTo>
                  <a:lnTo>
                    <a:pt x="440695" y="83033"/>
                  </a:lnTo>
                  <a:lnTo>
                    <a:pt x="465567" y="72945"/>
                  </a:lnTo>
                  <a:lnTo>
                    <a:pt x="477226" y="75273"/>
                  </a:lnTo>
                  <a:lnTo>
                    <a:pt x="481889" y="79153"/>
                  </a:lnTo>
                  <a:lnTo>
                    <a:pt x="494325" y="84585"/>
                  </a:lnTo>
                  <a:lnTo>
                    <a:pt x="502097" y="84585"/>
                  </a:lnTo>
                  <a:lnTo>
                    <a:pt x="513756" y="93121"/>
                  </a:lnTo>
                  <a:lnTo>
                    <a:pt x="522305" y="110970"/>
                  </a:lnTo>
                  <a:lnTo>
                    <a:pt x="533187" y="125714"/>
                  </a:lnTo>
                  <a:lnTo>
                    <a:pt x="566608" y="141234"/>
                  </a:lnTo>
                  <a:lnTo>
                    <a:pt x="589925" y="146666"/>
                  </a:lnTo>
                  <a:lnTo>
                    <a:pt x="592257" y="153650"/>
                  </a:lnTo>
                  <a:lnTo>
                    <a:pt x="594589" y="160634"/>
                  </a:lnTo>
                  <a:lnTo>
                    <a:pt x="628787" y="166067"/>
                  </a:lnTo>
                  <a:lnTo>
                    <a:pt x="665318" y="161411"/>
                  </a:lnTo>
                  <a:lnTo>
                    <a:pt x="692521" y="169947"/>
                  </a:lnTo>
                  <a:lnTo>
                    <a:pt x="721279" y="173827"/>
                  </a:lnTo>
                  <a:lnTo>
                    <a:pt x="787345" y="158306"/>
                  </a:lnTo>
                  <a:lnTo>
                    <a:pt x="801335" y="162186"/>
                  </a:lnTo>
                  <a:lnTo>
                    <a:pt x="807553" y="16684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tr-TR"/>
            </a:p>
          </p:txBody>
        </p:sp>
        <p:sp>
          <p:nvSpPr>
            <p:cNvPr id="183" name="Serbest Form 182">
              <a:extLst>
                <a:ext uri="{FF2B5EF4-FFF2-40B4-BE49-F238E27FC236}">
                  <a16:creationId xmlns:a16="http://schemas.microsoft.com/office/drawing/2014/main" id="{34FF2220-5108-B795-9D64-A2DD0626EE6C}"/>
                </a:ext>
              </a:extLst>
            </p:cNvPr>
            <p:cNvSpPr/>
            <p:nvPr/>
          </p:nvSpPr>
          <p:spPr>
            <a:xfrm>
              <a:off x="14335382" y="5558889"/>
              <a:ext cx="1242757" cy="1498926"/>
            </a:xfrm>
            <a:custGeom>
              <a:avLst/>
              <a:gdLst>
                <a:gd name="connsiteX0" fmla="*/ 261930 w 657544"/>
                <a:gd name="connsiteY0" fmla="*/ 789980 h 793084"/>
                <a:gd name="connsiteX1" fmla="*/ 244053 w 657544"/>
                <a:gd name="connsiteY1" fmla="*/ 792308 h 793084"/>
                <a:gd name="connsiteX2" fmla="*/ 226177 w 657544"/>
                <a:gd name="connsiteY2" fmla="*/ 793084 h 793084"/>
                <a:gd name="connsiteX3" fmla="*/ 216850 w 657544"/>
                <a:gd name="connsiteY3" fmla="*/ 790756 h 793084"/>
                <a:gd name="connsiteX4" fmla="*/ 188869 w 657544"/>
                <a:gd name="connsiteY4" fmla="*/ 779116 h 793084"/>
                <a:gd name="connsiteX5" fmla="*/ 157002 w 657544"/>
                <a:gd name="connsiteY5" fmla="*/ 775236 h 793084"/>
                <a:gd name="connsiteX6" fmla="*/ 127467 w 657544"/>
                <a:gd name="connsiteY6" fmla="*/ 790756 h 793084"/>
                <a:gd name="connsiteX7" fmla="*/ 112700 w 657544"/>
                <a:gd name="connsiteY7" fmla="*/ 755836 h 793084"/>
                <a:gd name="connsiteX8" fmla="*/ 116586 w 657544"/>
                <a:gd name="connsiteY8" fmla="*/ 743420 h 793084"/>
                <a:gd name="connsiteX9" fmla="*/ 122026 w 657544"/>
                <a:gd name="connsiteY9" fmla="*/ 731779 h 793084"/>
                <a:gd name="connsiteX10" fmla="*/ 123581 w 657544"/>
                <a:gd name="connsiteY10" fmla="*/ 704619 h 793084"/>
                <a:gd name="connsiteX11" fmla="*/ 128245 w 657544"/>
                <a:gd name="connsiteY11" fmla="*/ 685995 h 793084"/>
                <a:gd name="connsiteX12" fmla="*/ 129799 w 657544"/>
                <a:gd name="connsiteY12" fmla="*/ 665818 h 793084"/>
                <a:gd name="connsiteX13" fmla="*/ 127467 w 657544"/>
                <a:gd name="connsiteY13" fmla="*/ 647194 h 793084"/>
                <a:gd name="connsiteX14" fmla="*/ 129022 w 657544"/>
                <a:gd name="connsiteY14" fmla="*/ 627794 h 793084"/>
                <a:gd name="connsiteX15" fmla="*/ 125135 w 657544"/>
                <a:gd name="connsiteY15" fmla="*/ 594425 h 793084"/>
                <a:gd name="connsiteX16" fmla="*/ 98709 w 657544"/>
                <a:gd name="connsiteY16" fmla="*/ 584337 h 793084"/>
                <a:gd name="connsiteX17" fmla="*/ 69174 w 657544"/>
                <a:gd name="connsiteY17" fmla="*/ 578905 h 793084"/>
                <a:gd name="connsiteX18" fmla="*/ 40416 w 657544"/>
                <a:gd name="connsiteY18" fmla="*/ 581233 h 793084"/>
                <a:gd name="connsiteX19" fmla="*/ 20985 w 657544"/>
                <a:gd name="connsiteY19" fmla="*/ 574249 h 793084"/>
                <a:gd name="connsiteX20" fmla="*/ 13990 w 657544"/>
                <a:gd name="connsiteY20" fmla="*/ 550193 h 793084"/>
                <a:gd name="connsiteX21" fmla="*/ 17876 w 657544"/>
                <a:gd name="connsiteY21" fmla="*/ 533896 h 793084"/>
                <a:gd name="connsiteX22" fmla="*/ 17099 w 657544"/>
                <a:gd name="connsiteY22" fmla="*/ 521480 h 793084"/>
                <a:gd name="connsiteX23" fmla="*/ 15545 w 657544"/>
                <a:gd name="connsiteY23" fmla="*/ 516048 h 793084"/>
                <a:gd name="connsiteX24" fmla="*/ 2332 w 657544"/>
                <a:gd name="connsiteY24" fmla="*/ 485784 h 793084"/>
                <a:gd name="connsiteX25" fmla="*/ 0 w 657544"/>
                <a:gd name="connsiteY25" fmla="*/ 475695 h 793084"/>
                <a:gd name="connsiteX26" fmla="*/ 3886 w 657544"/>
                <a:gd name="connsiteY26" fmla="*/ 456295 h 793084"/>
                <a:gd name="connsiteX27" fmla="*/ 10104 w 657544"/>
                <a:gd name="connsiteY27" fmla="*/ 449311 h 793084"/>
                <a:gd name="connsiteX28" fmla="*/ 49743 w 657544"/>
                <a:gd name="connsiteY28" fmla="*/ 426807 h 793084"/>
                <a:gd name="connsiteX29" fmla="*/ 73060 w 657544"/>
                <a:gd name="connsiteY29" fmla="*/ 410510 h 793084"/>
                <a:gd name="connsiteX30" fmla="*/ 80833 w 657544"/>
                <a:gd name="connsiteY30" fmla="*/ 397318 h 793084"/>
                <a:gd name="connsiteX31" fmla="*/ 87051 w 657544"/>
                <a:gd name="connsiteY31" fmla="*/ 382574 h 793084"/>
                <a:gd name="connsiteX32" fmla="*/ 121249 w 657544"/>
                <a:gd name="connsiteY32" fmla="*/ 332133 h 793084"/>
                <a:gd name="connsiteX33" fmla="*/ 141457 w 657544"/>
                <a:gd name="connsiteY33" fmla="*/ 310405 h 793084"/>
                <a:gd name="connsiteX34" fmla="*/ 167884 w 657544"/>
                <a:gd name="connsiteY34" fmla="*/ 290228 h 793084"/>
                <a:gd name="connsiteX35" fmla="*/ 178765 w 657544"/>
                <a:gd name="connsiteY35" fmla="*/ 255308 h 793084"/>
                <a:gd name="connsiteX36" fmla="*/ 163997 w 657544"/>
                <a:gd name="connsiteY36" fmla="*/ 232028 h 793084"/>
                <a:gd name="connsiteX37" fmla="*/ 120472 w 657544"/>
                <a:gd name="connsiteY37" fmla="*/ 205643 h 793084"/>
                <a:gd name="connsiteX38" fmla="*/ 109591 w 657544"/>
                <a:gd name="connsiteY38" fmla="*/ 181587 h 793084"/>
                <a:gd name="connsiteX39" fmla="*/ 108814 w 657544"/>
                <a:gd name="connsiteY39" fmla="*/ 145890 h 793084"/>
                <a:gd name="connsiteX40" fmla="*/ 151562 w 657544"/>
                <a:gd name="connsiteY40" fmla="*/ 128042 h 793084"/>
                <a:gd name="connsiteX41" fmla="*/ 160888 w 657544"/>
                <a:gd name="connsiteY41" fmla="*/ 117954 h 793084"/>
                <a:gd name="connsiteX42" fmla="*/ 161666 w 657544"/>
                <a:gd name="connsiteY42" fmla="*/ 101658 h 793084"/>
                <a:gd name="connsiteX43" fmla="*/ 163997 w 657544"/>
                <a:gd name="connsiteY43" fmla="*/ 85361 h 793084"/>
                <a:gd name="connsiteX44" fmla="*/ 161666 w 657544"/>
                <a:gd name="connsiteY44" fmla="*/ 70617 h 793084"/>
                <a:gd name="connsiteX45" fmla="*/ 146898 w 657544"/>
                <a:gd name="connsiteY45" fmla="*/ 64409 h 793084"/>
                <a:gd name="connsiteX46" fmla="*/ 132908 w 657544"/>
                <a:gd name="connsiteY46" fmla="*/ 56649 h 793084"/>
                <a:gd name="connsiteX47" fmla="*/ 136017 w 657544"/>
                <a:gd name="connsiteY47" fmla="*/ 41905 h 793084"/>
                <a:gd name="connsiteX48" fmla="*/ 144566 w 657544"/>
                <a:gd name="connsiteY48" fmla="*/ 38801 h 793084"/>
                <a:gd name="connsiteX49" fmla="*/ 167107 w 657544"/>
                <a:gd name="connsiteY49" fmla="*/ 34144 h 793084"/>
                <a:gd name="connsiteX50" fmla="*/ 179542 w 657544"/>
                <a:gd name="connsiteY50" fmla="*/ 30264 h 793084"/>
                <a:gd name="connsiteX51" fmla="*/ 192755 w 657544"/>
                <a:gd name="connsiteY51" fmla="*/ 12416 h 793084"/>
                <a:gd name="connsiteX52" fmla="*/ 209077 w 657544"/>
                <a:gd name="connsiteY52" fmla="*/ 0 h 793084"/>
                <a:gd name="connsiteX53" fmla="*/ 237835 w 657544"/>
                <a:gd name="connsiteY53" fmla="*/ 1552 h 793084"/>
                <a:gd name="connsiteX54" fmla="*/ 262707 w 657544"/>
                <a:gd name="connsiteY54" fmla="*/ 13192 h 793084"/>
                <a:gd name="connsiteX55" fmla="*/ 284470 w 657544"/>
                <a:gd name="connsiteY55" fmla="*/ 35696 h 793084"/>
                <a:gd name="connsiteX56" fmla="*/ 300792 w 657544"/>
                <a:gd name="connsiteY56" fmla="*/ 45785 h 793084"/>
                <a:gd name="connsiteX57" fmla="*/ 332659 w 657544"/>
                <a:gd name="connsiteY57" fmla="*/ 51993 h 793084"/>
                <a:gd name="connsiteX58" fmla="*/ 345872 w 657544"/>
                <a:gd name="connsiteY58" fmla="*/ 52769 h 793084"/>
                <a:gd name="connsiteX59" fmla="*/ 355198 w 657544"/>
                <a:gd name="connsiteY59" fmla="*/ 42681 h 793084"/>
                <a:gd name="connsiteX60" fmla="*/ 365303 w 657544"/>
                <a:gd name="connsiteY60" fmla="*/ 34921 h 793084"/>
                <a:gd name="connsiteX61" fmla="*/ 379293 w 657544"/>
                <a:gd name="connsiteY61" fmla="*/ 33369 h 793084"/>
                <a:gd name="connsiteX62" fmla="*/ 393283 w 657544"/>
                <a:gd name="connsiteY62" fmla="*/ 35696 h 793084"/>
                <a:gd name="connsiteX63" fmla="*/ 411937 w 657544"/>
                <a:gd name="connsiteY63" fmla="*/ 41129 h 793084"/>
                <a:gd name="connsiteX64" fmla="*/ 433700 w 657544"/>
                <a:gd name="connsiteY64" fmla="*/ 43457 h 793084"/>
                <a:gd name="connsiteX65" fmla="*/ 439918 w 657544"/>
                <a:gd name="connsiteY65" fmla="*/ 45785 h 793084"/>
                <a:gd name="connsiteX66" fmla="*/ 453908 w 657544"/>
                <a:gd name="connsiteY66" fmla="*/ 48113 h 793084"/>
                <a:gd name="connsiteX67" fmla="*/ 505983 w 657544"/>
                <a:gd name="connsiteY67" fmla="*/ 34144 h 793084"/>
                <a:gd name="connsiteX68" fmla="*/ 507538 w 657544"/>
                <a:gd name="connsiteY68" fmla="*/ 38801 h 793084"/>
                <a:gd name="connsiteX69" fmla="*/ 509869 w 657544"/>
                <a:gd name="connsiteY69" fmla="*/ 48889 h 793084"/>
                <a:gd name="connsiteX70" fmla="*/ 513755 w 657544"/>
                <a:gd name="connsiteY70" fmla="*/ 58201 h 793084"/>
                <a:gd name="connsiteX71" fmla="*/ 513755 w 657544"/>
                <a:gd name="connsiteY71" fmla="*/ 62081 h 793084"/>
                <a:gd name="connsiteX72" fmla="*/ 512978 w 657544"/>
                <a:gd name="connsiteY72" fmla="*/ 65185 h 793084"/>
                <a:gd name="connsiteX73" fmla="*/ 512978 w 657544"/>
                <a:gd name="connsiteY73" fmla="*/ 69841 h 793084"/>
                <a:gd name="connsiteX74" fmla="*/ 514533 w 657544"/>
                <a:gd name="connsiteY74" fmla="*/ 73721 h 793084"/>
                <a:gd name="connsiteX75" fmla="*/ 518419 w 657544"/>
                <a:gd name="connsiteY75" fmla="*/ 83033 h 793084"/>
                <a:gd name="connsiteX76" fmla="*/ 519196 w 657544"/>
                <a:gd name="connsiteY76" fmla="*/ 86913 h 793084"/>
                <a:gd name="connsiteX77" fmla="*/ 516865 w 657544"/>
                <a:gd name="connsiteY77" fmla="*/ 95450 h 793084"/>
                <a:gd name="connsiteX78" fmla="*/ 516865 w 657544"/>
                <a:gd name="connsiteY78" fmla="*/ 100106 h 793084"/>
                <a:gd name="connsiteX79" fmla="*/ 526191 w 657544"/>
                <a:gd name="connsiteY79" fmla="*/ 107090 h 793084"/>
                <a:gd name="connsiteX80" fmla="*/ 543291 w 657544"/>
                <a:gd name="connsiteY80" fmla="*/ 115626 h 793084"/>
                <a:gd name="connsiteX81" fmla="*/ 557281 w 657544"/>
                <a:gd name="connsiteY81" fmla="*/ 125714 h 793084"/>
                <a:gd name="connsiteX82" fmla="*/ 560390 w 657544"/>
                <a:gd name="connsiteY82" fmla="*/ 137354 h 793084"/>
                <a:gd name="connsiteX83" fmla="*/ 552617 w 657544"/>
                <a:gd name="connsiteY83" fmla="*/ 152098 h 793084"/>
                <a:gd name="connsiteX84" fmla="*/ 551063 w 657544"/>
                <a:gd name="connsiteY84" fmla="*/ 159858 h 793084"/>
                <a:gd name="connsiteX85" fmla="*/ 554172 w 657544"/>
                <a:gd name="connsiteY85" fmla="*/ 178483 h 793084"/>
                <a:gd name="connsiteX86" fmla="*/ 551063 w 657544"/>
                <a:gd name="connsiteY86" fmla="*/ 183915 h 793084"/>
                <a:gd name="connsiteX87" fmla="*/ 544845 w 657544"/>
                <a:gd name="connsiteY87" fmla="*/ 188571 h 793084"/>
                <a:gd name="connsiteX88" fmla="*/ 539404 w 657544"/>
                <a:gd name="connsiteY88" fmla="*/ 197883 h 793084"/>
                <a:gd name="connsiteX89" fmla="*/ 541736 w 657544"/>
                <a:gd name="connsiteY89" fmla="*/ 200987 h 793084"/>
                <a:gd name="connsiteX90" fmla="*/ 542513 w 657544"/>
                <a:gd name="connsiteY90" fmla="*/ 204091 h 793084"/>
                <a:gd name="connsiteX91" fmla="*/ 544068 w 657544"/>
                <a:gd name="connsiteY91" fmla="*/ 211851 h 793084"/>
                <a:gd name="connsiteX92" fmla="*/ 546400 w 657544"/>
                <a:gd name="connsiteY92" fmla="*/ 214955 h 793084"/>
                <a:gd name="connsiteX93" fmla="*/ 550286 w 657544"/>
                <a:gd name="connsiteY93" fmla="*/ 217283 h 793084"/>
                <a:gd name="connsiteX94" fmla="*/ 552617 w 657544"/>
                <a:gd name="connsiteY94" fmla="*/ 220387 h 793084"/>
                <a:gd name="connsiteX95" fmla="*/ 553395 w 657544"/>
                <a:gd name="connsiteY95" fmla="*/ 225044 h 793084"/>
                <a:gd name="connsiteX96" fmla="*/ 552617 w 657544"/>
                <a:gd name="connsiteY96" fmla="*/ 228924 h 793084"/>
                <a:gd name="connsiteX97" fmla="*/ 554172 w 657544"/>
                <a:gd name="connsiteY97" fmla="*/ 232804 h 793084"/>
                <a:gd name="connsiteX98" fmla="*/ 555727 w 657544"/>
                <a:gd name="connsiteY98" fmla="*/ 235908 h 793084"/>
                <a:gd name="connsiteX99" fmla="*/ 558835 w 657544"/>
                <a:gd name="connsiteY99" fmla="*/ 246772 h 793084"/>
                <a:gd name="connsiteX100" fmla="*/ 564276 w 657544"/>
                <a:gd name="connsiteY100" fmla="*/ 253756 h 793084"/>
                <a:gd name="connsiteX101" fmla="*/ 570494 w 657544"/>
                <a:gd name="connsiteY101" fmla="*/ 259964 h 793084"/>
                <a:gd name="connsiteX102" fmla="*/ 589925 w 657544"/>
                <a:gd name="connsiteY102" fmla="*/ 269276 h 793084"/>
                <a:gd name="connsiteX103" fmla="*/ 591479 w 657544"/>
                <a:gd name="connsiteY103" fmla="*/ 283244 h 793084"/>
                <a:gd name="connsiteX104" fmla="*/ 581375 w 657544"/>
                <a:gd name="connsiteY104" fmla="*/ 317389 h 793084"/>
                <a:gd name="connsiteX105" fmla="*/ 579821 w 657544"/>
                <a:gd name="connsiteY105" fmla="*/ 326701 h 793084"/>
                <a:gd name="connsiteX106" fmla="*/ 580598 w 657544"/>
                <a:gd name="connsiteY106" fmla="*/ 332133 h 793084"/>
                <a:gd name="connsiteX107" fmla="*/ 582930 w 657544"/>
                <a:gd name="connsiteY107" fmla="*/ 338341 h 793084"/>
                <a:gd name="connsiteX108" fmla="*/ 584484 w 657544"/>
                <a:gd name="connsiteY108" fmla="*/ 346877 h 793084"/>
                <a:gd name="connsiteX109" fmla="*/ 582930 w 657544"/>
                <a:gd name="connsiteY109" fmla="*/ 349981 h 793084"/>
                <a:gd name="connsiteX110" fmla="*/ 579821 w 657544"/>
                <a:gd name="connsiteY110" fmla="*/ 353086 h 793084"/>
                <a:gd name="connsiteX111" fmla="*/ 578266 w 657544"/>
                <a:gd name="connsiteY111" fmla="*/ 356190 h 793084"/>
                <a:gd name="connsiteX112" fmla="*/ 582930 w 657544"/>
                <a:gd name="connsiteY112" fmla="*/ 358518 h 793084"/>
                <a:gd name="connsiteX113" fmla="*/ 589925 w 657544"/>
                <a:gd name="connsiteY113" fmla="*/ 360846 h 793084"/>
                <a:gd name="connsiteX114" fmla="*/ 592257 w 657544"/>
                <a:gd name="connsiteY114" fmla="*/ 362398 h 793084"/>
                <a:gd name="connsiteX115" fmla="*/ 595366 w 657544"/>
                <a:gd name="connsiteY115" fmla="*/ 365502 h 793084"/>
                <a:gd name="connsiteX116" fmla="*/ 597697 w 657544"/>
                <a:gd name="connsiteY116" fmla="*/ 373262 h 793084"/>
                <a:gd name="connsiteX117" fmla="*/ 597697 w 657544"/>
                <a:gd name="connsiteY117" fmla="*/ 383350 h 793084"/>
                <a:gd name="connsiteX118" fmla="*/ 596143 w 657544"/>
                <a:gd name="connsiteY118" fmla="*/ 401974 h 793084"/>
                <a:gd name="connsiteX119" fmla="*/ 599252 w 657544"/>
                <a:gd name="connsiteY119" fmla="*/ 426031 h 793084"/>
                <a:gd name="connsiteX120" fmla="*/ 599252 w 657544"/>
                <a:gd name="connsiteY120" fmla="*/ 433791 h 793084"/>
                <a:gd name="connsiteX121" fmla="*/ 594589 w 657544"/>
                <a:gd name="connsiteY121" fmla="*/ 453191 h 793084"/>
                <a:gd name="connsiteX122" fmla="*/ 594589 w 657544"/>
                <a:gd name="connsiteY122" fmla="*/ 458623 h 793084"/>
                <a:gd name="connsiteX123" fmla="*/ 595366 w 657544"/>
                <a:gd name="connsiteY123" fmla="*/ 470263 h 793084"/>
                <a:gd name="connsiteX124" fmla="*/ 595366 w 657544"/>
                <a:gd name="connsiteY124" fmla="*/ 474919 h 793084"/>
                <a:gd name="connsiteX125" fmla="*/ 593811 w 657544"/>
                <a:gd name="connsiteY125" fmla="*/ 482680 h 793084"/>
                <a:gd name="connsiteX126" fmla="*/ 595366 w 657544"/>
                <a:gd name="connsiteY126" fmla="*/ 486560 h 793084"/>
                <a:gd name="connsiteX127" fmla="*/ 598475 w 657544"/>
                <a:gd name="connsiteY127" fmla="*/ 488888 h 793084"/>
                <a:gd name="connsiteX128" fmla="*/ 603915 w 657544"/>
                <a:gd name="connsiteY128" fmla="*/ 491216 h 793084"/>
                <a:gd name="connsiteX129" fmla="*/ 622569 w 657544"/>
                <a:gd name="connsiteY129" fmla="*/ 495096 h 793084"/>
                <a:gd name="connsiteX130" fmla="*/ 634228 w 657544"/>
                <a:gd name="connsiteY130" fmla="*/ 488112 h 793084"/>
                <a:gd name="connsiteX131" fmla="*/ 638891 w 657544"/>
                <a:gd name="connsiteY131" fmla="*/ 486560 h 793084"/>
                <a:gd name="connsiteX132" fmla="*/ 645109 w 657544"/>
                <a:gd name="connsiteY132" fmla="*/ 488888 h 793084"/>
                <a:gd name="connsiteX133" fmla="*/ 650550 w 657544"/>
                <a:gd name="connsiteY133" fmla="*/ 493544 h 793084"/>
                <a:gd name="connsiteX134" fmla="*/ 654436 w 657544"/>
                <a:gd name="connsiteY134" fmla="*/ 499752 h 793084"/>
                <a:gd name="connsiteX135" fmla="*/ 657545 w 657544"/>
                <a:gd name="connsiteY135" fmla="*/ 507512 h 793084"/>
                <a:gd name="connsiteX136" fmla="*/ 657545 w 657544"/>
                <a:gd name="connsiteY136" fmla="*/ 514496 h 793084"/>
                <a:gd name="connsiteX137" fmla="*/ 649772 w 657544"/>
                <a:gd name="connsiteY137" fmla="*/ 526912 h 793084"/>
                <a:gd name="connsiteX138" fmla="*/ 635782 w 657544"/>
                <a:gd name="connsiteY138" fmla="*/ 537000 h 793084"/>
                <a:gd name="connsiteX139" fmla="*/ 625678 w 657544"/>
                <a:gd name="connsiteY139" fmla="*/ 548641 h 793084"/>
                <a:gd name="connsiteX140" fmla="*/ 627232 w 657544"/>
                <a:gd name="connsiteY140" fmla="*/ 571145 h 793084"/>
                <a:gd name="connsiteX141" fmla="*/ 625678 w 657544"/>
                <a:gd name="connsiteY141" fmla="*/ 580457 h 793084"/>
                <a:gd name="connsiteX142" fmla="*/ 624124 w 657544"/>
                <a:gd name="connsiteY142" fmla="*/ 589769 h 793084"/>
                <a:gd name="connsiteX143" fmla="*/ 621015 w 657544"/>
                <a:gd name="connsiteY143" fmla="*/ 596753 h 793084"/>
                <a:gd name="connsiteX144" fmla="*/ 618683 w 657544"/>
                <a:gd name="connsiteY144" fmla="*/ 600633 h 793084"/>
                <a:gd name="connsiteX145" fmla="*/ 611688 w 657544"/>
                <a:gd name="connsiteY145" fmla="*/ 602961 h 793084"/>
                <a:gd name="connsiteX146" fmla="*/ 609356 w 657544"/>
                <a:gd name="connsiteY146" fmla="*/ 606065 h 793084"/>
                <a:gd name="connsiteX147" fmla="*/ 608579 w 657544"/>
                <a:gd name="connsiteY147" fmla="*/ 609945 h 793084"/>
                <a:gd name="connsiteX148" fmla="*/ 611688 w 657544"/>
                <a:gd name="connsiteY148" fmla="*/ 618482 h 793084"/>
                <a:gd name="connsiteX149" fmla="*/ 609356 w 657544"/>
                <a:gd name="connsiteY149" fmla="*/ 621586 h 793084"/>
                <a:gd name="connsiteX150" fmla="*/ 602361 w 657544"/>
                <a:gd name="connsiteY150" fmla="*/ 624690 h 793084"/>
                <a:gd name="connsiteX151" fmla="*/ 597697 w 657544"/>
                <a:gd name="connsiteY151" fmla="*/ 628570 h 793084"/>
                <a:gd name="connsiteX152" fmla="*/ 593811 w 657544"/>
                <a:gd name="connsiteY152" fmla="*/ 634778 h 793084"/>
                <a:gd name="connsiteX153" fmla="*/ 590702 w 657544"/>
                <a:gd name="connsiteY153" fmla="*/ 644866 h 793084"/>
                <a:gd name="connsiteX154" fmla="*/ 587593 w 657544"/>
                <a:gd name="connsiteY154" fmla="*/ 651850 h 793084"/>
                <a:gd name="connsiteX155" fmla="*/ 579044 w 657544"/>
                <a:gd name="connsiteY155" fmla="*/ 661938 h 793084"/>
                <a:gd name="connsiteX156" fmla="*/ 575158 w 657544"/>
                <a:gd name="connsiteY156" fmla="*/ 668922 h 793084"/>
                <a:gd name="connsiteX157" fmla="*/ 572048 w 657544"/>
                <a:gd name="connsiteY157" fmla="*/ 674355 h 793084"/>
                <a:gd name="connsiteX158" fmla="*/ 569717 w 657544"/>
                <a:gd name="connsiteY158" fmla="*/ 680563 h 793084"/>
                <a:gd name="connsiteX159" fmla="*/ 569717 w 657544"/>
                <a:gd name="connsiteY159" fmla="*/ 685995 h 793084"/>
                <a:gd name="connsiteX160" fmla="*/ 571271 w 657544"/>
                <a:gd name="connsiteY160" fmla="*/ 692979 h 793084"/>
                <a:gd name="connsiteX161" fmla="*/ 571271 w 657544"/>
                <a:gd name="connsiteY161" fmla="*/ 699187 h 793084"/>
                <a:gd name="connsiteX162" fmla="*/ 568162 w 657544"/>
                <a:gd name="connsiteY162" fmla="*/ 703843 h 793084"/>
                <a:gd name="connsiteX163" fmla="*/ 564276 w 657544"/>
                <a:gd name="connsiteY163" fmla="*/ 708499 h 793084"/>
                <a:gd name="connsiteX164" fmla="*/ 564276 w 657544"/>
                <a:gd name="connsiteY164" fmla="*/ 710051 h 793084"/>
                <a:gd name="connsiteX165" fmla="*/ 563499 w 657544"/>
                <a:gd name="connsiteY165" fmla="*/ 710051 h 793084"/>
                <a:gd name="connsiteX166" fmla="*/ 531632 w 657544"/>
                <a:gd name="connsiteY166" fmla="*/ 706171 h 793084"/>
                <a:gd name="connsiteX167" fmla="*/ 504428 w 657544"/>
                <a:gd name="connsiteY167" fmla="*/ 711603 h 793084"/>
                <a:gd name="connsiteX168" fmla="*/ 489661 w 657544"/>
                <a:gd name="connsiteY168" fmla="*/ 737987 h 793084"/>
                <a:gd name="connsiteX169" fmla="*/ 480334 w 657544"/>
                <a:gd name="connsiteY169" fmla="*/ 763596 h 793084"/>
                <a:gd name="connsiteX170" fmla="*/ 460126 w 657544"/>
                <a:gd name="connsiteY170" fmla="*/ 776012 h 793084"/>
                <a:gd name="connsiteX171" fmla="*/ 436031 w 657544"/>
                <a:gd name="connsiteY171" fmla="*/ 780668 h 793084"/>
                <a:gd name="connsiteX172" fmla="*/ 412714 w 657544"/>
                <a:gd name="connsiteY172" fmla="*/ 780668 h 793084"/>
                <a:gd name="connsiteX173" fmla="*/ 397169 w 657544"/>
                <a:gd name="connsiteY173" fmla="*/ 774460 h 793084"/>
                <a:gd name="connsiteX174" fmla="*/ 381625 w 657544"/>
                <a:gd name="connsiteY174" fmla="*/ 772132 h 793084"/>
                <a:gd name="connsiteX175" fmla="*/ 370743 w 657544"/>
                <a:gd name="connsiteY175" fmla="*/ 776012 h 793084"/>
                <a:gd name="connsiteX176" fmla="*/ 360639 w 657544"/>
                <a:gd name="connsiteY176" fmla="*/ 781444 h 793084"/>
                <a:gd name="connsiteX177" fmla="*/ 311673 w 657544"/>
                <a:gd name="connsiteY177" fmla="*/ 789980 h 793084"/>
                <a:gd name="connsiteX178" fmla="*/ 261930 w 657544"/>
                <a:gd name="connsiteY178" fmla="*/ 789980 h 793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</a:cxnLst>
              <a:rect l="l" t="t" r="r" b="b"/>
              <a:pathLst>
                <a:path w="657544" h="793084">
                  <a:moveTo>
                    <a:pt x="261930" y="789980"/>
                  </a:moveTo>
                  <a:lnTo>
                    <a:pt x="244053" y="792308"/>
                  </a:lnTo>
                  <a:lnTo>
                    <a:pt x="226177" y="793084"/>
                  </a:lnTo>
                  <a:lnTo>
                    <a:pt x="216850" y="790756"/>
                  </a:lnTo>
                  <a:lnTo>
                    <a:pt x="188869" y="779116"/>
                  </a:lnTo>
                  <a:lnTo>
                    <a:pt x="157002" y="775236"/>
                  </a:lnTo>
                  <a:lnTo>
                    <a:pt x="127467" y="790756"/>
                  </a:lnTo>
                  <a:lnTo>
                    <a:pt x="112700" y="755836"/>
                  </a:lnTo>
                  <a:lnTo>
                    <a:pt x="116586" y="743420"/>
                  </a:lnTo>
                  <a:lnTo>
                    <a:pt x="122026" y="731779"/>
                  </a:lnTo>
                  <a:lnTo>
                    <a:pt x="123581" y="704619"/>
                  </a:lnTo>
                  <a:lnTo>
                    <a:pt x="128245" y="685995"/>
                  </a:lnTo>
                  <a:lnTo>
                    <a:pt x="129799" y="665818"/>
                  </a:lnTo>
                  <a:lnTo>
                    <a:pt x="127467" y="647194"/>
                  </a:lnTo>
                  <a:lnTo>
                    <a:pt x="129022" y="627794"/>
                  </a:lnTo>
                  <a:lnTo>
                    <a:pt x="125135" y="594425"/>
                  </a:lnTo>
                  <a:lnTo>
                    <a:pt x="98709" y="584337"/>
                  </a:lnTo>
                  <a:lnTo>
                    <a:pt x="69174" y="578905"/>
                  </a:lnTo>
                  <a:lnTo>
                    <a:pt x="40416" y="581233"/>
                  </a:lnTo>
                  <a:lnTo>
                    <a:pt x="20985" y="574249"/>
                  </a:lnTo>
                  <a:lnTo>
                    <a:pt x="13990" y="550193"/>
                  </a:lnTo>
                  <a:lnTo>
                    <a:pt x="17876" y="533896"/>
                  </a:lnTo>
                  <a:lnTo>
                    <a:pt x="17099" y="521480"/>
                  </a:lnTo>
                  <a:lnTo>
                    <a:pt x="15545" y="516048"/>
                  </a:lnTo>
                  <a:lnTo>
                    <a:pt x="2332" y="485784"/>
                  </a:lnTo>
                  <a:lnTo>
                    <a:pt x="0" y="475695"/>
                  </a:lnTo>
                  <a:lnTo>
                    <a:pt x="3886" y="456295"/>
                  </a:lnTo>
                  <a:lnTo>
                    <a:pt x="10104" y="449311"/>
                  </a:lnTo>
                  <a:lnTo>
                    <a:pt x="49743" y="426807"/>
                  </a:lnTo>
                  <a:lnTo>
                    <a:pt x="73060" y="410510"/>
                  </a:lnTo>
                  <a:lnTo>
                    <a:pt x="80833" y="397318"/>
                  </a:lnTo>
                  <a:lnTo>
                    <a:pt x="87051" y="382574"/>
                  </a:lnTo>
                  <a:lnTo>
                    <a:pt x="121249" y="332133"/>
                  </a:lnTo>
                  <a:lnTo>
                    <a:pt x="141457" y="310405"/>
                  </a:lnTo>
                  <a:lnTo>
                    <a:pt x="167884" y="290228"/>
                  </a:lnTo>
                  <a:lnTo>
                    <a:pt x="178765" y="255308"/>
                  </a:lnTo>
                  <a:lnTo>
                    <a:pt x="163997" y="232028"/>
                  </a:lnTo>
                  <a:lnTo>
                    <a:pt x="120472" y="205643"/>
                  </a:lnTo>
                  <a:lnTo>
                    <a:pt x="109591" y="181587"/>
                  </a:lnTo>
                  <a:lnTo>
                    <a:pt x="108814" y="145890"/>
                  </a:lnTo>
                  <a:lnTo>
                    <a:pt x="151562" y="128042"/>
                  </a:lnTo>
                  <a:lnTo>
                    <a:pt x="160888" y="117954"/>
                  </a:lnTo>
                  <a:lnTo>
                    <a:pt x="161666" y="101658"/>
                  </a:lnTo>
                  <a:lnTo>
                    <a:pt x="163997" y="85361"/>
                  </a:lnTo>
                  <a:lnTo>
                    <a:pt x="161666" y="70617"/>
                  </a:lnTo>
                  <a:lnTo>
                    <a:pt x="146898" y="64409"/>
                  </a:lnTo>
                  <a:lnTo>
                    <a:pt x="132908" y="56649"/>
                  </a:lnTo>
                  <a:lnTo>
                    <a:pt x="136017" y="41905"/>
                  </a:lnTo>
                  <a:lnTo>
                    <a:pt x="144566" y="38801"/>
                  </a:lnTo>
                  <a:lnTo>
                    <a:pt x="167107" y="34144"/>
                  </a:lnTo>
                  <a:lnTo>
                    <a:pt x="179542" y="30264"/>
                  </a:lnTo>
                  <a:lnTo>
                    <a:pt x="192755" y="12416"/>
                  </a:lnTo>
                  <a:lnTo>
                    <a:pt x="209077" y="0"/>
                  </a:lnTo>
                  <a:lnTo>
                    <a:pt x="237835" y="1552"/>
                  </a:lnTo>
                  <a:lnTo>
                    <a:pt x="262707" y="13192"/>
                  </a:lnTo>
                  <a:lnTo>
                    <a:pt x="284470" y="35696"/>
                  </a:lnTo>
                  <a:lnTo>
                    <a:pt x="300792" y="45785"/>
                  </a:lnTo>
                  <a:lnTo>
                    <a:pt x="332659" y="51993"/>
                  </a:lnTo>
                  <a:lnTo>
                    <a:pt x="345872" y="52769"/>
                  </a:lnTo>
                  <a:lnTo>
                    <a:pt x="355198" y="42681"/>
                  </a:lnTo>
                  <a:lnTo>
                    <a:pt x="365303" y="34921"/>
                  </a:lnTo>
                  <a:lnTo>
                    <a:pt x="379293" y="33369"/>
                  </a:lnTo>
                  <a:lnTo>
                    <a:pt x="393283" y="35696"/>
                  </a:lnTo>
                  <a:lnTo>
                    <a:pt x="411937" y="41129"/>
                  </a:lnTo>
                  <a:lnTo>
                    <a:pt x="433700" y="43457"/>
                  </a:lnTo>
                  <a:lnTo>
                    <a:pt x="439918" y="45785"/>
                  </a:lnTo>
                  <a:lnTo>
                    <a:pt x="453908" y="48113"/>
                  </a:lnTo>
                  <a:lnTo>
                    <a:pt x="505983" y="34144"/>
                  </a:lnTo>
                  <a:lnTo>
                    <a:pt x="507538" y="38801"/>
                  </a:lnTo>
                  <a:lnTo>
                    <a:pt x="509869" y="48889"/>
                  </a:lnTo>
                  <a:lnTo>
                    <a:pt x="513755" y="58201"/>
                  </a:lnTo>
                  <a:lnTo>
                    <a:pt x="513755" y="62081"/>
                  </a:lnTo>
                  <a:lnTo>
                    <a:pt x="512978" y="65185"/>
                  </a:lnTo>
                  <a:lnTo>
                    <a:pt x="512978" y="69841"/>
                  </a:lnTo>
                  <a:lnTo>
                    <a:pt x="514533" y="73721"/>
                  </a:lnTo>
                  <a:lnTo>
                    <a:pt x="518419" y="83033"/>
                  </a:lnTo>
                  <a:lnTo>
                    <a:pt x="519196" y="86913"/>
                  </a:lnTo>
                  <a:lnTo>
                    <a:pt x="516865" y="95450"/>
                  </a:lnTo>
                  <a:lnTo>
                    <a:pt x="516865" y="100106"/>
                  </a:lnTo>
                  <a:lnTo>
                    <a:pt x="526191" y="107090"/>
                  </a:lnTo>
                  <a:lnTo>
                    <a:pt x="543291" y="115626"/>
                  </a:lnTo>
                  <a:lnTo>
                    <a:pt x="557281" y="125714"/>
                  </a:lnTo>
                  <a:lnTo>
                    <a:pt x="560390" y="137354"/>
                  </a:lnTo>
                  <a:lnTo>
                    <a:pt x="552617" y="152098"/>
                  </a:lnTo>
                  <a:lnTo>
                    <a:pt x="551063" y="159858"/>
                  </a:lnTo>
                  <a:lnTo>
                    <a:pt x="554172" y="178483"/>
                  </a:lnTo>
                  <a:lnTo>
                    <a:pt x="551063" y="183915"/>
                  </a:lnTo>
                  <a:lnTo>
                    <a:pt x="544845" y="188571"/>
                  </a:lnTo>
                  <a:lnTo>
                    <a:pt x="539404" y="197883"/>
                  </a:lnTo>
                  <a:lnTo>
                    <a:pt x="541736" y="200987"/>
                  </a:lnTo>
                  <a:lnTo>
                    <a:pt x="542513" y="204091"/>
                  </a:lnTo>
                  <a:lnTo>
                    <a:pt x="544068" y="211851"/>
                  </a:lnTo>
                  <a:lnTo>
                    <a:pt x="546400" y="214955"/>
                  </a:lnTo>
                  <a:lnTo>
                    <a:pt x="550286" y="217283"/>
                  </a:lnTo>
                  <a:lnTo>
                    <a:pt x="552617" y="220387"/>
                  </a:lnTo>
                  <a:lnTo>
                    <a:pt x="553395" y="225044"/>
                  </a:lnTo>
                  <a:lnTo>
                    <a:pt x="552617" y="228924"/>
                  </a:lnTo>
                  <a:lnTo>
                    <a:pt x="554172" y="232804"/>
                  </a:lnTo>
                  <a:lnTo>
                    <a:pt x="555727" y="235908"/>
                  </a:lnTo>
                  <a:lnTo>
                    <a:pt x="558835" y="246772"/>
                  </a:lnTo>
                  <a:lnTo>
                    <a:pt x="564276" y="253756"/>
                  </a:lnTo>
                  <a:lnTo>
                    <a:pt x="570494" y="259964"/>
                  </a:lnTo>
                  <a:lnTo>
                    <a:pt x="589925" y="269276"/>
                  </a:lnTo>
                  <a:lnTo>
                    <a:pt x="591479" y="283244"/>
                  </a:lnTo>
                  <a:lnTo>
                    <a:pt x="581375" y="317389"/>
                  </a:lnTo>
                  <a:lnTo>
                    <a:pt x="579821" y="326701"/>
                  </a:lnTo>
                  <a:lnTo>
                    <a:pt x="580598" y="332133"/>
                  </a:lnTo>
                  <a:lnTo>
                    <a:pt x="582930" y="338341"/>
                  </a:lnTo>
                  <a:lnTo>
                    <a:pt x="584484" y="346877"/>
                  </a:lnTo>
                  <a:lnTo>
                    <a:pt x="582930" y="349981"/>
                  </a:lnTo>
                  <a:lnTo>
                    <a:pt x="579821" y="353086"/>
                  </a:lnTo>
                  <a:lnTo>
                    <a:pt x="578266" y="356190"/>
                  </a:lnTo>
                  <a:lnTo>
                    <a:pt x="582930" y="358518"/>
                  </a:lnTo>
                  <a:lnTo>
                    <a:pt x="589925" y="360846"/>
                  </a:lnTo>
                  <a:lnTo>
                    <a:pt x="592257" y="362398"/>
                  </a:lnTo>
                  <a:lnTo>
                    <a:pt x="595366" y="365502"/>
                  </a:lnTo>
                  <a:lnTo>
                    <a:pt x="597697" y="373262"/>
                  </a:lnTo>
                  <a:lnTo>
                    <a:pt x="597697" y="383350"/>
                  </a:lnTo>
                  <a:lnTo>
                    <a:pt x="596143" y="401974"/>
                  </a:lnTo>
                  <a:lnTo>
                    <a:pt x="599252" y="426031"/>
                  </a:lnTo>
                  <a:lnTo>
                    <a:pt x="599252" y="433791"/>
                  </a:lnTo>
                  <a:lnTo>
                    <a:pt x="594589" y="453191"/>
                  </a:lnTo>
                  <a:lnTo>
                    <a:pt x="594589" y="458623"/>
                  </a:lnTo>
                  <a:lnTo>
                    <a:pt x="595366" y="470263"/>
                  </a:lnTo>
                  <a:lnTo>
                    <a:pt x="595366" y="474919"/>
                  </a:lnTo>
                  <a:lnTo>
                    <a:pt x="593811" y="482680"/>
                  </a:lnTo>
                  <a:lnTo>
                    <a:pt x="595366" y="486560"/>
                  </a:lnTo>
                  <a:lnTo>
                    <a:pt x="598475" y="488888"/>
                  </a:lnTo>
                  <a:lnTo>
                    <a:pt x="603915" y="491216"/>
                  </a:lnTo>
                  <a:lnTo>
                    <a:pt x="622569" y="495096"/>
                  </a:lnTo>
                  <a:lnTo>
                    <a:pt x="634228" y="488112"/>
                  </a:lnTo>
                  <a:lnTo>
                    <a:pt x="638891" y="486560"/>
                  </a:lnTo>
                  <a:lnTo>
                    <a:pt x="645109" y="488888"/>
                  </a:lnTo>
                  <a:lnTo>
                    <a:pt x="650550" y="493544"/>
                  </a:lnTo>
                  <a:lnTo>
                    <a:pt x="654436" y="499752"/>
                  </a:lnTo>
                  <a:lnTo>
                    <a:pt x="657545" y="507512"/>
                  </a:lnTo>
                  <a:lnTo>
                    <a:pt x="657545" y="514496"/>
                  </a:lnTo>
                  <a:lnTo>
                    <a:pt x="649772" y="526912"/>
                  </a:lnTo>
                  <a:lnTo>
                    <a:pt x="635782" y="537000"/>
                  </a:lnTo>
                  <a:lnTo>
                    <a:pt x="625678" y="548641"/>
                  </a:lnTo>
                  <a:lnTo>
                    <a:pt x="627232" y="571145"/>
                  </a:lnTo>
                  <a:lnTo>
                    <a:pt x="625678" y="580457"/>
                  </a:lnTo>
                  <a:lnTo>
                    <a:pt x="624124" y="589769"/>
                  </a:lnTo>
                  <a:lnTo>
                    <a:pt x="621015" y="596753"/>
                  </a:lnTo>
                  <a:lnTo>
                    <a:pt x="618683" y="600633"/>
                  </a:lnTo>
                  <a:lnTo>
                    <a:pt x="611688" y="602961"/>
                  </a:lnTo>
                  <a:lnTo>
                    <a:pt x="609356" y="606065"/>
                  </a:lnTo>
                  <a:lnTo>
                    <a:pt x="608579" y="609945"/>
                  </a:lnTo>
                  <a:lnTo>
                    <a:pt x="611688" y="618482"/>
                  </a:lnTo>
                  <a:lnTo>
                    <a:pt x="609356" y="621586"/>
                  </a:lnTo>
                  <a:lnTo>
                    <a:pt x="602361" y="624690"/>
                  </a:lnTo>
                  <a:lnTo>
                    <a:pt x="597697" y="628570"/>
                  </a:lnTo>
                  <a:lnTo>
                    <a:pt x="593811" y="634778"/>
                  </a:lnTo>
                  <a:lnTo>
                    <a:pt x="590702" y="644866"/>
                  </a:lnTo>
                  <a:lnTo>
                    <a:pt x="587593" y="651850"/>
                  </a:lnTo>
                  <a:lnTo>
                    <a:pt x="579044" y="661938"/>
                  </a:lnTo>
                  <a:lnTo>
                    <a:pt x="575158" y="668922"/>
                  </a:lnTo>
                  <a:lnTo>
                    <a:pt x="572048" y="674355"/>
                  </a:lnTo>
                  <a:lnTo>
                    <a:pt x="569717" y="680563"/>
                  </a:lnTo>
                  <a:lnTo>
                    <a:pt x="569717" y="685995"/>
                  </a:lnTo>
                  <a:lnTo>
                    <a:pt x="571271" y="692979"/>
                  </a:lnTo>
                  <a:lnTo>
                    <a:pt x="571271" y="699187"/>
                  </a:lnTo>
                  <a:lnTo>
                    <a:pt x="568162" y="703843"/>
                  </a:lnTo>
                  <a:lnTo>
                    <a:pt x="564276" y="708499"/>
                  </a:lnTo>
                  <a:lnTo>
                    <a:pt x="564276" y="710051"/>
                  </a:lnTo>
                  <a:lnTo>
                    <a:pt x="563499" y="710051"/>
                  </a:lnTo>
                  <a:lnTo>
                    <a:pt x="531632" y="706171"/>
                  </a:lnTo>
                  <a:lnTo>
                    <a:pt x="504428" y="711603"/>
                  </a:lnTo>
                  <a:lnTo>
                    <a:pt x="489661" y="737987"/>
                  </a:lnTo>
                  <a:lnTo>
                    <a:pt x="480334" y="763596"/>
                  </a:lnTo>
                  <a:lnTo>
                    <a:pt x="460126" y="776012"/>
                  </a:lnTo>
                  <a:lnTo>
                    <a:pt x="436031" y="780668"/>
                  </a:lnTo>
                  <a:lnTo>
                    <a:pt x="412714" y="780668"/>
                  </a:lnTo>
                  <a:lnTo>
                    <a:pt x="397169" y="774460"/>
                  </a:lnTo>
                  <a:lnTo>
                    <a:pt x="381625" y="772132"/>
                  </a:lnTo>
                  <a:lnTo>
                    <a:pt x="370743" y="776012"/>
                  </a:lnTo>
                  <a:lnTo>
                    <a:pt x="360639" y="781444"/>
                  </a:lnTo>
                  <a:lnTo>
                    <a:pt x="311673" y="789980"/>
                  </a:lnTo>
                  <a:lnTo>
                    <a:pt x="261930" y="78998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tr-TR"/>
            </a:p>
          </p:txBody>
        </p:sp>
        <p:sp>
          <p:nvSpPr>
            <p:cNvPr id="184" name="Serbest Form 183">
              <a:extLst>
                <a:ext uri="{FF2B5EF4-FFF2-40B4-BE49-F238E27FC236}">
                  <a16:creationId xmlns:a16="http://schemas.microsoft.com/office/drawing/2014/main" id="{83E3FC08-4E48-55C4-3977-1D0CCB1528FD}"/>
                </a:ext>
              </a:extLst>
            </p:cNvPr>
            <p:cNvSpPr/>
            <p:nvPr/>
          </p:nvSpPr>
          <p:spPr>
            <a:xfrm>
              <a:off x="3246039" y="3087567"/>
              <a:ext cx="993033" cy="775862"/>
            </a:xfrm>
            <a:custGeom>
              <a:avLst/>
              <a:gdLst>
                <a:gd name="connsiteX0" fmla="*/ 525414 w 525414"/>
                <a:gd name="connsiteY0" fmla="*/ 275484 h 410510"/>
                <a:gd name="connsiteX1" fmla="*/ 508315 w 525414"/>
                <a:gd name="connsiteY1" fmla="*/ 298765 h 410510"/>
                <a:gd name="connsiteX2" fmla="*/ 507538 w 525414"/>
                <a:gd name="connsiteY2" fmla="*/ 298765 h 410510"/>
                <a:gd name="connsiteX3" fmla="*/ 443027 w 525414"/>
                <a:gd name="connsiteY3" fmla="*/ 305749 h 410510"/>
                <a:gd name="connsiteX4" fmla="*/ 379293 w 525414"/>
                <a:gd name="connsiteY4" fmla="*/ 314285 h 410510"/>
                <a:gd name="connsiteX5" fmla="*/ 338877 w 525414"/>
                <a:gd name="connsiteY5" fmla="*/ 323597 h 410510"/>
                <a:gd name="connsiteX6" fmla="*/ 303124 w 525414"/>
                <a:gd name="connsiteY6" fmla="*/ 334461 h 410510"/>
                <a:gd name="connsiteX7" fmla="*/ 285247 w 525414"/>
                <a:gd name="connsiteY7" fmla="*/ 360846 h 410510"/>
                <a:gd name="connsiteX8" fmla="*/ 272034 w 525414"/>
                <a:gd name="connsiteY8" fmla="*/ 388006 h 410510"/>
                <a:gd name="connsiteX9" fmla="*/ 251049 w 525414"/>
                <a:gd name="connsiteY9" fmla="*/ 404302 h 410510"/>
                <a:gd name="connsiteX10" fmla="*/ 226954 w 525414"/>
                <a:gd name="connsiteY10" fmla="*/ 410510 h 410510"/>
                <a:gd name="connsiteX11" fmla="*/ 206746 w 525414"/>
                <a:gd name="connsiteY11" fmla="*/ 397318 h 410510"/>
                <a:gd name="connsiteX12" fmla="*/ 190424 w 525414"/>
                <a:gd name="connsiteY12" fmla="*/ 375590 h 410510"/>
                <a:gd name="connsiteX13" fmla="*/ 169438 w 525414"/>
                <a:gd name="connsiteY13" fmla="*/ 361622 h 410510"/>
                <a:gd name="connsiteX14" fmla="*/ 126690 w 525414"/>
                <a:gd name="connsiteY14" fmla="*/ 361622 h 410510"/>
                <a:gd name="connsiteX15" fmla="*/ 66843 w 525414"/>
                <a:gd name="connsiteY15" fmla="*/ 366278 h 410510"/>
                <a:gd name="connsiteX16" fmla="*/ 10881 w 525414"/>
                <a:gd name="connsiteY16" fmla="*/ 378694 h 410510"/>
                <a:gd name="connsiteX17" fmla="*/ 0 w 525414"/>
                <a:gd name="connsiteY17" fmla="*/ 356190 h 410510"/>
                <a:gd name="connsiteX18" fmla="*/ 17877 w 525414"/>
                <a:gd name="connsiteY18" fmla="*/ 318941 h 410510"/>
                <a:gd name="connsiteX19" fmla="*/ 23317 w 525414"/>
                <a:gd name="connsiteY19" fmla="*/ 283244 h 410510"/>
                <a:gd name="connsiteX20" fmla="*/ 38085 w 525414"/>
                <a:gd name="connsiteY20" fmla="*/ 260740 h 410510"/>
                <a:gd name="connsiteX21" fmla="*/ 46634 w 525414"/>
                <a:gd name="connsiteY21" fmla="*/ 212627 h 410510"/>
                <a:gd name="connsiteX22" fmla="*/ 41971 w 525414"/>
                <a:gd name="connsiteY22" fmla="*/ 165291 h 410510"/>
                <a:gd name="connsiteX23" fmla="*/ 30312 w 525414"/>
                <a:gd name="connsiteY23" fmla="*/ 117954 h 410510"/>
                <a:gd name="connsiteX24" fmla="*/ 20985 w 525414"/>
                <a:gd name="connsiteY24" fmla="*/ 61305 h 410510"/>
                <a:gd name="connsiteX25" fmla="*/ 20985 w 525414"/>
                <a:gd name="connsiteY25" fmla="*/ 60529 h 410510"/>
                <a:gd name="connsiteX26" fmla="*/ 25649 w 525414"/>
                <a:gd name="connsiteY26" fmla="*/ 56649 h 410510"/>
                <a:gd name="connsiteX27" fmla="*/ 29535 w 525414"/>
                <a:gd name="connsiteY27" fmla="*/ 54321 h 410510"/>
                <a:gd name="connsiteX28" fmla="*/ 33421 w 525414"/>
                <a:gd name="connsiteY28" fmla="*/ 54321 h 410510"/>
                <a:gd name="connsiteX29" fmla="*/ 37308 w 525414"/>
                <a:gd name="connsiteY29" fmla="*/ 55097 h 410510"/>
                <a:gd name="connsiteX30" fmla="*/ 40416 w 525414"/>
                <a:gd name="connsiteY30" fmla="*/ 55097 h 410510"/>
                <a:gd name="connsiteX31" fmla="*/ 44303 w 525414"/>
                <a:gd name="connsiteY31" fmla="*/ 51217 h 410510"/>
                <a:gd name="connsiteX32" fmla="*/ 48189 w 525414"/>
                <a:gd name="connsiteY32" fmla="*/ 49665 h 410510"/>
                <a:gd name="connsiteX33" fmla="*/ 55184 w 525414"/>
                <a:gd name="connsiteY33" fmla="*/ 51217 h 410510"/>
                <a:gd name="connsiteX34" fmla="*/ 58293 w 525414"/>
                <a:gd name="connsiteY34" fmla="*/ 50441 h 410510"/>
                <a:gd name="connsiteX35" fmla="*/ 62956 w 525414"/>
                <a:gd name="connsiteY35" fmla="*/ 45009 h 410510"/>
                <a:gd name="connsiteX36" fmla="*/ 65288 w 525414"/>
                <a:gd name="connsiteY36" fmla="*/ 38801 h 410510"/>
                <a:gd name="connsiteX37" fmla="*/ 69174 w 525414"/>
                <a:gd name="connsiteY37" fmla="*/ 34145 h 410510"/>
                <a:gd name="connsiteX38" fmla="*/ 73838 w 525414"/>
                <a:gd name="connsiteY38" fmla="*/ 31816 h 410510"/>
                <a:gd name="connsiteX39" fmla="*/ 81610 w 525414"/>
                <a:gd name="connsiteY39" fmla="*/ 27160 h 410510"/>
                <a:gd name="connsiteX40" fmla="*/ 89383 w 525414"/>
                <a:gd name="connsiteY40" fmla="*/ 11640 h 410510"/>
                <a:gd name="connsiteX41" fmla="*/ 97932 w 525414"/>
                <a:gd name="connsiteY41" fmla="*/ 6984 h 410510"/>
                <a:gd name="connsiteX42" fmla="*/ 98709 w 525414"/>
                <a:gd name="connsiteY42" fmla="*/ 6984 h 410510"/>
                <a:gd name="connsiteX43" fmla="*/ 104927 w 525414"/>
                <a:gd name="connsiteY43" fmla="*/ 6984 h 410510"/>
                <a:gd name="connsiteX44" fmla="*/ 111923 w 525414"/>
                <a:gd name="connsiteY44" fmla="*/ 9312 h 410510"/>
                <a:gd name="connsiteX45" fmla="*/ 118140 w 525414"/>
                <a:gd name="connsiteY45" fmla="*/ 13192 h 410510"/>
                <a:gd name="connsiteX46" fmla="*/ 123581 w 525414"/>
                <a:gd name="connsiteY46" fmla="*/ 17848 h 410510"/>
                <a:gd name="connsiteX47" fmla="*/ 128245 w 525414"/>
                <a:gd name="connsiteY47" fmla="*/ 17072 h 410510"/>
                <a:gd name="connsiteX48" fmla="*/ 136017 w 525414"/>
                <a:gd name="connsiteY48" fmla="*/ 17848 h 410510"/>
                <a:gd name="connsiteX49" fmla="*/ 145344 w 525414"/>
                <a:gd name="connsiteY49" fmla="*/ 20176 h 410510"/>
                <a:gd name="connsiteX50" fmla="*/ 146898 w 525414"/>
                <a:gd name="connsiteY50" fmla="*/ 19400 h 410510"/>
                <a:gd name="connsiteX51" fmla="*/ 146898 w 525414"/>
                <a:gd name="connsiteY51" fmla="*/ 17848 h 410510"/>
                <a:gd name="connsiteX52" fmla="*/ 148453 w 525414"/>
                <a:gd name="connsiteY52" fmla="*/ 15520 h 410510"/>
                <a:gd name="connsiteX53" fmla="*/ 156225 w 525414"/>
                <a:gd name="connsiteY53" fmla="*/ 4656 h 410510"/>
                <a:gd name="connsiteX54" fmla="*/ 160889 w 525414"/>
                <a:gd name="connsiteY54" fmla="*/ 776 h 410510"/>
                <a:gd name="connsiteX55" fmla="*/ 168661 w 525414"/>
                <a:gd name="connsiteY55" fmla="*/ 0 h 410510"/>
                <a:gd name="connsiteX56" fmla="*/ 181874 w 525414"/>
                <a:gd name="connsiteY56" fmla="*/ 2328 h 410510"/>
                <a:gd name="connsiteX57" fmla="*/ 193533 w 525414"/>
                <a:gd name="connsiteY57" fmla="*/ 10088 h 410510"/>
                <a:gd name="connsiteX58" fmla="*/ 203637 w 525414"/>
                <a:gd name="connsiteY58" fmla="*/ 19400 h 410510"/>
                <a:gd name="connsiteX59" fmla="*/ 219182 w 525414"/>
                <a:gd name="connsiteY59" fmla="*/ 44233 h 410510"/>
                <a:gd name="connsiteX60" fmla="*/ 227731 w 525414"/>
                <a:gd name="connsiteY60" fmla="*/ 53545 h 410510"/>
                <a:gd name="connsiteX61" fmla="*/ 236281 w 525414"/>
                <a:gd name="connsiteY61" fmla="*/ 61305 h 410510"/>
                <a:gd name="connsiteX62" fmla="*/ 263484 w 525414"/>
                <a:gd name="connsiteY62" fmla="*/ 76825 h 410510"/>
                <a:gd name="connsiteX63" fmla="*/ 268925 w 525414"/>
                <a:gd name="connsiteY63" fmla="*/ 81481 h 410510"/>
                <a:gd name="connsiteX64" fmla="*/ 278252 w 525414"/>
                <a:gd name="connsiteY64" fmla="*/ 93897 h 410510"/>
                <a:gd name="connsiteX65" fmla="*/ 282915 w 525414"/>
                <a:gd name="connsiteY65" fmla="*/ 97002 h 410510"/>
                <a:gd name="connsiteX66" fmla="*/ 289133 w 525414"/>
                <a:gd name="connsiteY66" fmla="*/ 94673 h 410510"/>
                <a:gd name="connsiteX67" fmla="*/ 283693 w 525414"/>
                <a:gd name="connsiteY67" fmla="*/ 92345 h 410510"/>
                <a:gd name="connsiteX68" fmla="*/ 284470 w 525414"/>
                <a:gd name="connsiteY68" fmla="*/ 91569 h 410510"/>
                <a:gd name="connsiteX69" fmla="*/ 286802 w 525414"/>
                <a:gd name="connsiteY69" fmla="*/ 90017 h 410510"/>
                <a:gd name="connsiteX70" fmla="*/ 288356 w 525414"/>
                <a:gd name="connsiteY70" fmla="*/ 89241 h 410510"/>
                <a:gd name="connsiteX71" fmla="*/ 286802 w 525414"/>
                <a:gd name="connsiteY71" fmla="*/ 88465 h 410510"/>
                <a:gd name="connsiteX72" fmla="*/ 286024 w 525414"/>
                <a:gd name="connsiteY72" fmla="*/ 87689 h 410510"/>
                <a:gd name="connsiteX73" fmla="*/ 285247 w 525414"/>
                <a:gd name="connsiteY73" fmla="*/ 86913 h 410510"/>
                <a:gd name="connsiteX74" fmla="*/ 284470 w 525414"/>
                <a:gd name="connsiteY74" fmla="*/ 86137 h 410510"/>
                <a:gd name="connsiteX75" fmla="*/ 292242 w 525414"/>
                <a:gd name="connsiteY75" fmla="*/ 83033 h 410510"/>
                <a:gd name="connsiteX76" fmla="*/ 296129 w 525414"/>
                <a:gd name="connsiteY76" fmla="*/ 80705 h 410510"/>
                <a:gd name="connsiteX77" fmla="*/ 299237 w 525414"/>
                <a:gd name="connsiteY77" fmla="*/ 76825 h 410510"/>
                <a:gd name="connsiteX78" fmla="*/ 301569 w 525414"/>
                <a:gd name="connsiteY78" fmla="*/ 78377 h 410510"/>
                <a:gd name="connsiteX79" fmla="*/ 303901 w 525414"/>
                <a:gd name="connsiteY79" fmla="*/ 78377 h 410510"/>
                <a:gd name="connsiteX80" fmla="*/ 305455 w 525414"/>
                <a:gd name="connsiteY80" fmla="*/ 76049 h 410510"/>
                <a:gd name="connsiteX81" fmla="*/ 306233 w 525414"/>
                <a:gd name="connsiteY81" fmla="*/ 71393 h 410510"/>
                <a:gd name="connsiteX82" fmla="*/ 334991 w 525414"/>
                <a:gd name="connsiteY82" fmla="*/ 63633 h 410510"/>
                <a:gd name="connsiteX83" fmla="*/ 348204 w 525414"/>
                <a:gd name="connsiteY83" fmla="*/ 64409 h 410510"/>
                <a:gd name="connsiteX84" fmla="*/ 367635 w 525414"/>
                <a:gd name="connsiteY84" fmla="*/ 75273 h 410510"/>
                <a:gd name="connsiteX85" fmla="*/ 372298 w 525414"/>
                <a:gd name="connsiteY85" fmla="*/ 76825 h 410510"/>
                <a:gd name="connsiteX86" fmla="*/ 377739 w 525414"/>
                <a:gd name="connsiteY86" fmla="*/ 76049 h 410510"/>
                <a:gd name="connsiteX87" fmla="*/ 382402 w 525414"/>
                <a:gd name="connsiteY87" fmla="*/ 74497 h 410510"/>
                <a:gd name="connsiteX88" fmla="*/ 383179 w 525414"/>
                <a:gd name="connsiteY88" fmla="*/ 71393 h 410510"/>
                <a:gd name="connsiteX89" fmla="*/ 377739 w 525414"/>
                <a:gd name="connsiteY89" fmla="*/ 68289 h 410510"/>
                <a:gd name="connsiteX90" fmla="*/ 378516 w 525414"/>
                <a:gd name="connsiteY90" fmla="*/ 62857 h 410510"/>
                <a:gd name="connsiteX91" fmla="*/ 378516 w 525414"/>
                <a:gd name="connsiteY91" fmla="*/ 56649 h 410510"/>
                <a:gd name="connsiteX92" fmla="*/ 379293 w 525414"/>
                <a:gd name="connsiteY92" fmla="*/ 51217 h 410510"/>
                <a:gd name="connsiteX93" fmla="*/ 380848 w 525414"/>
                <a:gd name="connsiteY93" fmla="*/ 51217 h 410510"/>
                <a:gd name="connsiteX94" fmla="*/ 382402 w 525414"/>
                <a:gd name="connsiteY94" fmla="*/ 50441 h 410510"/>
                <a:gd name="connsiteX95" fmla="*/ 383957 w 525414"/>
                <a:gd name="connsiteY95" fmla="*/ 51217 h 410510"/>
                <a:gd name="connsiteX96" fmla="*/ 385511 w 525414"/>
                <a:gd name="connsiteY96" fmla="*/ 51217 h 410510"/>
                <a:gd name="connsiteX97" fmla="*/ 392506 w 525414"/>
                <a:gd name="connsiteY97" fmla="*/ 50441 h 410510"/>
                <a:gd name="connsiteX98" fmla="*/ 395615 w 525414"/>
                <a:gd name="connsiteY98" fmla="*/ 50441 h 410510"/>
                <a:gd name="connsiteX99" fmla="*/ 404942 w 525414"/>
                <a:gd name="connsiteY99" fmla="*/ 52769 h 410510"/>
                <a:gd name="connsiteX100" fmla="*/ 414269 w 525414"/>
                <a:gd name="connsiteY100" fmla="*/ 57425 h 410510"/>
                <a:gd name="connsiteX101" fmla="*/ 419710 w 525414"/>
                <a:gd name="connsiteY101" fmla="*/ 58977 h 410510"/>
                <a:gd name="connsiteX102" fmla="*/ 437586 w 525414"/>
                <a:gd name="connsiteY102" fmla="*/ 57425 h 410510"/>
                <a:gd name="connsiteX103" fmla="*/ 443027 w 525414"/>
                <a:gd name="connsiteY103" fmla="*/ 58977 h 410510"/>
                <a:gd name="connsiteX104" fmla="*/ 456240 w 525414"/>
                <a:gd name="connsiteY104" fmla="*/ 62081 h 410510"/>
                <a:gd name="connsiteX105" fmla="*/ 461681 w 525414"/>
                <a:gd name="connsiteY105" fmla="*/ 85361 h 410510"/>
                <a:gd name="connsiteX106" fmla="*/ 461681 w 525414"/>
                <a:gd name="connsiteY106" fmla="*/ 90793 h 410510"/>
                <a:gd name="connsiteX107" fmla="*/ 463235 w 525414"/>
                <a:gd name="connsiteY107" fmla="*/ 92345 h 410510"/>
                <a:gd name="connsiteX108" fmla="*/ 465567 w 525414"/>
                <a:gd name="connsiteY108" fmla="*/ 95449 h 410510"/>
                <a:gd name="connsiteX109" fmla="*/ 467121 w 525414"/>
                <a:gd name="connsiteY109" fmla="*/ 99330 h 410510"/>
                <a:gd name="connsiteX110" fmla="*/ 467121 w 525414"/>
                <a:gd name="connsiteY110" fmla="*/ 102434 h 410510"/>
                <a:gd name="connsiteX111" fmla="*/ 463235 w 525414"/>
                <a:gd name="connsiteY111" fmla="*/ 104762 h 410510"/>
                <a:gd name="connsiteX112" fmla="*/ 459349 w 525414"/>
                <a:gd name="connsiteY112" fmla="*/ 103986 h 410510"/>
                <a:gd name="connsiteX113" fmla="*/ 453131 w 525414"/>
                <a:gd name="connsiteY113" fmla="*/ 100882 h 410510"/>
                <a:gd name="connsiteX114" fmla="*/ 446913 w 525414"/>
                <a:gd name="connsiteY114" fmla="*/ 101658 h 410510"/>
                <a:gd name="connsiteX115" fmla="*/ 442250 w 525414"/>
                <a:gd name="connsiteY115" fmla="*/ 103986 h 410510"/>
                <a:gd name="connsiteX116" fmla="*/ 439141 w 525414"/>
                <a:gd name="connsiteY116" fmla="*/ 110970 h 410510"/>
                <a:gd name="connsiteX117" fmla="*/ 437586 w 525414"/>
                <a:gd name="connsiteY117" fmla="*/ 123386 h 410510"/>
                <a:gd name="connsiteX118" fmla="*/ 439918 w 525414"/>
                <a:gd name="connsiteY118" fmla="*/ 136578 h 410510"/>
                <a:gd name="connsiteX119" fmla="*/ 445359 w 525414"/>
                <a:gd name="connsiteY119" fmla="*/ 145114 h 410510"/>
                <a:gd name="connsiteX120" fmla="*/ 452354 w 525414"/>
                <a:gd name="connsiteY120" fmla="*/ 152874 h 410510"/>
                <a:gd name="connsiteX121" fmla="*/ 457794 w 525414"/>
                <a:gd name="connsiteY121" fmla="*/ 162187 h 410510"/>
                <a:gd name="connsiteX122" fmla="*/ 464790 w 525414"/>
                <a:gd name="connsiteY122" fmla="*/ 183915 h 410510"/>
                <a:gd name="connsiteX123" fmla="*/ 469453 w 525414"/>
                <a:gd name="connsiteY123" fmla="*/ 190899 h 410510"/>
                <a:gd name="connsiteX124" fmla="*/ 475671 w 525414"/>
                <a:gd name="connsiteY124" fmla="*/ 197107 h 410510"/>
                <a:gd name="connsiteX125" fmla="*/ 478780 w 525414"/>
                <a:gd name="connsiteY125" fmla="*/ 200211 h 410510"/>
                <a:gd name="connsiteX126" fmla="*/ 481112 w 525414"/>
                <a:gd name="connsiteY126" fmla="*/ 205643 h 410510"/>
                <a:gd name="connsiteX127" fmla="*/ 481889 w 525414"/>
                <a:gd name="connsiteY127" fmla="*/ 206419 h 410510"/>
                <a:gd name="connsiteX128" fmla="*/ 482666 w 525414"/>
                <a:gd name="connsiteY128" fmla="*/ 207971 h 410510"/>
                <a:gd name="connsiteX129" fmla="*/ 483443 w 525414"/>
                <a:gd name="connsiteY129" fmla="*/ 211075 h 410510"/>
                <a:gd name="connsiteX130" fmla="*/ 482666 w 525414"/>
                <a:gd name="connsiteY130" fmla="*/ 212627 h 410510"/>
                <a:gd name="connsiteX131" fmla="*/ 480334 w 525414"/>
                <a:gd name="connsiteY131" fmla="*/ 212627 h 410510"/>
                <a:gd name="connsiteX132" fmla="*/ 478780 w 525414"/>
                <a:gd name="connsiteY132" fmla="*/ 212627 h 410510"/>
                <a:gd name="connsiteX133" fmla="*/ 478003 w 525414"/>
                <a:gd name="connsiteY133" fmla="*/ 215731 h 410510"/>
                <a:gd name="connsiteX134" fmla="*/ 481112 w 525414"/>
                <a:gd name="connsiteY134" fmla="*/ 223491 h 410510"/>
                <a:gd name="connsiteX135" fmla="*/ 485775 w 525414"/>
                <a:gd name="connsiteY135" fmla="*/ 232804 h 410510"/>
                <a:gd name="connsiteX136" fmla="*/ 491993 w 525414"/>
                <a:gd name="connsiteY136" fmla="*/ 240564 h 410510"/>
                <a:gd name="connsiteX137" fmla="*/ 502874 w 525414"/>
                <a:gd name="connsiteY137" fmla="*/ 246772 h 410510"/>
                <a:gd name="connsiteX138" fmla="*/ 508315 w 525414"/>
                <a:gd name="connsiteY138" fmla="*/ 253756 h 410510"/>
                <a:gd name="connsiteX139" fmla="*/ 516087 w 525414"/>
                <a:gd name="connsiteY139" fmla="*/ 266172 h 410510"/>
                <a:gd name="connsiteX140" fmla="*/ 525414 w 525414"/>
                <a:gd name="connsiteY140" fmla="*/ 275484 h 410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</a:cxnLst>
              <a:rect l="l" t="t" r="r" b="b"/>
              <a:pathLst>
                <a:path w="525414" h="410510">
                  <a:moveTo>
                    <a:pt x="525414" y="275484"/>
                  </a:moveTo>
                  <a:lnTo>
                    <a:pt x="508315" y="298765"/>
                  </a:lnTo>
                  <a:lnTo>
                    <a:pt x="507538" y="298765"/>
                  </a:lnTo>
                  <a:lnTo>
                    <a:pt x="443027" y="305749"/>
                  </a:lnTo>
                  <a:lnTo>
                    <a:pt x="379293" y="314285"/>
                  </a:lnTo>
                  <a:lnTo>
                    <a:pt x="338877" y="323597"/>
                  </a:lnTo>
                  <a:lnTo>
                    <a:pt x="303124" y="334461"/>
                  </a:lnTo>
                  <a:lnTo>
                    <a:pt x="285247" y="360846"/>
                  </a:lnTo>
                  <a:lnTo>
                    <a:pt x="272034" y="388006"/>
                  </a:lnTo>
                  <a:lnTo>
                    <a:pt x="251049" y="404302"/>
                  </a:lnTo>
                  <a:lnTo>
                    <a:pt x="226954" y="410510"/>
                  </a:lnTo>
                  <a:lnTo>
                    <a:pt x="206746" y="397318"/>
                  </a:lnTo>
                  <a:lnTo>
                    <a:pt x="190424" y="375590"/>
                  </a:lnTo>
                  <a:lnTo>
                    <a:pt x="169438" y="361622"/>
                  </a:lnTo>
                  <a:lnTo>
                    <a:pt x="126690" y="361622"/>
                  </a:lnTo>
                  <a:lnTo>
                    <a:pt x="66843" y="366278"/>
                  </a:lnTo>
                  <a:lnTo>
                    <a:pt x="10881" y="378694"/>
                  </a:lnTo>
                  <a:lnTo>
                    <a:pt x="0" y="356190"/>
                  </a:lnTo>
                  <a:lnTo>
                    <a:pt x="17877" y="318941"/>
                  </a:lnTo>
                  <a:lnTo>
                    <a:pt x="23317" y="283244"/>
                  </a:lnTo>
                  <a:lnTo>
                    <a:pt x="38085" y="260740"/>
                  </a:lnTo>
                  <a:lnTo>
                    <a:pt x="46634" y="212627"/>
                  </a:lnTo>
                  <a:lnTo>
                    <a:pt x="41971" y="165291"/>
                  </a:lnTo>
                  <a:lnTo>
                    <a:pt x="30312" y="117954"/>
                  </a:lnTo>
                  <a:lnTo>
                    <a:pt x="20985" y="61305"/>
                  </a:lnTo>
                  <a:lnTo>
                    <a:pt x="20985" y="60529"/>
                  </a:lnTo>
                  <a:lnTo>
                    <a:pt x="25649" y="56649"/>
                  </a:lnTo>
                  <a:lnTo>
                    <a:pt x="29535" y="54321"/>
                  </a:lnTo>
                  <a:lnTo>
                    <a:pt x="33421" y="54321"/>
                  </a:lnTo>
                  <a:lnTo>
                    <a:pt x="37308" y="55097"/>
                  </a:lnTo>
                  <a:lnTo>
                    <a:pt x="40416" y="55097"/>
                  </a:lnTo>
                  <a:lnTo>
                    <a:pt x="44303" y="51217"/>
                  </a:lnTo>
                  <a:lnTo>
                    <a:pt x="48189" y="49665"/>
                  </a:lnTo>
                  <a:lnTo>
                    <a:pt x="55184" y="51217"/>
                  </a:lnTo>
                  <a:lnTo>
                    <a:pt x="58293" y="50441"/>
                  </a:lnTo>
                  <a:lnTo>
                    <a:pt x="62956" y="45009"/>
                  </a:lnTo>
                  <a:lnTo>
                    <a:pt x="65288" y="38801"/>
                  </a:lnTo>
                  <a:lnTo>
                    <a:pt x="69174" y="34145"/>
                  </a:lnTo>
                  <a:lnTo>
                    <a:pt x="73838" y="31816"/>
                  </a:lnTo>
                  <a:lnTo>
                    <a:pt x="81610" y="27160"/>
                  </a:lnTo>
                  <a:lnTo>
                    <a:pt x="89383" y="11640"/>
                  </a:lnTo>
                  <a:lnTo>
                    <a:pt x="97932" y="6984"/>
                  </a:lnTo>
                  <a:lnTo>
                    <a:pt x="98709" y="6984"/>
                  </a:lnTo>
                  <a:lnTo>
                    <a:pt x="104927" y="6984"/>
                  </a:lnTo>
                  <a:lnTo>
                    <a:pt x="111923" y="9312"/>
                  </a:lnTo>
                  <a:lnTo>
                    <a:pt x="118140" y="13192"/>
                  </a:lnTo>
                  <a:lnTo>
                    <a:pt x="123581" y="17848"/>
                  </a:lnTo>
                  <a:lnTo>
                    <a:pt x="128245" y="17072"/>
                  </a:lnTo>
                  <a:lnTo>
                    <a:pt x="136017" y="17848"/>
                  </a:lnTo>
                  <a:lnTo>
                    <a:pt x="145344" y="20176"/>
                  </a:lnTo>
                  <a:lnTo>
                    <a:pt x="146898" y="19400"/>
                  </a:lnTo>
                  <a:lnTo>
                    <a:pt x="146898" y="17848"/>
                  </a:lnTo>
                  <a:lnTo>
                    <a:pt x="148453" y="15520"/>
                  </a:lnTo>
                  <a:lnTo>
                    <a:pt x="156225" y="4656"/>
                  </a:lnTo>
                  <a:lnTo>
                    <a:pt x="160889" y="776"/>
                  </a:lnTo>
                  <a:lnTo>
                    <a:pt x="168661" y="0"/>
                  </a:lnTo>
                  <a:lnTo>
                    <a:pt x="181874" y="2328"/>
                  </a:lnTo>
                  <a:lnTo>
                    <a:pt x="193533" y="10088"/>
                  </a:lnTo>
                  <a:lnTo>
                    <a:pt x="203637" y="19400"/>
                  </a:lnTo>
                  <a:lnTo>
                    <a:pt x="219182" y="44233"/>
                  </a:lnTo>
                  <a:lnTo>
                    <a:pt x="227731" y="53545"/>
                  </a:lnTo>
                  <a:lnTo>
                    <a:pt x="236281" y="61305"/>
                  </a:lnTo>
                  <a:lnTo>
                    <a:pt x="263484" y="76825"/>
                  </a:lnTo>
                  <a:lnTo>
                    <a:pt x="268925" y="81481"/>
                  </a:lnTo>
                  <a:lnTo>
                    <a:pt x="278252" y="93897"/>
                  </a:lnTo>
                  <a:lnTo>
                    <a:pt x="282915" y="97002"/>
                  </a:lnTo>
                  <a:lnTo>
                    <a:pt x="289133" y="94673"/>
                  </a:lnTo>
                  <a:lnTo>
                    <a:pt x="283693" y="92345"/>
                  </a:lnTo>
                  <a:lnTo>
                    <a:pt x="284470" y="91569"/>
                  </a:lnTo>
                  <a:lnTo>
                    <a:pt x="286802" y="90017"/>
                  </a:lnTo>
                  <a:lnTo>
                    <a:pt x="288356" y="89241"/>
                  </a:lnTo>
                  <a:lnTo>
                    <a:pt x="286802" y="88465"/>
                  </a:lnTo>
                  <a:lnTo>
                    <a:pt x="286024" y="87689"/>
                  </a:lnTo>
                  <a:lnTo>
                    <a:pt x="285247" y="86913"/>
                  </a:lnTo>
                  <a:lnTo>
                    <a:pt x="284470" y="86137"/>
                  </a:lnTo>
                  <a:lnTo>
                    <a:pt x="292242" y="83033"/>
                  </a:lnTo>
                  <a:lnTo>
                    <a:pt x="296129" y="80705"/>
                  </a:lnTo>
                  <a:lnTo>
                    <a:pt x="299237" y="76825"/>
                  </a:lnTo>
                  <a:lnTo>
                    <a:pt x="301569" y="78377"/>
                  </a:lnTo>
                  <a:lnTo>
                    <a:pt x="303901" y="78377"/>
                  </a:lnTo>
                  <a:lnTo>
                    <a:pt x="305455" y="76049"/>
                  </a:lnTo>
                  <a:lnTo>
                    <a:pt x="306233" y="71393"/>
                  </a:lnTo>
                  <a:lnTo>
                    <a:pt x="334991" y="63633"/>
                  </a:lnTo>
                  <a:lnTo>
                    <a:pt x="348204" y="64409"/>
                  </a:lnTo>
                  <a:lnTo>
                    <a:pt x="367635" y="75273"/>
                  </a:lnTo>
                  <a:lnTo>
                    <a:pt x="372298" y="76825"/>
                  </a:lnTo>
                  <a:lnTo>
                    <a:pt x="377739" y="76049"/>
                  </a:lnTo>
                  <a:lnTo>
                    <a:pt x="382402" y="74497"/>
                  </a:lnTo>
                  <a:lnTo>
                    <a:pt x="383179" y="71393"/>
                  </a:lnTo>
                  <a:lnTo>
                    <a:pt x="377739" y="68289"/>
                  </a:lnTo>
                  <a:lnTo>
                    <a:pt x="378516" y="62857"/>
                  </a:lnTo>
                  <a:lnTo>
                    <a:pt x="378516" y="56649"/>
                  </a:lnTo>
                  <a:lnTo>
                    <a:pt x="379293" y="51217"/>
                  </a:lnTo>
                  <a:lnTo>
                    <a:pt x="380848" y="51217"/>
                  </a:lnTo>
                  <a:lnTo>
                    <a:pt x="382402" y="50441"/>
                  </a:lnTo>
                  <a:lnTo>
                    <a:pt x="383957" y="51217"/>
                  </a:lnTo>
                  <a:lnTo>
                    <a:pt x="385511" y="51217"/>
                  </a:lnTo>
                  <a:lnTo>
                    <a:pt x="392506" y="50441"/>
                  </a:lnTo>
                  <a:lnTo>
                    <a:pt x="395615" y="50441"/>
                  </a:lnTo>
                  <a:lnTo>
                    <a:pt x="404942" y="52769"/>
                  </a:lnTo>
                  <a:lnTo>
                    <a:pt x="414269" y="57425"/>
                  </a:lnTo>
                  <a:lnTo>
                    <a:pt x="419710" y="58977"/>
                  </a:lnTo>
                  <a:lnTo>
                    <a:pt x="437586" y="57425"/>
                  </a:lnTo>
                  <a:lnTo>
                    <a:pt x="443027" y="58977"/>
                  </a:lnTo>
                  <a:lnTo>
                    <a:pt x="456240" y="62081"/>
                  </a:lnTo>
                  <a:lnTo>
                    <a:pt x="461681" y="85361"/>
                  </a:lnTo>
                  <a:lnTo>
                    <a:pt x="461681" y="90793"/>
                  </a:lnTo>
                  <a:lnTo>
                    <a:pt x="463235" y="92345"/>
                  </a:lnTo>
                  <a:lnTo>
                    <a:pt x="465567" y="95449"/>
                  </a:lnTo>
                  <a:lnTo>
                    <a:pt x="467121" y="99330"/>
                  </a:lnTo>
                  <a:lnTo>
                    <a:pt x="467121" y="102434"/>
                  </a:lnTo>
                  <a:lnTo>
                    <a:pt x="463235" y="104762"/>
                  </a:lnTo>
                  <a:lnTo>
                    <a:pt x="459349" y="103986"/>
                  </a:lnTo>
                  <a:lnTo>
                    <a:pt x="453131" y="100882"/>
                  </a:lnTo>
                  <a:lnTo>
                    <a:pt x="446913" y="101658"/>
                  </a:lnTo>
                  <a:lnTo>
                    <a:pt x="442250" y="103986"/>
                  </a:lnTo>
                  <a:lnTo>
                    <a:pt x="439141" y="110970"/>
                  </a:lnTo>
                  <a:lnTo>
                    <a:pt x="437586" y="123386"/>
                  </a:lnTo>
                  <a:lnTo>
                    <a:pt x="439918" y="136578"/>
                  </a:lnTo>
                  <a:lnTo>
                    <a:pt x="445359" y="145114"/>
                  </a:lnTo>
                  <a:lnTo>
                    <a:pt x="452354" y="152874"/>
                  </a:lnTo>
                  <a:lnTo>
                    <a:pt x="457794" y="162187"/>
                  </a:lnTo>
                  <a:lnTo>
                    <a:pt x="464790" y="183915"/>
                  </a:lnTo>
                  <a:lnTo>
                    <a:pt x="469453" y="190899"/>
                  </a:lnTo>
                  <a:lnTo>
                    <a:pt x="475671" y="197107"/>
                  </a:lnTo>
                  <a:lnTo>
                    <a:pt x="478780" y="200211"/>
                  </a:lnTo>
                  <a:lnTo>
                    <a:pt x="481112" y="205643"/>
                  </a:lnTo>
                  <a:lnTo>
                    <a:pt x="481889" y="206419"/>
                  </a:lnTo>
                  <a:lnTo>
                    <a:pt x="482666" y="207971"/>
                  </a:lnTo>
                  <a:lnTo>
                    <a:pt x="483443" y="211075"/>
                  </a:lnTo>
                  <a:lnTo>
                    <a:pt x="482666" y="212627"/>
                  </a:lnTo>
                  <a:lnTo>
                    <a:pt x="480334" y="212627"/>
                  </a:lnTo>
                  <a:lnTo>
                    <a:pt x="478780" y="212627"/>
                  </a:lnTo>
                  <a:lnTo>
                    <a:pt x="478003" y="215731"/>
                  </a:lnTo>
                  <a:lnTo>
                    <a:pt x="481112" y="223491"/>
                  </a:lnTo>
                  <a:lnTo>
                    <a:pt x="485775" y="232804"/>
                  </a:lnTo>
                  <a:lnTo>
                    <a:pt x="491993" y="240564"/>
                  </a:lnTo>
                  <a:lnTo>
                    <a:pt x="502874" y="246772"/>
                  </a:lnTo>
                  <a:lnTo>
                    <a:pt x="508315" y="253756"/>
                  </a:lnTo>
                  <a:lnTo>
                    <a:pt x="516087" y="266172"/>
                  </a:lnTo>
                  <a:lnTo>
                    <a:pt x="525414" y="27548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tr-TR"/>
            </a:p>
          </p:txBody>
        </p:sp>
        <p:sp>
          <p:nvSpPr>
            <p:cNvPr id="185" name="Serbest Form 184">
              <a:extLst>
                <a:ext uri="{FF2B5EF4-FFF2-40B4-BE49-F238E27FC236}">
                  <a16:creationId xmlns:a16="http://schemas.microsoft.com/office/drawing/2014/main" id="{E0D05E19-8457-5FAD-6F75-A06D7BB8619D}"/>
                </a:ext>
              </a:extLst>
            </p:cNvPr>
            <p:cNvSpPr/>
            <p:nvPr/>
          </p:nvSpPr>
          <p:spPr>
            <a:xfrm>
              <a:off x="2724550" y="3194634"/>
              <a:ext cx="609626" cy="1283327"/>
            </a:xfrm>
            <a:custGeom>
              <a:avLst/>
              <a:gdLst>
                <a:gd name="connsiteX0" fmla="*/ 296906 w 322554"/>
                <a:gd name="connsiteY0" fmla="*/ 3880 h 679010"/>
                <a:gd name="connsiteX1" fmla="*/ 296906 w 322554"/>
                <a:gd name="connsiteY1" fmla="*/ 4656 h 679010"/>
                <a:gd name="connsiteX2" fmla="*/ 306233 w 322554"/>
                <a:gd name="connsiteY2" fmla="*/ 61305 h 679010"/>
                <a:gd name="connsiteX3" fmla="*/ 317891 w 322554"/>
                <a:gd name="connsiteY3" fmla="*/ 108642 h 679010"/>
                <a:gd name="connsiteX4" fmla="*/ 322555 w 322554"/>
                <a:gd name="connsiteY4" fmla="*/ 155978 h 679010"/>
                <a:gd name="connsiteX5" fmla="*/ 314005 w 322554"/>
                <a:gd name="connsiteY5" fmla="*/ 204091 h 679010"/>
                <a:gd name="connsiteX6" fmla="*/ 299237 w 322554"/>
                <a:gd name="connsiteY6" fmla="*/ 226596 h 679010"/>
                <a:gd name="connsiteX7" fmla="*/ 293797 w 322554"/>
                <a:gd name="connsiteY7" fmla="*/ 262292 h 679010"/>
                <a:gd name="connsiteX8" fmla="*/ 275920 w 322554"/>
                <a:gd name="connsiteY8" fmla="*/ 299541 h 679010"/>
                <a:gd name="connsiteX9" fmla="*/ 286802 w 322554"/>
                <a:gd name="connsiteY9" fmla="*/ 322045 h 679010"/>
                <a:gd name="connsiteX10" fmla="*/ 291465 w 322554"/>
                <a:gd name="connsiteY10" fmla="*/ 330581 h 679010"/>
                <a:gd name="connsiteX11" fmla="*/ 293797 w 322554"/>
                <a:gd name="connsiteY11" fmla="*/ 398870 h 679010"/>
                <a:gd name="connsiteX12" fmla="*/ 288356 w 322554"/>
                <a:gd name="connsiteY12" fmla="*/ 428359 h 679010"/>
                <a:gd name="connsiteX13" fmla="*/ 270480 w 322554"/>
                <a:gd name="connsiteY13" fmla="*/ 451639 h 679010"/>
                <a:gd name="connsiteX14" fmla="*/ 258821 w 322554"/>
                <a:gd name="connsiteY14" fmla="*/ 481127 h 679010"/>
                <a:gd name="connsiteX15" fmla="*/ 252603 w 322554"/>
                <a:gd name="connsiteY15" fmla="*/ 515272 h 679010"/>
                <a:gd name="connsiteX16" fmla="*/ 254935 w 322554"/>
                <a:gd name="connsiteY16" fmla="*/ 554849 h 679010"/>
                <a:gd name="connsiteX17" fmla="*/ 268925 w 322554"/>
                <a:gd name="connsiteY17" fmla="*/ 585113 h 679010"/>
                <a:gd name="connsiteX18" fmla="*/ 278252 w 322554"/>
                <a:gd name="connsiteY18" fmla="*/ 616930 h 679010"/>
                <a:gd name="connsiteX19" fmla="*/ 278252 w 322554"/>
                <a:gd name="connsiteY19" fmla="*/ 618482 h 679010"/>
                <a:gd name="connsiteX20" fmla="*/ 275920 w 322554"/>
                <a:gd name="connsiteY20" fmla="*/ 647194 h 679010"/>
                <a:gd name="connsiteX21" fmla="*/ 275920 w 322554"/>
                <a:gd name="connsiteY21" fmla="*/ 649522 h 679010"/>
                <a:gd name="connsiteX22" fmla="*/ 251826 w 322554"/>
                <a:gd name="connsiteY22" fmla="*/ 653402 h 679010"/>
                <a:gd name="connsiteX23" fmla="*/ 242499 w 322554"/>
                <a:gd name="connsiteY23" fmla="*/ 657282 h 679010"/>
                <a:gd name="connsiteX24" fmla="*/ 237835 w 322554"/>
                <a:gd name="connsiteY24" fmla="*/ 658834 h 679010"/>
                <a:gd name="connsiteX25" fmla="*/ 212964 w 322554"/>
                <a:gd name="connsiteY25" fmla="*/ 658834 h 679010"/>
                <a:gd name="connsiteX26" fmla="*/ 202860 w 322554"/>
                <a:gd name="connsiteY26" fmla="*/ 661938 h 679010"/>
                <a:gd name="connsiteX27" fmla="*/ 174879 w 322554"/>
                <a:gd name="connsiteY27" fmla="*/ 679011 h 679010"/>
                <a:gd name="connsiteX28" fmla="*/ 163998 w 322554"/>
                <a:gd name="connsiteY28" fmla="*/ 672026 h 679010"/>
                <a:gd name="connsiteX29" fmla="*/ 157780 w 322554"/>
                <a:gd name="connsiteY29" fmla="*/ 669698 h 679010"/>
                <a:gd name="connsiteX30" fmla="*/ 152339 w 322554"/>
                <a:gd name="connsiteY30" fmla="*/ 668922 h 679010"/>
                <a:gd name="connsiteX31" fmla="*/ 146898 w 322554"/>
                <a:gd name="connsiteY31" fmla="*/ 671250 h 679010"/>
                <a:gd name="connsiteX32" fmla="*/ 141458 w 322554"/>
                <a:gd name="connsiteY32" fmla="*/ 674355 h 679010"/>
                <a:gd name="connsiteX33" fmla="*/ 135240 w 322554"/>
                <a:gd name="connsiteY33" fmla="*/ 676683 h 679010"/>
                <a:gd name="connsiteX34" fmla="*/ 125913 w 322554"/>
                <a:gd name="connsiteY34" fmla="*/ 671250 h 679010"/>
                <a:gd name="connsiteX35" fmla="*/ 119695 w 322554"/>
                <a:gd name="connsiteY35" fmla="*/ 672026 h 679010"/>
                <a:gd name="connsiteX36" fmla="*/ 99487 w 322554"/>
                <a:gd name="connsiteY36" fmla="*/ 677459 h 679010"/>
                <a:gd name="connsiteX37" fmla="*/ 31090 w 322554"/>
                <a:gd name="connsiteY37" fmla="*/ 677459 h 679010"/>
                <a:gd name="connsiteX38" fmla="*/ 21763 w 322554"/>
                <a:gd name="connsiteY38" fmla="*/ 675907 h 679010"/>
                <a:gd name="connsiteX39" fmla="*/ 16322 w 322554"/>
                <a:gd name="connsiteY39" fmla="*/ 672803 h 679010"/>
                <a:gd name="connsiteX40" fmla="*/ 13213 w 322554"/>
                <a:gd name="connsiteY40" fmla="*/ 665042 h 679010"/>
                <a:gd name="connsiteX41" fmla="*/ 10881 w 322554"/>
                <a:gd name="connsiteY41" fmla="*/ 656506 h 679010"/>
                <a:gd name="connsiteX42" fmla="*/ 7772 w 322554"/>
                <a:gd name="connsiteY42" fmla="*/ 648746 h 679010"/>
                <a:gd name="connsiteX43" fmla="*/ 10104 w 322554"/>
                <a:gd name="connsiteY43" fmla="*/ 641762 h 679010"/>
                <a:gd name="connsiteX44" fmla="*/ 9327 w 322554"/>
                <a:gd name="connsiteY44" fmla="*/ 630898 h 679010"/>
                <a:gd name="connsiteX45" fmla="*/ 5441 w 322554"/>
                <a:gd name="connsiteY45" fmla="*/ 620034 h 679010"/>
                <a:gd name="connsiteX46" fmla="*/ 0 w 322554"/>
                <a:gd name="connsiteY46" fmla="*/ 613050 h 679010"/>
                <a:gd name="connsiteX47" fmla="*/ 3109 w 322554"/>
                <a:gd name="connsiteY47" fmla="*/ 612274 h 679010"/>
                <a:gd name="connsiteX48" fmla="*/ 3886 w 322554"/>
                <a:gd name="connsiteY48" fmla="*/ 610722 h 679010"/>
                <a:gd name="connsiteX49" fmla="*/ 17877 w 322554"/>
                <a:gd name="connsiteY49" fmla="*/ 612274 h 679010"/>
                <a:gd name="connsiteX50" fmla="*/ 29535 w 322554"/>
                <a:gd name="connsiteY50" fmla="*/ 606842 h 679010"/>
                <a:gd name="connsiteX51" fmla="*/ 37308 w 322554"/>
                <a:gd name="connsiteY51" fmla="*/ 596753 h 679010"/>
                <a:gd name="connsiteX52" fmla="*/ 40416 w 322554"/>
                <a:gd name="connsiteY52" fmla="*/ 584337 h 679010"/>
                <a:gd name="connsiteX53" fmla="*/ 46634 w 322554"/>
                <a:gd name="connsiteY53" fmla="*/ 575025 h 679010"/>
                <a:gd name="connsiteX54" fmla="*/ 66065 w 322554"/>
                <a:gd name="connsiteY54" fmla="*/ 557953 h 679010"/>
                <a:gd name="connsiteX55" fmla="*/ 63734 w 322554"/>
                <a:gd name="connsiteY55" fmla="*/ 552521 h 679010"/>
                <a:gd name="connsiteX56" fmla="*/ 63734 w 322554"/>
                <a:gd name="connsiteY56" fmla="*/ 549417 h 679010"/>
                <a:gd name="connsiteX57" fmla="*/ 65288 w 322554"/>
                <a:gd name="connsiteY57" fmla="*/ 547865 h 679010"/>
                <a:gd name="connsiteX58" fmla="*/ 68397 w 322554"/>
                <a:gd name="connsiteY58" fmla="*/ 546313 h 679010"/>
                <a:gd name="connsiteX59" fmla="*/ 67620 w 322554"/>
                <a:gd name="connsiteY59" fmla="*/ 545537 h 679010"/>
                <a:gd name="connsiteX60" fmla="*/ 66065 w 322554"/>
                <a:gd name="connsiteY60" fmla="*/ 545537 h 679010"/>
                <a:gd name="connsiteX61" fmla="*/ 66065 w 322554"/>
                <a:gd name="connsiteY61" fmla="*/ 544761 h 679010"/>
                <a:gd name="connsiteX62" fmla="*/ 66065 w 322554"/>
                <a:gd name="connsiteY62" fmla="*/ 542432 h 679010"/>
                <a:gd name="connsiteX63" fmla="*/ 69174 w 322554"/>
                <a:gd name="connsiteY63" fmla="*/ 541656 h 679010"/>
                <a:gd name="connsiteX64" fmla="*/ 70729 w 322554"/>
                <a:gd name="connsiteY64" fmla="*/ 540104 h 679010"/>
                <a:gd name="connsiteX65" fmla="*/ 71506 w 322554"/>
                <a:gd name="connsiteY65" fmla="*/ 537776 h 679010"/>
                <a:gd name="connsiteX66" fmla="*/ 71506 w 322554"/>
                <a:gd name="connsiteY66" fmla="*/ 533120 h 679010"/>
                <a:gd name="connsiteX67" fmla="*/ 73061 w 322554"/>
                <a:gd name="connsiteY67" fmla="*/ 537000 h 679010"/>
                <a:gd name="connsiteX68" fmla="*/ 73838 w 322554"/>
                <a:gd name="connsiteY68" fmla="*/ 539328 h 679010"/>
                <a:gd name="connsiteX69" fmla="*/ 76170 w 322554"/>
                <a:gd name="connsiteY69" fmla="*/ 539328 h 679010"/>
                <a:gd name="connsiteX70" fmla="*/ 78501 w 322554"/>
                <a:gd name="connsiteY70" fmla="*/ 536224 h 679010"/>
                <a:gd name="connsiteX71" fmla="*/ 80833 w 322554"/>
                <a:gd name="connsiteY71" fmla="*/ 532344 h 679010"/>
                <a:gd name="connsiteX72" fmla="*/ 83942 w 322554"/>
                <a:gd name="connsiteY72" fmla="*/ 522256 h 679010"/>
                <a:gd name="connsiteX73" fmla="*/ 86274 w 322554"/>
                <a:gd name="connsiteY73" fmla="*/ 522256 h 679010"/>
                <a:gd name="connsiteX74" fmla="*/ 87828 w 322554"/>
                <a:gd name="connsiteY74" fmla="*/ 525360 h 679010"/>
                <a:gd name="connsiteX75" fmla="*/ 89383 w 322554"/>
                <a:gd name="connsiteY75" fmla="*/ 527688 h 679010"/>
                <a:gd name="connsiteX76" fmla="*/ 91714 w 322554"/>
                <a:gd name="connsiteY76" fmla="*/ 529240 h 679010"/>
                <a:gd name="connsiteX77" fmla="*/ 94823 w 322554"/>
                <a:gd name="connsiteY77" fmla="*/ 529240 h 679010"/>
                <a:gd name="connsiteX78" fmla="*/ 100264 w 322554"/>
                <a:gd name="connsiteY78" fmla="*/ 527688 h 679010"/>
                <a:gd name="connsiteX79" fmla="*/ 99487 w 322554"/>
                <a:gd name="connsiteY79" fmla="*/ 524584 h 679010"/>
                <a:gd name="connsiteX80" fmla="*/ 97932 w 322554"/>
                <a:gd name="connsiteY80" fmla="*/ 521480 h 679010"/>
                <a:gd name="connsiteX81" fmla="*/ 96378 w 322554"/>
                <a:gd name="connsiteY81" fmla="*/ 519152 h 679010"/>
                <a:gd name="connsiteX82" fmla="*/ 101041 w 322554"/>
                <a:gd name="connsiteY82" fmla="*/ 514496 h 679010"/>
                <a:gd name="connsiteX83" fmla="*/ 111923 w 322554"/>
                <a:gd name="connsiteY83" fmla="*/ 509840 h 679010"/>
                <a:gd name="connsiteX84" fmla="*/ 116586 w 322554"/>
                <a:gd name="connsiteY84" fmla="*/ 505960 h 679010"/>
                <a:gd name="connsiteX85" fmla="*/ 120472 w 322554"/>
                <a:gd name="connsiteY85" fmla="*/ 500528 h 679010"/>
                <a:gd name="connsiteX86" fmla="*/ 119695 w 322554"/>
                <a:gd name="connsiteY86" fmla="*/ 498976 h 679010"/>
                <a:gd name="connsiteX87" fmla="*/ 115809 w 322554"/>
                <a:gd name="connsiteY87" fmla="*/ 497424 h 679010"/>
                <a:gd name="connsiteX88" fmla="*/ 111923 w 322554"/>
                <a:gd name="connsiteY88" fmla="*/ 492768 h 679010"/>
                <a:gd name="connsiteX89" fmla="*/ 111145 w 322554"/>
                <a:gd name="connsiteY89" fmla="*/ 488112 h 679010"/>
                <a:gd name="connsiteX90" fmla="*/ 111923 w 322554"/>
                <a:gd name="connsiteY90" fmla="*/ 485008 h 679010"/>
                <a:gd name="connsiteX91" fmla="*/ 115032 w 322554"/>
                <a:gd name="connsiteY91" fmla="*/ 483456 h 679010"/>
                <a:gd name="connsiteX92" fmla="*/ 120472 w 322554"/>
                <a:gd name="connsiteY92" fmla="*/ 482680 h 679010"/>
                <a:gd name="connsiteX93" fmla="*/ 123581 w 322554"/>
                <a:gd name="connsiteY93" fmla="*/ 479575 h 679010"/>
                <a:gd name="connsiteX94" fmla="*/ 126690 w 322554"/>
                <a:gd name="connsiteY94" fmla="*/ 474143 h 679010"/>
                <a:gd name="connsiteX95" fmla="*/ 125913 w 322554"/>
                <a:gd name="connsiteY95" fmla="*/ 468711 h 679010"/>
                <a:gd name="connsiteX96" fmla="*/ 116586 w 322554"/>
                <a:gd name="connsiteY96" fmla="*/ 463279 h 679010"/>
                <a:gd name="connsiteX97" fmla="*/ 112700 w 322554"/>
                <a:gd name="connsiteY97" fmla="*/ 458623 h 679010"/>
                <a:gd name="connsiteX98" fmla="*/ 108036 w 322554"/>
                <a:gd name="connsiteY98" fmla="*/ 447759 h 679010"/>
                <a:gd name="connsiteX99" fmla="*/ 107259 w 322554"/>
                <a:gd name="connsiteY99" fmla="*/ 439999 h 679010"/>
                <a:gd name="connsiteX100" fmla="*/ 113477 w 322554"/>
                <a:gd name="connsiteY100" fmla="*/ 427583 h 679010"/>
                <a:gd name="connsiteX101" fmla="*/ 110368 w 322554"/>
                <a:gd name="connsiteY101" fmla="*/ 425255 h 679010"/>
                <a:gd name="connsiteX102" fmla="*/ 104927 w 322554"/>
                <a:gd name="connsiteY102" fmla="*/ 423703 h 679010"/>
                <a:gd name="connsiteX103" fmla="*/ 104927 w 322554"/>
                <a:gd name="connsiteY103" fmla="*/ 419823 h 679010"/>
                <a:gd name="connsiteX104" fmla="*/ 111923 w 322554"/>
                <a:gd name="connsiteY104" fmla="*/ 408958 h 679010"/>
                <a:gd name="connsiteX105" fmla="*/ 107259 w 322554"/>
                <a:gd name="connsiteY105" fmla="*/ 400422 h 679010"/>
                <a:gd name="connsiteX106" fmla="*/ 106482 w 322554"/>
                <a:gd name="connsiteY106" fmla="*/ 391886 h 679010"/>
                <a:gd name="connsiteX107" fmla="*/ 108036 w 322554"/>
                <a:gd name="connsiteY107" fmla="*/ 382574 h 679010"/>
                <a:gd name="connsiteX108" fmla="*/ 111923 w 322554"/>
                <a:gd name="connsiteY108" fmla="*/ 371710 h 679010"/>
                <a:gd name="connsiteX109" fmla="*/ 106482 w 322554"/>
                <a:gd name="connsiteY109" fmla="*/ 363174 h 679010"/>
                <a:gd name="connsiteX110" fmla="*/ 110368 w 322554"/>
                <a:gd name="connsiteY110" fmla="*/ 359294 h 679010"/>
                <a:gd name="connsiteX111" fmla="*/ 133685 w 322554"/>
                <a:gd name="connsiteY111" fmla="*/ 356966 h 679010"/>
                <a:gd name="connsiteX112" fmla="*/ 139903 w 322554"/>
                <a:gd name="connsiteY112" fmla="*/ 353861 h 679010"/>
                <a:gd name="connsiteX113" fmla="*/ 150007 w 322554"/>
                <a:gd name="connsiteY113" fmla="*/ 344549 h 679010"/>
                <a:gd name="connsiteX114" fmla="*/ 160111 w 322554"/>
                <a:gd name="connsiteY114" fmla="*/ 338341 h 679010"/>
                <a:gd name="connsiteX115" fmla="*/ 162443 w 322554"/>
                <a:gd name="connsiteY115" fmla="*/ 336013 h 679010"/>
                <a:gd name="connsiteX116" fmla="*/ 163220 w 322554"/>
                <a:gd name="connsiteY116" fmla="*/ 333685 h 679010"/>
                <a:gd name="connsiteX117" fmla="*/ 164775 w 322554"/>
                <a:gd name="connsiteY117" fmla="*/ 332133 h 679010"/>
                <a:gd name="connsiteX118" fmla="*/ 168661 w 322554"/>
                <a:gd name="connsiteY118" fmla="*/ 331357 h 679010"/>
                <a:gd name="connsiteX119" fmla="*/ 187315 w 322554"/>
                <a:gd name="connsiteY119" fmla="*/ 311181 h 679010"/>
                <a:gd name="connsiteX120" fmla="*/ 191201 w 322554"/>
                <a:gd name="connsiteY120" fmla="*/ 316613 h 679010"/>
                <a:gd name="connsiteX121" fmla="*/ 198196 w 322554"/>
                <a:gd name="connsiteY121" fmla="*/ 320493 h 679010"/>
                <a:gd name="connsiteX122" fmla="*/ 205969 w 322554"/>
                <a:gd name="connsiteY122" fmla="*/ 322045 h 679010"/>
                <a:gd name="connsiteX123" fmla="*/ 212964 w 322554"/>
                <a:gd name="connsiteY123" fmla="*/ 322045 h 679010"/>
                <a:gd name="connsiteX124" fmla="*/ 217627 w 322554"/>
                <a:gd name="connsiteY124" fmla="*/ 316613 h 679010"/>
                <a:gd name="connsiteX125" fmla="*/ 220736 w 322554"/>
                <a:gd name="connsiteY125" fmla="*/ 308853 h 679010"/>
                <a:gd name="connsiteX126" fmla="*/ 223068 w 322554"/>
                <a:gd name="connsiteY126" fmla="*/ 297989 h 679010"/>
                <a:gd name="connsiteX127" fmla="*/ 223068 w 322554"/>
                <a:gd name="connsiteY127" fmla="*/ 287901 h 679010"/>
                <a:gd name="connsiteX128" fmla="*/ 221513 w 322554"/>
                <a:gd name="connsiteY128" fmla="*/ 277812 h 679010"/>
                <a:gd name="connsiteX129" fmla="*/ 215295 w 322554"/>
                <a:gd name="connsiteY129" fmla="*/ 253756 h 679010"/>
                <a:gd name="connsiteX130" fmla="*/ 213741 w 322554"/>
                <a:gd name="connsiteY130" fmla="*/ 235908 h 679010"/>
                <a:gd name="connsiteX131" fmla="*/ 211409 w 322554"/>
                <a:gd name="connsiteY131" fmla="*/ 227372 h 679010"/>
                <a:gd name="connsiteX132" fmla="*/ 207523 w 322554"/>
                <a:gd name="connsiteY132" fmla="*/ 220387 h 679010"/>
                <a:gd name="connsiteX133" fmla="*/ 209855 w 322554"/>
                <a:gd name="connsiteY133" fmla="*/ 214955 h 679010"/>
                <a:gd name="connsiteX134" fmla="*/ 208300 w 322554"/>
                <a:gd name="connsiteY134" fmla="*/ 202539 h 679010"/>
                <a:gd name="connsiteX135" fmla="*/ 209855 w 322554"/>
                <a:gd name="connsiteY135" fmla="*/ 196331 h 679010"/>
                <a:gd name="connsiteX136" fmla="*/ 209078 w 322554"/>
                <a:gd name="connsiteY136" fmla="*/ 194003 h 679010"/>
                <a:gd name="connsiteX137" fmla="*/ 208300 w 322554"/>
                <a:gd name="connsiteY137" fmla="*/ 190123 h 679010"/>
                <a:gd name="connsiteX138" fmla="*/ 207523 w 322554"/>
                <a:gd name="connsiteY138" fmla="*/ 187019 h 679010"/>
                <a:gd name="connsiteX139" fmla="*/ 207523 w 322554"/>
                <a:gd name="connsiteY139" fmla="*/ 183139 h 679010"/>
                <a:gd name="connsiteX140" fmla="*/ 200528 w 322554"/>
                <a:gd name="connsiteY140" fmla="*/ 194003 h 679010"/>
                <a:gd name="connsiteX141" fmla="*/ 196642 w 322554"/>
                <a:gd name="connsiteY141" fmla="*/ 190123 h 679010"/>
                <a:gd name="connsiteX142" fmla="*/ 180320 w 322554"/>
                <a:gd name="connsiteY142" fmla="*/ 180811 h 679010"/>
                <a:gd name="connsiteX143" fmla="*/ 159334 w 322554"/>
                <a:gd name="connsiteY143" fmla="*/ 165291 h 679010"/>
                <a:gd name="connsiteX144" fmla="*/ 162443 w 322554"/>
                <a:gd name="connsiteY144" fmla="*/ 159082 h 679010"/>
                <a:gd name="connsiteX145" fmla="*/ 163998 w 322554"/>
                <a:gd name="connsiteY145" fmla="*/ 152098 h 679010"/>
                <a:gd name="connsiteX146" fmla="*/ 157780 w 322554"/>
                <a:gd name="connsiteY146" fmla="*/ 150546 h 679010"/>
                <a:gd name="connsiteX147" fmla="*/ 151562 w 322554"/>
                <a:gd name="connsiteY147" fmla="*/ 147442 h 679010"/>
                <a:gd name="connsiteX148" fmla="*/ 136794 w 322554"/>
                <a:gd name="connsiteY148" fmla="*/ 144338 h 679010"/>
                <a:gd name="connsiteX149" fmla="*/ 127467 w 322554"/>
                <a:gd name="connsiteY149" fmla="*/ 135026 h 679010"/>
                <a:gd name="connsiteX150" fmla="*/ 120472 w 322554"/>
                <a:gd name="connsiteY150" fmla="*/ 132698 h 679010"/>
                <a:gd name="connsiteX151" fmla="*/ 111145 w 322554"/>
                <a:gd name="connsiteY151" fmla="*/ 133474 h 679010"/>
                <a:gd name="connsiteX152" fmla="*/ 107259 w 322554"/>
                <a:gd name="connsiteY152" fmla="*/ 128042 h 679010"/>
                <a:gd name="connsiteX153" fmla="*/ 104927 w 322554"/>
                <a:gd name="connsiteY153" fmla="*/ 118730 h 679010"/>
                <a:gd name="connsiteX154" fmla="*/ 105705 w 322554"/>
                <a:gd name="connsiteY154" fmla="*/ 107866 h 679010"/>
                <a:gd name="connsiteX155" fmla="*/ 111145 w 322554"/>
                <a:gd name="connsiteY155" fmla="*/ 95449 h 679010"/>
                <a:gd name="connsiteX156" fmla="*/ 126690 w 322554"/>
                <a:gd name="connsiteY156" fmla="*/ 82257 h 679010"/>
                <a:gd name="connsiteX157" fmla="*/ 164775 w 322554"/>
                <a:gd name="connsiteY157" fmla="*/ 83809 h 679010"/>
                <a:gd name="connsiteX158" fmla="*/ 181874 w 322554"/>
                <a:gd name="connsiteY158" fmla="*/ 78377 h 679010"/>
                <a:gd name="connsiteX159" fmla="*/ 187315 w 322554"/>
                <a:gd name="connsiteY159" fmla="*/ 72169 h 679010"/>
                <a:gd name="connsiteX160" fmla="*/ 190424 w 322554"/>
                <a:gd name="connsiteY160" fmla="*/ 62857 h 679010"/>
                <a:gd name="connsiteX161" fmla="*/ 191978 w 322554"/>
                <a:gd name="connsiteY161" fmla="*/ 53545 h 679010"/>
                <a:gd name="connsiteX162" fmla="*/ 191978 w 322554"/>
                <a:gd name="connsiteY162" fmla="*/ 50441 h 679010"/>
                <a:gd name="connsiteX163" fmla="*/ 191978 w 322554"/>
                <a:gd name="connsiteY163" fmla="*/ 47337 h 679010"/>
                <a:gd name="connsiteX164" fmla="*/ 192756 w 322554"/>
                <a:gd name="connsiteY164" fmla="*/ 44233 h 679010"/>
                <a:gd name="connsiteX165" fmla="*/ 194310 w 322554"/>
                <a:gd name="connsiteY165" fmla="*/ 40353 h 679010"/>
                <a:gd name="connsiteX166" fmla="*/ 194310 w 322554"/>
                <a:gd name="connsiteY166" fmla="*/ 37249 h 679010"/>
                <a:gd name="connsiteX167" fmla="*/ 193533 w 322554"/>
                <a:gd name="connsiteY167" fmla="*/ 35697 h 679010"/>
                <a:gd name="connsiteX168" fmla="*/ 188869 w 322554"/>
                <a:gd name="connsiteY168" fmla="*/ 32592 h 679010"/>
                <a:gd name="connsiteX169" fmla="*/ 188092 w 322554"/>
                <a:gd name="connsiteY169" fmla="*/ 31040 h 679010"/>
                <a:gd name="connsiteX170" fmla="*/ 189647 w 322554"/>
                <a:gd name="connsiteY170" fmla="*/ 27936 h 679010"/>
                <a:gd name="connsiteX171" fmla="*/ 191978 w 322554"/>
                <a:gd name="connsiteY171" fmla="*/ 25608 h 679010"/>
                <a:gd name="connsiteX172" fmla="*/ 195087 w 322554"/>
                <a:gd name="connsiteY172" fmla="*/ 23280 h 679010"/>
                <a:gd name="connsiteX173" fmla="*/ 205191 w 322554"/>
                <a:gd name="connsiteY173" fmla="*/ 11640 h 679010"/>
                <a:gd name="connsiteX174" fmla="*/ 211409 w 322554"/>
                <a:gd name="connsiteY174" fmla="*/ 7760 h 679010"/>
                <a:gd name="connsiteX175" fmla="*/ 218404 w 322554"/>
                <a:gd name="connsiteY175" fmla="*/ 6984 h 679010"/>
                <a:gd name="connsiteX176" fmla="*/ 252603 w 322554"/>
                <a:gd name="connsiteY176" fmla="*/ 12416 h 679010"/>
                <a:gd name="connsiteX177" fmla="*/ 259598 w 322554"/>
                <a:gd name="connsiteY177" fmla="*/ 11640 h 679010"/>
                <a:gd name="connsiteX178" fmla="*/ 263484 w 322554"/>
                <a:gd name="connsiteY178" fmla="*/ 9312 h 679010"/>
                <a:gd name="connsiteX179" fmla="*/ 271257 w 322554"/>
                <a:gd name="connsiteY179" fmla="*/ 776 h 679010"/>
                <a:gd name="connsiteX180" fmla="*/ 275920 w 322554"/>
                <a:gd name="connsiteY180" fmla="*/ 0 h 679010"/>
                <a:gd name="connsiteX181" fmla="*/ 279806 w 322554"/>
                <a:gd name="connsiteY181" fmla="*/ 1552 h 679010"/>
                <a:gd name="connsiteX182" fmla="*/ 286024 w 322554"/>
                <a:gd name="connsiteY182" fmla="*/ 7760 h 679010"/>
                <a:gd name="connsiteX183" fmla="*/ 290688 w 322554"/>
                <a:gd name="connsiteY183" fmla="*/ 8536 h 679010"/>
                <a:gd name="connsiteX184" fmla="*/ 293797 w 322554"/>
                <a:gd name="connsiteY184" fmla="*/ 6984 h 679010"/>
                <a:gd name="connsiteX185" fmla="*/ 296906 w 322554"/>
                <a:gd name="connsiteY185" fmla="*/ 3880 h 679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</a:cxnLst>
              <a:rect l="l" t="t" r="r" b="b"/>
              <a:pathLst>
                <a:path w="322554" h="679010">
                  <a:moveTo>
                    <a:pt x="296906" y="3880"/>
                  </a:moveTo>
                  <a:lnTo>
                    <a:pt x="296906" y="4656"/>
                  </a:lnTo>
                  <a:lnTo>
                    <a:pt x="306233" y="61305"/>
                  </a:lnTo>
                  <a:lnTo>
                    <a:pt x="317891" y="108642"/>
                  </a:lnTo>
                  <a:lnTo>
                    <a:pt x="322555" y="155978"/>
                  </a:lnTo>
                  <a:lnTo>
                    <a:pt x="314005" y="204091"/>
                  </a:lnTo>
                  <a:lnTo>
                    <a:pt x="299237" y="226596"/>
                  </a:lnTo>
                  <a:lnTo>
                    <a:pt x="293797" y="262292"/>
                  </a:lnTo>
                  <a:lnTo>
                    <a:pt x="275920" y="299541"/>
                  </a:lnTo>
                  <a:lnTo>
                    <a:pt x="286802" y="322045"/>
                  </a:lnTo>
                  <a:lnTo>
                    <a:pt x="291465" y="330581"/>
                  </a:lnTo>
                  <a:lnTo>
                    <a:pt x="293797" y="398870"/>
                  </a:lnTo>
                  <a:lnTo>
                    <a:pt x="288356" y="428359"/>
                  </a:lnTo>
                  <a:lnTo>
                    <a:pt x="270480" y="451639"/>
                  </a:lnTo>
                  <a:lnTo>
                    <a:pt x="258821" y="481127"/>
                  </a:lnTo>
                  <a:lnTo>
                    <a:pt x="252603" y="515272"/>
                  </a:lnTo>
                  <a:lnTo>
                    <a:pt x="254935" y="554849"/>
                  </a:lnTo>
                  <a:lnTo>
                    <a:pt x="268925" y="585113"/>
                  </a:lnTo>
                  <a:lnTo>
                    <a:pt x="278252" y="616930"/>
                  </a:lnTo>
                  <a:lnTo>
                    <a:pt x="278252" y="618482"/>
                  </a:lnTo>
                  <a:lnTo>
                    <a:pt x="275920" y="647194"/>
                  </a:lnTo>
                  <a:lnTo>
                    <a:pt x="275920" y="649522"/>
                  </a:lnTo>
                  <a:lnTo>
                    <a:pt x="251826" y="653402"/>
                  </a:lnTo>
                  <a:lnTo>
                    <a:pt x="242499" y="657282"/>
                  </a:lnTo>
                  <a:lnTo>
                    <a:pt x="237835" y="658834"/>
                  </a:lnTo>
                  <a:lnTo>
                    <a:pt x="212964" y="658834"/>
                  </a:lnTo>
                  <a:lnTo>
                    <a:pt x="202860" y="661938"/>
                  </a:lnTo>
                  <a:lnTo>
                    <a:pt x="174879" y="679011"/>
                  </a:lnTo>
                  <a:lnTo>
                    <a:pt x="163998" y="672026"/>
                  </a:lnTo>
                  <a:lnTo>
                    <a:pt x="157780" y="669698"/>
                  </a:lnTo>
                  <a:lnTo>
                    <a:pt x="152339" y="668922"/>
                  </a:lnTo>
                  <a:lnTo>
                    <a:pt x="146898" y="671250"/>
                  </a:lnTo>
                  <a:lnTo>
                    <a:pt x="141458" y="674355"/>
                  </a:lnTo>
                  <a:lnTo>
                    <a:pt x="135240" y="676683"/>
                  </a:lnTo>
                  <a:lnTo>
                    <a:pt x="125913" y="671250"/>
                  </a:lnTo>
                  <a:lnTo>
                    <a:pt x="119695" y="672026"/>
                  </a:lnTo>
                  <a:lnTo>
                    <a:pt x="99487" y="677459"/>
                  </a:lnTo>
                  <a:lnTo>
                    <a:pt x="31090" y="677459"/>
                  </a:lnTo>
                  <a:lnTo>
                    <a:pt x="21763" y="675907"/>
                  </a:lnTo>
                  <a:lnTo>
                    <a:pt x="16322" y="672803"/>
                  </a:lnTo>
                  <a:lnTo>
                    <a:pt x="13213" y="665042"/>
                  </a:lnTo>
                  <a:lnTo>
                    <a:pt x="10881" y="656506"/>
                  </a:lnTo>
                  <a:lnTo>
                    <a:pt x="7772" y="648746"/>
                  </a:lnTo>
                  <a:lnTo>
                    <a:pt x="10104" y="641762"/>
                  </a:lnTo>
                  <a:lnTo>
                    <a:pt x="9327" y="630898"/>
                  </a:lnTo>
                  <a:lnTo>
                    <a:pt x="5441" y="620034"/>
                  </a:lnTo>
                  <a:lnTo>
                    <a:pt x="0" y="613050"/>
                  </a:lnTo>
                  <a:lnTo>
                    <a:pt x="3109" y="612274"/>
                  </a:lnTo>
                  <a:lnTo>
                    <a:pt x="3886" y="610722"/>
                  </a:lnTo>
                  <a:lnTo>
                    <a:pt x="17877" y="612274"/>
                  </a:lnTo>
                  <a:lnTo>
                    <a:pt x="29535" y="606842"/>
                  </a:lnTo>
                  <a:lnTo>
                    <a:pt x="37308" y="596753"/>
                  </a:lnTo>
                  <a:lnTo>
                    <a:pt x="40416" y="584337"/>
                  </a:lnTo>
                  <a:lnTo>
                    <a:pt x="46634" y="575025"/>
                  </a:lnTo>
                  <a:lnTo>
                    <a:pt x="66065" y="557953"/>
                  </a:lnTo>
                  <a:lnTo>
                    <a:pt x="63734" y="552521"/>
                  </a:lnTo>
                  <a:lnTo>
                    <a:pt x="63734" y="549417"/>
                  </a:lnTo>
                  <a:lnTo>
                    <a:pt x="65288" y="547865"/>
                  </a:lnTo>
                  <a:lnTo>
                    <a:pt x="68397" y="546313"/>
                  </a:lnTo>
                  <a:lnTo>
                    <a:pt x="67620" y="545537"/>
                  </a:lnTo>
                  <a:lnTo>
                    <a:pt x="66065" y="545537"/>
                  </a:lnTo>
                  <a:lnTo>
                    <a:pt x="66065" y="544761"/>
                  </a:lnTo>
                  <a:lnTo>
                    <a:pt x="66065" y="542432"/>
                  </a:lnTo>
                  <a:lnTo>
                    <a:pt x="69174" y="541656"/>
                  </a:lnTo>
                  <a:lnTo>
                    <a:pt x="70729" y="540104"/>
                  </a:lnTo>
                  <a:lnTo>
                    <a:pt x="71506" y="537776"/>
                  </a:lnTo>
                  <a:lnTo>
                    <a:pt x="71506" y="533120"/>
                  </a:lnTo>
                  <a:lnTo>
                    <a:pt x="73061" y="537000"/>
                  </a:lnTo>
                  <a:lnTo>
                    <a:pt x="73838" y="539328"/>
                  </a:lnTo>
                  <a:lnTo>
                    <a:pt x="76170" y="539328"/>
                  </a:lnTo>
                  <a:lnTo>
                    <a:pt x="78501" y="536224"/>
                  </a:lnTo>
                  <a:lnTo>
                    <a:pt x="80833" y="532344"/>
                  </a:lnTo>
                  <a:lnTo>
                    <a:pt x="83942" y="522256"/>
                  </a:lnTo>
                  <a:lnTo>
                    <a:pt x="86274" y="522256"/>
                  </a:lnTo>
                  <a:lnTo>
                    <a:pt x="87828" y="525360"/>
                  </a:lnTo>
                  <a:lnTo>
                    <a:pt x="89383" y="527688"/>
                  </a:lnTo>
                  <a:lnTo>
                    <a:pt x="91714" y="529240"/>
                  </a:lnTo>
                  <a:lnTo>
                    <a:pt x="94823" y="529240"/>
                  </a:lnTo>
                  <a:lnTo>
                    <a:pt x="100264" y="527688"/>
                  </a:lnTo>
                  <a:lnTo>
                    <a:pt x="99487" y="524584"/>
                  </a:lnTo>
                  <a:lnTo>
                    <a:pt x="97932" y="521480"/>
                  </a:lnTo>
                  <a:lnTo>
                    <a:pt x="96378" y="519152"/>
                  </a:lnTo>
                  <a:lnTo>
                    <a:pt x="101041" y="514496"/>
                  </a:lnTo>
                  <a:lnTo>
                    <a:pt x="111923" y="509840"/>
                  </a:lnTo>
                  <a:lnTo>
                    <a:pt x="116586" y="505960"/>
                  </a:lnTo>
                  <a:lnTo>
                    <a:pt x="120472" y="500528"/>
                  </a:lnTo>
                  <a:lnTo>
                    <a:pt x="119695" y="498976"/>
                  </a:lnTo>
                  <a:lnTo>
                    <a:pt x="115809" y="497424"/>
                  </a:lnTo>
                  <a:lnTo>
                    <a:pt x="111923" y="492768"/>
                  </a:lnTo>
                  <a:lnTo>
                    <a:pt x="111145" y="488112"/>
                  </a:lnTo>
                  <a:lnTo>
                    <a:pt x="111923" y="485008"/>
                  </a:lnTo>
                  <a:lnTo>
                    <a:pt x="115032" y="483456"/>
                  </a:lnTo>
                  <a:lnTo>
                    <a:pt x="120472" y="482680"/>
                  </a:lnTo>
                  <a:lnTo>
                    <a:pt x="123581" y="479575"/>
                  </a:lnTo>
                  <a:lnTo>
                    <a:pt x="126690" y="474143"/>
                  </a:lnTo>
                  <a:lnTo>
                    <a:pt x="125913" y="468711"/>
                  </a:lnTo>
                  <a:lnTo>
                    <a:pt x="116586" y="463279"/>
                  </a:lnTo>
                  <a:lnTo>
                    <a:pt x="112700" y="458623"/>
                  </a:lnTo>
                  <a:lnTo>
                    <a:pt x="108036" y="447759"/>
                  </a:lnTo>
                  <a:lnTo>
                    <a:pt x="107259" y="439999"/>
                  </a:lnTo>
                  <a:lnTo>
                    <a:pt x="113477" y="427583"/>
                  </a:lnTo>
                  <a:lnTo>
                    <a:pt x="110368" y="425255"/>
                  </a:lnTo>
                  <a:lnTo>
                    <a:pt x="104927" y="423703"/>
                  </a:lnTo>
                  <a:lnTo>
                    <a:pt x="104927" y="419823"/>
                  </a:lnTo>
                  <a:lnTo>
                    <a:pt x="111923" y="408958"/>
                  </a:lnTo>
                  <a:lnTo>
                    <a:pt x="107259" y="400422"/>
                  </a:lnTo>
                  <a:lnTo>
                    <a:pt x="106482" y="391886"/>
                  </a:lnTo>
                  <a:lnTo>
                    <a:pt x="108036" y="382574"/>
                  </a:lnTo>
                  <a:lnTo>
                    <a:pt x="111923" y="371710"/>
                  </a:lnTo>
                  <a:lnTo>
                    <a:pt x="106482" y="363174"/>
                  </a:lnTo>
                  <a:lnTo>
                    <a:pt x="110368" y="359294"/>
                  </a:lnTo>
                  <a:lnTo>
                    <a:pt x="133685" y="356966"/>
                  </a:lnTo>
                  <a:lnTo>
                    <a:pt x="139903" y="353861"/>
                  </a:lnTo>
                  <a:lnTo>
                    <a:pt x="150007" y="344549"/>
                  </a:lnTo>
                  <a:lnTo>
                    <a:pt x="160111" y="338341"/>
                  </a:lnTo>
                  <a:lnTo>
                    <a:pt x="162443" y="336013"/>
                  </a:lnTo>
                  <a:lnTo>
                    <a:pt x="163220" y="333685"/>
                  </a:lnTo>
                  <a:lnTo>
                    <a:pt x="164775" y="332133"/>
                  </a:lnTo>
                  <a:lnTo>
                    <a:pt x="168661" y="331357"/>
                  </a:lnTo>
                  <a:lnTo>
                    <a:pt x="187315" y="311181"/>
                  </a:lnTo>
                  <a:lnTo>
                    <a:pt x="191201" y="316613"/>
                  </a:lnTo>
                  <a:lnTo>
                    <a:pt x="198196" y="320493"/>
                  </a:lnTo>
                  <a:lnTo>
                    <a:pt x="205969" y="322045"/>
                  </a:lnTo>
                  <a:lnTo>
                    <a:pt x="212964" y="322045"/>
                  </a:lnTo>
                  <a:lnTo>
                    <a:pt x="217627" y="316613"/>
                  </a:lnTo>
                  <a:lnTo>
                    <a:pt x="220736" y="308853"/>
                  </a:lnTo>
                  <a:lnTo>
                    <a:pt x="223068" y="297989"/>
                  </a:lnTo>
                  <a:lnTo>
                    <a:pt x="223068" y="287901"/>
                  </a:lnTo>
                  <a:lnTo>
                    <a:pt x="221513" y="277812"/>
                  </a:lnTo>
                  <a:lnTo>
                    <a:pt x="215295" y="253756"/>
                  </a:lnTo>
                  <a:lnTo>
                    <a:pt x="213741" y="235908"/>
                  </a:lnTo>
                  <a:lnTo>
                    <a:pt x="211409" y="227372"/>
                  </a:lnTo>
                  <a:lnTo>
                    <a:pt x="207523" y="220387"/>
                  </a:lnTo>
                  <a:lnTo>
                    <a:pt x="209855" y="214955"/>
                  </a:lnTo>
                  <a:lnTo>
                    <a:pt x="208300" y="202539"/>
                  </a:lnTo>
                  <a:lnTo>
                    <a:pt x="209855" y="196331"/>
                  </a:lnTo>
                  <a:lnTo>
                    <a:pt x="209078" y="194003"/>
                  </a:lnTo>
                  <a:lnTo>
                    <a:pt x="208300" y="190123"/>
                  </a:lnTo>
                  <a:lnTo>
                    <a:pt x="207523" y="187019"/>
                  </a:lnTo>
                  <a:lnTo>
                    <a:pt x="207523" y="183139"/>
                  </a:lnTo>
                  <a:lnTo>
                    <a:pt x="200528" y="194003"/>
                  </a:lnTo>
                  <a:lnTo>
                    <a:pt x="196642" y="190123"/>
                  </a:lnTo>
                  <a:lnTo>
                    <a:pt x="180320" y="180811"/>
                  </a:lnTo>
                  <a:lnTo>
                    <a:pt x="159334" y="165291"/>
                  </a:lnTo>
                  <a:lnTo>
                    <a:pt x="162443" y="159082"/>
                  </a:lnTo>
                  <a:lnTo>
                    <a:pt x="163998" y="152098"/>
                  </a:lnTo>
                  <a:lnTo>
                    <a:pt x="157780" y="150546"/>
                  </a:lnTo>
                  <a:lnTo>
                    <a:pt x="151562" y="147442"/>
                  </a:lnTo>
                  <a:lnTo>
                    <a:pt x="136794" y="144338"/>
                  </a:lnTo>
                  <a:lnTo>
                    <a:pt x="127467" y="135026"/>
                  </a:lnTo>
                  <a:lnTo>
                    <a:pt x="120472" y="132698"/>
                  </a:lnTo>
                  <a:lnTo>
                    <a:pt x="111145" y="133474"/>
                  </a:lnTo>
                  <a:lnTo>
                    <a:pt x="107259" y="128042"/>
                  </a:lnTo>
                  <a:lnTo>
                    <a:pt x="104927" y="118730"/>
                  </a:lnTo>
                  <a:lnTo>
                    <a:pt x="105705" y="107866"/>
                  </a:lnTo>
                  <a:lnTo>
                    <a:pt x="111145" y="95449"/>
                  </a:lnTo>
                  <a:lnTo>
                    <a:pt x="126690" y="82257"/>
                  </a:lnTo>
                  <a:lnTo>
                    <a:pt x="164775" y="83809"/>
                  </a:lnTo>
                  <a:lnTo>
                    <a:pt x="181874" y="78377"/>
                  </a:lnTo>
                  <a:lnTo>
                    <a:pt x="187315" y="72169"/>
                  </a:lnTo>
                  <a:lnTo>
                    <a:pt x="190424" y="62857"/>
                  </a:lnTo>
                  <a:lnTo>
                    <a:pt x="191978" y="53545"/>
                  </a:lnTo>
                  <a:lnTo>
                    <a:pt x="191978" y="50441"/>
                  </a:lnTo>
                  <a:lnTo>
                    <a:pt x="191978" y="47337"/>
                  </a:lnTo>
                  <a:lnTo>
                    <a:pt x="192756" y="44233"/>
                  </a:lnTo>
                  <a:lnTo>
                    <a:pt x="194310" y="40353"/>
                  </a:lnTo>
                  <a:lnTo>
                    <a:pt x="194310" y="37249"/>
                  </a:lnTo>
                  <a:lnTo>
                    <a:pt x="193533" y="35697"/>
                  </a:lnTo>
                  <a:lnTo>
                    <a:pt x="188869" y="32592"/>
                  </a:lnTo>
                  <a:lnTo>
                    <a:pt x="188092" y="31040"/>
                  </a:lnTo>
                  <a:lnTo>
                    <a:pt x="189647" y="27936"/>
                  </a:lnTo>
                  <a:lnTo>
                    <a:pt x="191978" y="25608"/>
                  </a:lnTo>
                  <a:lnTo>
                    <a:pt x="195087" y="23280"/>
                  </a:lnTo>
                  <a:lnTo>
                    <a:pt x="205191" y="11640"/>
                  </a:lnTo>
                  <a:lnTo>
                    <a:pt x="211409" y="7760"/>
                  </a:lnTo>
                  <a:lnTo>
                    <a:pt x="218404" y="6984"/>
                  </a:lnTo>
                  <a:lnTo>
                    <a:pt x="252603" y="12416"/>
                  </a:lnTo>
                  <a:lnTo>
                    <a:pt x="259598" y="11640"/>
                  </a:lnTo>
                  <a:lnTo>
                    <a:pt x="263484" y="9312"/>
                  </a:lnTo>
                  <a:lnTo>
                    <a:pt x="271257" y="776"/>
                  </a:lnTo>
                  <a:lnTo>
                    <a:pt x="275920" y="0"/>
                  </a:lnTo>
                  <a:lnTo>
                    <a:pt x="279806" y="1552"/>
                  </a:lnTo>
                  <a:lnTo>
                    <a:pt x="286024" y="7760"/>
                  </a:lnTo>
                  <a:lnTo>
                    <a:pt x="290688" y="8536"/>
                  </a:lnTo>
                  <a:lnTo>
                    <a:pt x="293797" y="6984"/>
                  </a:lnTo>
                  <a:lnTo>
                    <a:pt x="296906" y="388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tr-TR"/>
            </a:p>
          </p:txBody>
        </p:sp>
        <p:sp>
          <p:nvSpPr>
            <p:cNvPr id="186" name="Serbest Form 185">
              <a:extLst>
                <a:ext uri="{FF2B5EF4-FFF2-40B4-BE49-F238E27FC236}">
                  <a16:creationId xmlns:a16="http://schemas.microsoft.com/office/drawing/2014/main" id="{CB173081-CC4B-72D5-4FBF-185E7892BE13}"/>
                </a:ext>
              </a:extLst>
            </p:cNvPr>
            <p:cNvSpPr/>
            <p:nvPr/>
          </p:nvSpPr>
          <p:spPr>
            <a:xfrm>
              <a:off x="13968135" y="4010094"/>
              <a:ext cx="1101736" cy="1085326"/>
            </a:xfrm>
            <a:custGeom>
              <a:avLst/>
              <a:gdLst>
                <a:gd name="connsiteX0" fmla="*/ 142235 w 582930"/>
                <a:gd name="connsiteY0" fmla="*/ 247548 h 574248"/>
                <a:gd name="connsiteX1" fmla="*/ 184983 w 582930"/>
                <a:gd name="connsiteY1" fmla="*/ 239012 h 574248"/>
                <a:gd name="connsiteX2" fmla="*/ 229286 w 582930"/>
                <a:gd name="connsiteY2" fmla="*/ 234356 h 574248"/>
                <a:gd name="connsiteX3" fmla="*/ 236281 w 582930"/>
                <a:gd name="connsiteY3" fmla="*/ 199435 h 574248"/>
                <a:gd name="connsiteX4" fmla="*/ 241721 w 582930"/>
                <a:gd name="connsiteY4" fmla="*/ 141234 h 574248"/>
                <a:gd name="connsiteX5" fmla="*/ 250271 w 582930"/>
                <a:gd name="connsiteY5" fmla="*/ 103986 h 574248"/>
                <a:gd name="connsiteX6" fmla="*/ 294574 w 582930"/>
                <a:gd name="connsiteY6" fmla="*/ 80705 h 574248"/>
                <a:gd name="connsiteX7" fmla="*/ 355198 w 582930"/>
                <a:gd name="connsiteY7" fmla="*/ 55097 h 574248"/>
                <a:gd name="connsiteX8" fmla="*/ 415046 w 582930"/>
                <a:gd name="connsiteY8" fmla="*/ 29488 h 574248"/>
                <a:gd name="connsiteX9" fmla="*/ 452353 w 582930"/>
                <a:gd name="connsiteY9" fmla="*/ 8536 h 574248"/>
                <a:gd name="connsiteX10" fmla="*/ 476448 w 582930"/>
                <a:gd name="connsiteY10" fmla="*/ 0 h 574248"/>
                <a:gd name="connsiteX11" fmla="*/ 474893 w 582930"/>
                <a:gd name="connsiteY11" fmla="*/ 11640 h 574248"/>
                <a:gd name="connsiteX12" fmla="*/ 477225 w 582930"/>
                <a:gd name="connsiteY12" fmla="*/ 27160 h 574248"/>
                <a:gd name="connsiteX13" fmla="*/ 483443 w 582930"/>
                <a:gd name="connsiteY13" fmla="*/ 41129 h 574248"/>
                <a:gd name="connsiteX14" fmla="*/ 490438 w 582930"/>
                <a:gd name="connsiteY14" fmla="*/ 47337 h 574248"/>
                <a:gd name="connsiteX15" fmla="*/ 505983 w 582930"/>
                <a:gd name="connsiteY15" fmla="*/ 49665 h 574248"/>
                <a:gd name="connsiteX16" fmla="*/ 522305 w 582930"/>
                <a:gd name="connsiteY16" fmla="*/ 58201 h 574248"/>
                <a:gd name="connsiteX17" fmla="*/ 537073 w 582930"/>
                <a:gd name="connsiteY17" fmla="*/ 69841 h 574248"/>
                <a:gd name="connsiteX18" fmla="*/ 547954 w 582930"/>
                <a:gd name="connsiteY18" fmla="*/ 84585 h 574248"/>
                <a:gd name="connsiteX19" fmla="*/ 552617 w 582930"/>
                <a:gd name="connsiteY19" fmla="*/ 93898 h 574248"/>
                <a:gd name="connsiteX20" fmla="*/ 554172 w 582930"/>
                <a:gd name="connsiteY20" fmla="*/ 103210 h 574248"/>
                <a:gd name="connsiteX21" fmla="*/ 554949 w 582930"/>
                <a:gd name="connsiteY21" fmla="*/ 113298 h 574248"/>
                <a:gd name="connsiteX22" fmla="*/ 557281 w 582930"/>
                <a:gd name="connsiteY22" fmla="*/ 124162 h 574248"/>
                <a:gd name="connsiteX23" fmla="*/ 560390 w 582930"/>
                <a:gd name="connsiteY23" fmla="*/ 134250 h 574248"/>
                <a:gd name="connsiteX24" fmla="*/ 575935 w 582930"/>
                <a:gd name="connsiteY24" fmla="*/ 158306 h 574248"/>
                <a:gd name="connsiteX25" fmla="*/ 579821 w 582930"/>
                <a:gd name="connsiteY25" fmla="*/ 167619 h 574248"/>
                <a:gd name="connsiteX26" fmla="*/ 580598 w 582930"/>
                <a:gd name="connsiteY26" fmla="*/ 175379 h 574248"/>
                <a:gd name="connsiteX27" fmla="*/ 582930 w 582930"/>
                <a:gd name="connsiteY27" fmla="*/ 209523 h 574248"/>
                <a:gd name="connsiteX28" fmla="*/ 581375 w 582930"/>
                <a:gd name="connsiteY28" fmla="*/ 213403 h 574248"/>
                <a:gd name="connsiteX29" fmla="*/ 573603 w 582930"/>
                <a:gd name="connsiteY29" fmla="*/ 227372 h 574248"/>
                <a:gd name="connsiteX30" fmla="*/ 572048 w 582930"/>
                <a:gd name="connsiteY30" fmla="*/ 229700 h 574248"/>
                <a:gd name="connsiteX31" fmla="*/ 574380 w 582930"/>
                <a:gd name="connsiteY31" fmla="*/ 241340 h 574248"/>
                <a:gd name="connsiteX32" fmla="*/ 558835 w 582930"/>
                <a:gd name="connsiteY32" fmla="*/ 259188 h 574248"/>
                <a:gd name="connsiteX33" fmla="*/ 554172 w 582930"/>
                <a:gd name="connsiteY33" fmla="*/ 269276 h 574248"/>
                <a:gd name="connsiteX34" fmla="*/ 554172 w 582930"/>
                <a:gd name="connsiteY34" fmla="*/ 280916 h 574248"/>
                <a:gd name="connsiteX35" fmla="*/ 551840 w 582930"/>
                <a:gd name="connsiteY35" fmla="*/ 279364 h 574248"/>
                <a:gd name="connsiteX36" fmla="*/ 550286 w 582930"/>
                <a:gd name="connsiteY36" fmla="*/ 278588 h 574248"/>
                <a:gd name="connsiteX37" fmla="*/ 548731 w 582930"/>
                <a:gd name="connsiteY37" fmla="*/ 278588 h 574248"/>
                <a:gd name="connsiteX38" fmla="*/ 546400 w 582930"/>
                <a:gd name="connsiteY38" fmla="*/ 277812 h 574248"/>
                <a:gd name="connsiteX39" fmla="*/ 547954 w 582930"/>
                <a:gd name="connsiteY39" fmla="*/ 279364 h 574248"/>
                <a:gd name="connsiteX40" fmla="*/ 548731 w 582930"/>
                <a:gd name="connsiteY40" fmla="*/ 280916 h 574248"/>
                <a:gd name="connsiteX41" fmla="*/ 549508 w 582930"/>
                <a:gd name="connsiteY41" fmla="*/ 284796 h 574248"/>
                <a:gd name="connsiteX42" fmla="*/ 540959 w 582930"/>
                <a:gd name="connsiteY42" fmla="*/ 285572 h 574248"/>
                <a:gd name="connsiteX43" fmla="*/ 532409 w 582930"/>
                <a:gd name="connsiteY43" fmla="*/ 291005 h 574248"/>
                <a:gd name="connsiteX44" fmla="*/ 519973 w 582930"/>
                <a:gd name="connsiteY44" fmla="*/ 305749 h 574248"/>
                <a:gd name="connsiteX45" fmla="*/ 521528 w 582930"/>
                <a:gd name="connsiteY45" fmla="*/ 312733 h 574248"/>
                <a:gd name="connsiteX46" fmla="*/ 529300 w 582930"/>
                <a:gd name="connsiteY46" fmla="*/ 321269 h 574248"/>
                <a:gd name="connsiteX47" fmla="*/ 544068 w 582930"/>
                <a:gd name="connsiteY47" fmla="*/ 333685 h 574248"/>
                <a:gd name="connsiteX48" fmla="*/ 544068 w 582930"/>
                <a:gd name="connsiteY48" fmla="*/ 337565 h 574248"/>
                <a:gd name="connsiteX49" fmla="*/ 544068 w 582930"/>
                <a:gd name="connsiteY49" fmla="*/ 338341 h 574248"/>
                <a:gd name="connsiteX50" fmla="*/ 538627 w 582930"/>
                <a:gd name="connsiteY50" fmla="*/ 356966 h 574248"/>
                <a:gd name="connsiteX51" fmla="*/ 535518 w 582930"/>
                <a:gd name="connsiteY51" fmla="*/ 362398 h 574248"/>
                <a:gd name="connsiteX52" fmla="*/ 533186 w 582930"/>
                <a:gd name="connsiteY52" fmla="*/ 370158 h 574248"/>
                <a:gd name="connsiteX53" fmla="*/ 536296 w 582930"/>
                <a:gd name="connsiteY53" fmla="*/ 377918 h 574248"/>
                <a:gd name="connsiteX54" fmla="*/ 546400 w 582930"/>
                <a:gd name="connsiteY54" fmla="*/ 387230 h 574248"/>
                <a:gd name="connsiteX55" fmla="*/ 562722 w 582930"/>
                <a:gd name="connsiteY55" fmla="*/ 408958 h 574248"/>
                <a:gd name="connsiteX56" fmla="*/ 568162 w 582930"/>
                <a:gd name="connsiteY56" fmla="*/ 420599 h 574248"/>
                <a:gd name="connsiteX57" fmla="*/ 568939 w 582930"/>
                <a:gd name="connsiteY57" fmla="*/ 422151 h 574248"/>
                <a:gd name="connsiteX58" fmla="*/ 561944 w 582930"/>
                <a:gd name="connsiteY58" fmla="*/ 426807 h 574248"/>
                <a:gd name="connsiteX59" fmla="*/ 565831 w 582930"/>
                <a:gd name="connsiteY59" fmla="*/ 435343 h 574248"/>
                <a:gd name="connsiteX60" fmla="*/ 577489 w 582930"/>
                <a:gd name="connsiteY60" fmla="*/ 450087 h 574248"/>
                <a:gd name="connsiteX61" fmla="*/ 579821 w 582930"/>
                <a:gd name="connsiteY61" fmla="*/ 455519 h 574248"/>
                <a:gd name="connsiteX62" fmla="*/ 575935 w 582930"/>
                <a:gd name="connsiteY62" fmla="*/ 461727 h 574248"/>
                <a:gd name="connsiteX63" fmla="*/ 559613 w 582930"/>
                <a:gd name="connsiteY63" fmla="*/ 464831 h 574248"/>
                <a:gd name="connsiteX64" fmla="*/ 554172 w 582930"/>
                <a:gd name="connsiteY64" fmla="*/ 469487 h 574248"/>
                <a:gd name="connsiteX65" fmla="*/ 558835 w 582930"/>
                <a:gd name="connsiteY65" fmla="*/ 483456 h 574248"/>
                <a:gd name="connsiteX66" fmla="*/ 510646 w 582930"/>
                <a:gd name="connsiteY66" fmla="*/ 501304 h 574248"/>
                <a:gd name="connsiteX67" fmla="*/ 464789 w 582930"/>
                <a:gd name="connsiteY67" fmla="*/ 507512 h 574248"/>
                <a:gd name="connsiteX68" fmla="*/ 445358 w 582930"/>
                <a:gd name="connsiteY68" fmla="*/ 516824 h 574248"/>
                <a:gd name="connsiteX69" fmla="*/ 445358 w 582930"/>
                <a:gd name="connsiteY69" fmla="*/ 535448 h 574248"/>
                <a:gd name="connsiteX70" fmla="*/ 431368 w 582930"/>
                <a:gd name="connsiteY70" fmla="*/ 551745 h 574248"/>
                <a:gd name="connsiteX71" fmla="*/ 411160 w 582930"/>
                <a:gd name="connsiteY71" fmla="*/ 543208 h 574248"/>
                <a:gd name="connsiteX72" fmla="*/ 394838 w 582930"/>
                <a:gd name="connsiteY72" fmla="*/ 547089 h 574248"/>
                <a:gd name="connsiteX73" fmla="*/ 377738 w 582930"/>
                <a:gd name="connsiteY73" fmla="*/ 542433 h 574248"/>
                <a:gd name="connsiteX74" fmla="*/ 337322 w 582930"/>
                <a:gd name="connsiteY74" fmla="*/ 541656 h 574248"/>
                <a:gd name="connsiteX75" fmla="*/ 223845 w 582930"/>
                <a:gd name="connsiteY75" fmla="*/ 574249 h 574248"/>
                <a:gd name="connsiteX76" fmla="*/ 152339 w 582930"/>
                <a:gd name="connsiteY76" fmla="*/ 560281 h 574248"/>
                <a:gd name="connsiteX77" fmla="*/ 141457 w 582930"/>
                <a:gd name="connsiteY77" fmla="*/ 542433 h 574248"/>
                <a:gd name="connsiteX78" fmla="*/ 132908 w 582930"/>
                <a:gd name="connsiteY78" fmla="*/ 523032 h 574248"/>
                <a:gd name="connsiteX79" fmla="*/ 123581 w 582930"/>
                <a:gd name="connsiteY79" fmla="*/ 508288 h 574248"/>
                <a:gd name="connsiteX80" fmla="*/ 108814 w 582930"/>
                <a:gd name="connsiteY80" fmla="*/ 502080 h 574248"/>
                <a:gd name="connsiteX81" fmla="*/ 101041 w 582930"/>
                <a:gd name="connsiteY81" fmla="*/ 499752 h 574248"/>
                <a:gd name="connsiteX82" fmla="*/ 94823 w 582930"/>
                <a:gd name="connsiteY82" fmla="*/ 495096 h 574248"/>
                <a:gd name="connsiteX83" fmla="*/ 90160 w 582930"/>
                <a:gd name="connsiteY83" fmla="*/ 485008 h 574248"/>
                <a:gd name="connsiteX84" fmla="*/ 83942 w 582930"/>
                <a:gd name="connsiteY84" fmla="*/ 476472 h 574248"/>
                <a:gd name="connsiteX85" fmla="*/ 73060 w 582930"/>
                <a:gd name="connsiteY85" fmla="*/ 468711 h 574248"/>
                <a:gd name="connsiteX86" fmla="*/ 61402 w 582930"/>
                <a:gd name="connsiteY86" fmla="*/ 464831 h 574248"/>
                <a:gd name="connsiteX87" fmla="*/ 29535 w 582930"/>
                <a:gd name="connsiteY87" fmla="*/ 459399 h 574248"/>
                <a:gd name="connsiteX88" fmla="*/ 20985 w 582930"/>
                <a:gd name="connsiteY88" fmla="*/ 449311 h 574248"/>
                <a:gd name="connsiteX89" fmla="*/ 13213 w 582930"/>
                <a:gd name="connsiteY89" fmla="*/ 436119 h 574248"/>
                <a:gd name="connsiteX90" fmla="*/ 0 w 582930"/>
                <a:gd name="connsiteY90" fmla="*/ 420599 h 574248"/>
                <a:gd name="connsiteX91" fmla="*/ 11659 w 582930"/>
                <a:gd name="connsiteY91" fmla="*/ 394990 h 574248"/>
                <a:gd name="connsiteX92" fmla="*/ 65288 w 582930"/>
                <a:gd name="connsiteY92" fmla="*/ 376366 h 574248"/>
                <a:gd name="connsiteX93" fmla="*/ 88605 w 582930"/>
                <a:gd name="connsiteY93" fmla="*/ 363174 h 574248"/>
                <a:gd name="connsiteX94" fmla="*/ 100264 w 582930"/>
                <a:gd name="connsiteY94" fmla="*/ 353862 h 574248"/>
                <a:gd name="connsiteX95" fmla="*/ 112700 w 582930"/>
                <a:gd name="connsiteY95" fmla="*/ 345325 h 574248"/>
                <a:gd name="connsiteX96" fmla="*/ 128245 w 582930"/>
                <a:gd name="connsiteY96" fmla="*/ 338341 h 574248"/>
                <a:gd name="connsiteX97" fmla="*/ 143012 w 582930"/>
                <a:gd name="connsiteY97" fmla="*/ 329029 h 574248"/>
                <a:gd name="connsiteX98" fmla="*/ 134462 w 582930"/>
                <a:gd name="connsiteY98" fmla="*/ 280916 h 574248"/>
                <a:gd name="connsiteX99" fmla="*/ 139903 w 582930"/>
                <a:gd name="connsiteY99" fmla="*/ 263844 h 574248"/>
                <a:gd name="connsiteX100" fmla="*/ 142235 w 582930"/>
                <a:gd name="connsiteY100" fmla="*/ 247548 h 574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</a:cxnLst>
              <a:rect l="l" t="t" r="r" b="b"/>
              <a:pathLst>
                <a:path w="582930" h="574248">
                  <a:moveTo>
                    <a:pt x="142235" y="247548"/>
                  </a:moveTo>
                  <a:lnTo>
                    <a:pt x="184983" y="239012"/>
                  </a:lnTo>
                  <a:lnTo>
                    <a:pt x="229286" y="234356"/>
                  </a:lnTo>
                  <a:lnTo>
                    <a:pt x="236281" y="199435"/>
                  </a:lnTo>
                  <a:lnTo>
                    <a:pt x="241721" y="141234"/>
                  </a:lnTo>
                  <a:lnTo>
                    <a:pt x="250271" y="103986"/>
                  </a:lnTo>
                  <a:lnTo>
                    <a:pt x="294574" y="80705"/>
                  </a:lnTo>
                  <a:lnTo>
                    <a:pt x="355198" y="55097"/>
                  </a:lnTo>
                  <a:lnTo>
                    <a:pt x="415046" y="29488"/>
                  </a:lnTo>
                  <a:lnTo>
                    <a:pt x="452353" y="8536"/>
                  </a:lnTo>
                  <a:lnTo>
                    <a:pt x="476448" y="0"/>
                  </a:lnTo>
                  <a:lnTo>
                    <a:pt x="474893" y="11640"/>
                  </a:lnTo>
                  <a:lnTo>
                    <a:pt x="477225" y="27160"/>
                  </a:lnTo>
                  <a:lnTo>
                    <a:pt x="483443" y="41129"/>
                  </a:lnTo>
                  <a:lnTo>
                    <a:pt x="490438" y="47337"/>
                  </a:lnTo>
                  <a:lnTo>
                    <a:pt x="505983" y="49665"/>
                  </a:lnTo>
                  <a:lnTo>
                    <a:pt x="522305" y="58201"/>
                  </a:lnTo>
                  <a:lnTo>
                    <a:pt x="537073" y="69841"/>
                  </a:lnTo>
                  <a:lnTo>
                    <a:pt x="547954" y="84585"/>
                  </a:lnTo>
                  <a:lnTo>
                    <a:pt x="552617" y="93898"/>
                  </a:lnTo>
                  <a:lnTo>
                    <a:pt x="554172" y="103210"/>
                  </a:lnTo>
                  <a:lnTo>
                    <a:pt x="554949" y="113298"/>
                  </a:lnTo>
                  <a:lnTo>
                    <a:pt x="557281" y="124162"/>
                  </a:lnTo>
                  <a:lnTo>
                    <a:pt x="560390" y="134250"/>
                  </a:lnTo>
                  <a:lnTo>
                    <a:pt x="575935" y="158306"/>
                  </a:lnTo>
                  <a:lnTo>
                    <a:pt x="579821" y="167619"/>
                  </a:lnTo>
                  <a:lnTo>
                    <a:pt x="580598" y="175379"/>
                  </a:lnTo>
                  <a:lnTo>
                    <a:pt x="582930" y="209523"/>
                  </a:lnTo>
                  <a:lnTo>
                    <a:pt x="581375" y="213403"/>
                  </a:lnTo>
                  <a:lnTo>
                    <a:pt x="573603" y="227372"/>
                  </a:lnTo>
                  <a:lnTo>
                    <a:pt x="572048" y="229700"/>
                  </a:lnTo>
                  <a:lnTo>
                    <a:pt x="574380" y="241340"/>
                  </a:lnTo>
                  <a:lnTo>
                    <a:pt x="558835" y="259188"/>
                  </a:lnTo>
                  <a:lnTo>
                    <a:pt x="554172" y="269276"/>
                  </a:lnTo>
                  <a:lnTo>
                    <a:pt x="554172" y="280916"/>
                  </a:lnTo>
                  <a:lnTo>
                    <a:pt x="551840" y="279364"/>
                  </a:lnTo>
                  <a:lnTo>
                    <a:pt x="550286" y="278588"/>
                  </a:lnTo>
                  <a:lnTo>
                    <a:pt x="548731" y="278588"/>
                  </a:lnTo>
                  <a:lnTo>
                    <a:pt x="546400" y="277812"/>
                  </a:lnTo>
                  <a:lnTo>
                    <a:pt x="547954" y="279364"/>
                  </a:lnTo>
                  <a:lnTo>
                    <a:pt x="548731" y="280916"/>
                  </a:lnTo>
                  <a:lnTo>
                    <a:pt x="549508" y="284796"/>
                  </a:lnTo>
                  <a:lnTo>
                    <a:pt x="540959" y="285572"/>
                  </a:lnTo>
                  <a:lnTo>
                    <a:pt x="532409" y="291005"/>
                  </a:lnTo>
                  <a:lnTo>
                    <a:pt x="519973" y="305749"/>
                  </a:lnTo>
                  <a:lnTo>
                    <a:pt x="521528" y="312733"/>
                  </a:lnTo>
                  <a:lnTo>
                    <a:pt x="529300" y="321269"/>
                  </a:lnTo>
                  <a:lnTo>
                    <a:pt x="544068" y="333685"/>
                  </a:lnTo>
                  <a:lnTo>
                    <a:pt x="544068" y="337565"/>
                  </a:lnTo>
                  <a:lnTo>
                    <a:pt x="544068" y="338341"/>
                  </a:lnTo>
                  <a:lnTo>
                    <a:pt x="538627" y="356966"/>
                  </a:lnTo>
                  <a:lnTo>
                    <a:pt x="535518" y="362398"/>
                  </a:lnTo>
                  <a:lnTo>
                    <a:pt x="533186" y="370158"/>
                  </a:lnTo>
                  <a:lnTo>
                    <a:pt x="536296" y="377918"/>
                  </a:lnTo>
                  <a:lnTo>
                    <a:pt x="546400" y="387230"/>
                  </a:lnTo>
                  <a:lnTo>
                    <a:pt x="562722" y="408958"/>
                  </a:lnTo>
                  <a:lnTo>
                    <a:pt x="568162" y="420599"/>
                  </a:lnTo>
                  <a:lnTo>
                    <a:pt x="568939" y="422151"/>
                  </a:lnTo>
                  <a:lnTo>
                    <a:pt x="561944" y="426807"/>
                  </a:lnTo>
                  <a:lnTo>
                    <a:pt x="565831" y="435343"/>
                  </a:lnTo>
                  <a:lnTo>
                    <a:pt x="577489" y="450087"/>
                  </a:lnTo>
                  <a:lnTo>
                    <a:pt x="579821" y="455519"/>
                  </a:lnTo>
                  <a:lnTo>
                    <a:pt x="575935" y="461727"/>
                  </a:lnTo>
                  <a:lnTo>
                    <a:pt x="559613" y="464831"/>
                  </a:lnTo>
                  <a:lnTo>
                    <a:pt x="554172" y="469487"/>
                  </a:lnTo>
                  <a:lnTo>
                    <a:pt x="558835" y="483456"/>
                  </a:lnTo>
                  <a:lnTo>
                    <a:pt x="510646" y="501304"/>
                  </a:lnTo>
                  <a:lnTo>
                    <a:pt x="464789" y="507512"/>
                  </a:lnTo>
                  <a:lnTo>
                    <a:pt x="445358" y="516824"/>
                  </a:lnTo>
                  <a:lnTo>
                    <a:pt x="445358" y="535448"/>
                  </a:lnTo>
                  <a:lnTo>
                    <a:pt x="431368" y="551745"/>
                  </a:lnTo>
                  <a:lnTo>
                    <a:pt x="411160" y="543208"/>
                  </a:lnTo>
                  <a:lnTo>
                    <a:pt x="394838" y="547089"/>
                  </a:lnTo>
                  <a:lnTo>
                    <a:pt x="377738" y="542433"/>
                  </a:lnTo>
                  <a:lnTo>
                    <a:pt x="337322" y="541656"/>
                  </a:lnTo>
                  <a:lnTo>
                    <a:pt x="223845" y="574249"/>
                  </a:lnTo>
                  <a:lnTo>
                    <a:pt x="152339" y="560281"/>
                  </a:lnTo>
                  <a:lnTo>
                    <a:pt x="141457" y="542433"/>
                  </a:lnTo>
                  <a:lnTo>
                    <a:pt x="132908" y="523032"/>
                  </a:lnTo>
                  <a:lnTo>
                    <a:pt x="123581" y="508288"/>
                  </a:lnTo>
                  <a:lnTo>
                    <a:pt x="108814" y="502080"/>
                  </a:lnTo>
                  <a:lnTo>
                    <a:pt x="101041" y="499752"/>
                  </a:lnTo>
                  <a:lnTo>
                    <a:pt x="94823" y="495096"/>
                  </a:lnTo>
                  <a:lnTo>
                    <a:pt x="90160" y="485008"/>
                  </a:lnTo>
                  <a:lnTo>
                    <a:pt x="83942" y="476472"/>
                  </a:lnTo>
                  <a:lnTo>
                    <a:pt x="73060" y="468711"/>
                  </a:lnTo>
                  <a:lnTo>
                    <a:pt x="61402" y="464831"/>
                  </a:lnTo>
                  <a:lnTo>
                    <a:pt x="29535" y="459399"/>
                  </a:lnTo>
                  <a:lnTo>
                    <a:pt x="20985" y="449311"/>
                  </a:lnTo>
                  <a:lnTo>
                    <a:pt x="13213" y="436119"/>
                  </a:lnTo>
                  <a:lnTo>
                    <a:pt x="0" y="420599"/>
                  </a:lnTo>
                  <a:lnTo>
                    <a:pt x="11659" y="394990"/>
                  </a:lnTo>
                  <a:lnTo>
                    <a:pt x="65288" y="376366"/>
                  </a:lnTo>
                  <a:lnTo>
                    <a:pt x="88605" y="363174"/>
                  </a:lnTo>
                  <a:lnTo>
                    <a:pt x="100264" y="353862"/>
                  </a:lnTo>
                  <a:lnTo>
                    <a:pt x="112700" y="345325"/>
                  </a:lnTo>
                  <a:lnTo>
                    <a:pt x="128245" y="338341"/>
                  </a:lnTo>
                  <a:lnTo>
                    <a:pt x="143012" y="329029"/>
                  </a:lnTo>
                  <a:lnTo>
                    <a:pt x="134462" y="280916"/>
                  </a:lnTo>
                  <a:lnTo>
                    <a:pt x="139903" y="263844"/>
                  </a:lnTo>
                  <a:lnTo>
                    <a:pt x="142235" y="24754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tr-TR"/>
            </a:p>
          </p:txBody>
        </p:sp>
        <p:sp>
          <p:nvSpPr>
            <p:cNvPr id="187" name="Serbest Form 186">
              <a:extLst>
                <a:ext uri="{FF2B5EF4-FFF2-40B4-BE49-F238E27FC236}">
                  <a16:creationId xmlns:a16="http://schemas.microsoft.com/office/drawing/2014/main" id="{371FAA6F-1C0F-3A74-F55B-F95B1856833C}"/>
                </a:ext>
              </a:extLst>
            </p:cNvPr>
            <p:cNvSpPr/>
            <p:nvPr/>
          </p:nvSpPr>
          <p:spPr>
            <a:xfrm>
              <a:off x="12468305" y="7024085"/>
              <a:ext cx="1327959" cy="737728"/>
            </a:xfrm>
            <a:custGeom>
              <a:avLst/>
              <a:gdLst>
                <a:gd name="connsiteX0" fmla="*/ 670758 w 702625"/>
                <a:gd name="connsiteY0" fmla="*/ 24056 h 390333"/>
                <a:gd name="connsiteX1" fmla="*/ 692521 w 702625"/>
                <a:gd name="connsiteY1" fmla="*/ 82257 h 390333"/>
                <a:gd name="connsiteX2" fmla="*/ 702625 w 702625"/>
                <a:gd name="connsiteY2" fmla="*/ 122610 h 390333"/>
                <a:gd name="connsiteX3" fmla="*/ 697961 w 702625"/>
                <a:gd name="connsiteY3" fmla="*/ 153650 h 390333"/>
                <a:gd name="connsiteX4" fmla="*/ 670758 w 702625"/>
                <a:gd name="connsiteY4" fmla="*/ 166843 h 390333"/>
                <a:gd name="connsiteX5" fmla="*/ 635782 w 702625"/>
                <a:gd name="connsiteY5" fmla="*/ 186243 h 390333"/>
                <a:gd name="connsiteX6" fmla="*/ 620237 w 702625"/>
                <a:gd name="connsiteY6" fmla="*/ 203315 h 390333"/>
                <a:gd name="connsiteX7" fmla="*/ 626456 w 702625"/>
                <a:gd name="connsiteY7" fmla="*/ 222715 h 390333"/>
                <a:gd name="connsiteX8" fmla="*/ 669204 w 702625"/>
                <a:gd name="connsiteY8" fmla="*/ 235908 h 390333"/>
                <a:gd name="connsiteX9" fmla="*/ 692521 w 702625"/>
                <a:gd name="connsiteY9" fmla="*/ 254532 h 390333"/>
                <a:gd name="connsiteX10" fmla="*/ 699516 w 702625"/>
                <a:gd name="connsiteY10" fmla="*/ 284020 h 390333"/>
                <a:gd name="connsiteX11" fmla="*/ 545623 w 702625"/>
                <a:gd name="connsiteY11" fmla="*/ 320493 h 390333"/>
                <a:gd name="connsiteX12" fmla="*/ 443027 w 702625"/>
                <a:gd name="connsiteY12" fmla="*/ 325149 h 390333"/>
                <a:gd name="connsiteX13" fmla="*/ 435254 w 702625"/>
                <a:gd name="connsiteY13" fmla="*/ 322821 h 390333"/>
                <a:gd name="connsiteX14" fmla="*/ 418933 w 702625"/>
                <a:gd name="connsiteY14" fmla="*/ 315837 h 390333"/>
                <a:gd name="connsiteX15" fmla="*/ 330327 w 702625"/>
                <a:gd name="connsiteY15" fmla="*/ 298765 h 390333"/>
                <a:gd name="connsiteX16" fmla="*/ 261153 w 702625"/>
                <a:gd name="connsiteY16" fmla="*/ 308853 h 390333"/>
                <a:gd name="connsiteX17" fmla="*/ 243276 w 702625"/>
                <a:gd name="connsiteY17" fmla="*/ 315837 h 390333"/>
                <a:gd name="connsiteX18" fmla="*/ 193533 w 702625"/>
                <a:gd name="connsiteY18" fmla="*/ 342997 h 390333"/>
                <a:gd name="connsiteX19" fmla="*/ 177211 w 702625"/>
                <a:gd name="connsiteY19" fmla="*/ 348429 h 390333"/>
                <a:gd name="connsiteX20" fmla="*/ 168661 w 702625"/>
                <a:gd name="connsiteY20" fmla="*/ 348429 h 390333"/>
                <a:gd name="connsiteX21" fmla="*/ 160112 w 702625"/>
                <a:gd name="connsiteY21" fmla="*/ 349981 h 390333"/>
                <a:gd name="connsiteX22" fmla="*/ 152339 w 702625"/>
                <a:gd name="connsiteY22" fmla="*/ 353086 h 390333"/>
                <a:gd name="connsiteX23" fmla="*/ 145344 w 702625"/>
                <a:gd name="connsiteY23" fmla="*/ 357741 h 390333"/>
                <a:gd name="connsiteX24" fmla="*/ 96378 w 702625"/>
                <a:gd name="connsiteY24" fmla="*/ 390334 h 390333"/>
                <a:gd name="connsiteX25" fmla="*/ 80056 w 702625"/>
                <a:gd name="connsiteY25" fmla="*/ 381798 h 390333"/>
                <a:gd name="connsiteX26" fmla="*/ 46634 w 702625"/>
                <a:gd name="connsiteY26" fmla="*/ 323597 h 390333"/>
                <a:gd name="connsiteX27" fmla="*/ 50521 w 702625"/>
                <a:gd name="connsiteY27" fmla="*/ 286348 h 390333"/>
                <a:gd name="connsiteX28" fmla="*/ 45857 w 702625"/>
                <a:gd name="connsiteY28" fmla="*/ 277036 h 390333"/>
                <a:gd name="connsiteX29" fmla="*/ 27203 w 702625"/>
                <a:gd name="connsiteY29" fmla="*/ 257636 h 390333"/>
                <a:gd name="connsiteX30" fmla="*/ 15545 w 702625"/>
                <a:gd name="connsiteY30" fmla="*/ 247548 h 390333"/>
                <a:gd name="connsiteX31" fmla="*/ 4664 w 702625"/>
                <a:gd name="connsiteY31" fmla="*/ 235908 h 390333"/>
                <a:gd name="connsiteX32" fmla="*/ 0 w 702625"/>
                <a:gd name="connsiteY32" fmla="*/ 181587 h 390333"/>
                <a:gd name="connsiteX33" fmla="*/ 35753 w 702625"/>
                <a:gd name="connsiteY33" fmla="*/ 135026 h 390333"/>
                <a:gd name="connsiteX34" fmla="*/ 52075 w 702625"/>
                <a:gd name="connsiteY34" fmla="*/ 119506 h 390333"/>
                <a:gd name="connsiteX35" fmla="*/ 92492 w 702625"/>
                <a:gd name="connsiteY35" fmla="*/ 91569 h 390333"/>
                <a:gd name="connsiteX36" fmla="*/ 111145 w 702625"/>
                <a:gd name="connsiteY36" fmla="*/ 84585 h 390333"/>
                <a:gd name="connsiteX37" fmla="*/ 151562 w 702625"/>
                <a:gd name="connsiteY37" fmla="*/ 52769 h 390333"/>
                <a:gd name="connsiteX38" fmla="*/ 181097 w 702625"/>
                <a:gd name="connsiteY38" fmla="*/ 50441 h 390333"/>
                <a:gd name="connsiteX39" fmla="*/ 198974 w 702625"/>
                <a:gd name="connsiteY39" fmla="*/ 27160 h 390333"/>
                <a:gd name="connsiteX40" fmla="*/ 203637 w 702625"/>
                <a:gd name="connsiteY40" fmla="*/ 16296 h 390333"/>
                <a:gd name="connsiteX41" fmla="*/ 244054 w 702625"/>
                <a:gd name="connsiteY41" fmla="*/ 7760 h 390333"/>
                <a:gd name="connsiteX42" fmla="*/ 373075 w 702625"/>
                <a:gd name="connsiteY42" fmla="*/ 11640 h 390333"/>
                <a:gd name="connsiteX43" fmla="*/ 396392 w 702625"/>
                <a:gd name="connsiteY43" fmla="*/ 0 h 390333"/>
                <a:gd name="connsiteX44" fmla="*/ 405719 w 702625"/>
                <a:gd name="connsiteY44" fmla="*/ 0 h 390333"/>
                <a:gd name="connsiteX45" fmla="*/ 412715 w 702625"/>
                <a:gd name="connsiteY45" fmla="*/ 3104 h 390333"/>
                <a:gd name="connsiteX46" fmla="*/ 439141 w 702625"/>
                <a:gd name="connsiteY46" fmla="*/ 36472 h 390333"/>
                <a:gd name="connsiteX47" fmla="*/ 464789 w 702625"/>
                <a:gd name="connsiteY47" fmla="*/ 90017 h 390333"/>
                <a:gd name="connsiteX48" fmla="*/ 504429 w 702625"/>
                <a:gd name="connsiteY48" fmla="*/ 114850 h 390333"/>
                <a:gd name="connsiteX49" fmla="*/ 561167 w 702625"/>
                <a:gd name="connsiteY49" fmla="*/ 103210 h 390333"/>
                <a:gd name="connsiteX50" fmla="*/ 602361 w 702625"/>
                <a:gd name="connsiteY50" fmla="*/ 72945 h 390333"/>
                <a:gd name="connsiteX51" fmla="*/ 670758 w 702625"/>
                <a:gd name="connsiteY51" fmla="*/ 24056 h 390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2625" h="390333">
                  <a:moveTo>
                    <a:pt x="670758" y="24056"/>
                  </a:moveTo>
                  <a:lnTo>
                    <a:pt x="692521" y="82257"/>
                  </a:lnTo>
                  <a:lnTo>
                    <a:pt x="702625" y="122610"/>
                  </a:lnTo>
                  <a:lnTo>
                    <a:pt x="697961" y="153650"/>
                  </a:lnTo>
                  <a:lnTo>
                    <a:pt x="670758" y="166843"/>
                  </a:lnTo>
                  <a:lnTo>
                    <a:pt x="635782" y="186243"/>
                  </a:lnTo>
                  <a:lnTo>
                    <a:pt x="620237" y="203315"/>
                  </a:lnTo>
                  <a:lnTo>
                    <a:pt x="626456" y="222715"/>
                  </a:lnTo>
                  <a:lnTo>
                    <a:pt x="669204" y="235908"/>
                  </a:lnTo>
                  <a:lnTo>
                    <a:pt x="692521" y="254532"/>
                  </a:lnTo>
                  <a:lnTo>
                    <a:pt x="699516" y="284020"/>
                  </a:lnTo>
                  <a:lnTo>
                    <a:pt x="545623" y="320493"/>
                  </a:lnTo>
                  <a:lnTo>
                    <a:pt x="443027" y="325149"/>
                  </a:lnTo>
                  <a:lnTo>
                    <a:pt x="435254" y="322821"/>
                  </a:lnTo>
                  <a:lnTo>
                    <a:pt x="418933" y="315837"/>
                  </a:lnTo>
                  <a:lnTo>
                    <a:pt x="330327" y="298765"/>
                  </a:lnTo>
                  <a:lnTo>
                    <a:pt x="261153" y="308853"/>
                  </a:lnTo>
                  <a:lnTo>
                    <a:pt x="243276" y="315837"/>
                  </a:lnTo>
                  <a:lnTo>
                    <a:pt x="193533" y="342997"/>
                  </a:lnTo>
                  <a:lnTo>
                    <a:pt x="177211" y="348429"/>
                  </a:lnTo>
                  <a:lnTo>
                    <a:pt x="168661" y="348429"/>
                  </a:lnTo>
                  <a:lnTo>
                    <a:pt x="160112" y="349981"/>
                  </a:lnTo>
                  <a:lnTo>
                    <a:pt x="152339" y="353086"/>
                  </a:lnTo>
                  <a:lnTo>
                    <a:pt x="145344" y="357741"/>
                  </a:lnTo>
                  <a:lnTo>
                    <a:pt x="96378" y="390334"/>
                  </a:lnTo>
                  <a:lnTo>
                    <a:pt x="80056" y="381798"/>
                  </a:lnTo>
                  <a:lnTo>
                    <a:pt x="46634" y="323597"/>
                  </a:lnTo>
                  <a:lnTo>
                    <a:pt x="50521" y="286348"/>
                  </a:lnTo>
                  <a:lnTo>
                    <a:pt x="45857" y="277036"/>
                  </a:lnTo>
                  <a:lnTo>
                    <a:pt x="27203" y="257636"/>
                  </a:lnTo>
                  <a:lnTo>
                    <a:pt x="15545" y="247548"/>
                  </a:lnTo>
                  <a:lnTo>
                    <a:pt x="4664" y="235908"/>
                  </a:lnTo>
                  <a:lnTo>
                    <a:pt x="0" y="181587"/>
                  </a:lnTo>
                  <a:lnTo>
                    <a:pt x="35753" y="135026"/>
                  </a:lnTo>
                  <a:lnTo>
                    <a:pt x="52075" y="119506"/>
                  </a:lnTo>
                  <a:lnTo>
                    <a:pt x="92492" y="91569"/>
                  </a:lnTo>
                  <a:lnTo>
                    <a:pt x="111145" y="84585"/>
                  </a:lnTo>
                  <a:lnTo>
                    <a:pt x="151562" y="52769"/>
                  </a:lnTo>
                  <a:lnTo>
                    <a:pt x="181097" y="50441"/>
                  </a:lnTo>
                  <a:lnTo>
                    <a:pt x="198974" y="27160"/>
                  </a:lnTo>
                  <a:lnTo>
                    <a:pt x="203637" y="16296"/>
                  </a:lnTo>
                  <a:lnTo>
                    <a:pt x="244054" y="7760"/>
                  </a:lnTo>
                  <a:lnTo>
                    <a:pt x="373075" y="11640"/>
                  </a:lnTo>
                  <a:lnTo>
                    <a:pt x="396392" y="0"/>
                  </a:lnTo>
                  <a:lnTo>
                    <a:pt x="405719" y="0"/>
                  </a:lnTo>
                  <a:lnTo>
                    <a:pt x="412715" y="3104"/>
                  </a:lnTo>
                  <a:lnTo>
                    <a:pt x="439141" y="36472"/>
                  </a:lnTo>
                  <a:lnTo>
                    <a:pt x="464789" y="90017"/>
                  </a:lnTo>
                  <a:lnTo>
                    <a:pt x="504429" y="114850"/>
                  </a:lnTo>
                  <a:lnTo>
                    <a:pt x="561167" y="103210"/>
                  </a:lnTo>
                  <a:lnTo>
                    <a:pt x="602361" y="72945"/>
                  </a:lnTo>
                  <a:lnTo>
                    <a:pt x="670758" y="2405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tr-TR"/>
            </a:p>
          </p:txBody>
        </p:sp>
        <p:sp>
          <p:nvSpPr>
            <p:cNvPr id="188" name="Serbest Form 187">
              <a:extLst>
                <a:ext uri="{FF2B5EF4-FFF2-40B4-BE49-F238E27FC236}">
                  <a16:creationId xmlns:a16="http://schemas.microsoft.com/office/drawing/2014/main" id="{24E5A3BB-02EC-18D7-D9E8-BFF48A5BE5C3}"/>
                </a:ext>
              </a:extLst>
            </p:cNvPr>
            <p:cNvSpPr/>
            <p:nvPr/>
          </p:nvSpPr>
          <p:spPr>
            <a:xfrm>
              <a:off x="10961129" y="6779151"/>
              <a:ext cx="1689327" cy="1212929"/>
            </a:xfrm>
            <a:custGeom>
              <a:avLst/>
              <a:gdLst>
                <a:gd name="connsiteX0" fmla="*/ 797448 w 893826"/>
                <a:gd name="connsiteY0" fmla="*/ 311181 h 641762"/>
                <a:gd name="connsiteX1" fmla="*/ 802112 w 893826"/>
                <a:gd name="connsiteY1" fmla="*/ 365502 h 641762"/>
                <a:gd name="connsiteX2" fmla="*/ 812993 w 893826"/>
                <a:gd name="connsiteY2" fmla="*/ 377142 h 641762"/>
                <a:gd name="connsiteX3" fmla="*/ 824651 w 893826"/>
                <a:gd name="connsiteY3" fmla="*/ 387230 h 641762"/>
                <a:gd name="connsiteX4" fmla="*/ 843305 w 893826"/>
                <a:gd name="connsiteY4" fmla="*/ 406630 h 641762"/>
                <a:gd name="connsiteX5" fmla="*/ 847969 w 893826"/>
                <a:gd name="connsiteY5" fmla="*/ 415943 h 641762"/>
                <a:gd name="connsiteX6" fmla="*/ 844082 w 893826"/>
                <a:gd name="connsiteY6" fmla="*/ 453191 h 641762"/>
                <a:gd name="connsiteX7" fmla="*/ 877504 w 893826"/>
                <a:gd name="connsiteY7" fmla="*/ 511392 h 641762"/>
                <a:gd name="connsiteX8" fmla="*/ 893826 w 893826"/>
                <a:gd name="connsiteY8" fmla="*/ 519928 h 641762"/>
                <a:gd name="connsiteX9" fmla="*/ 867400 w 893826"/>
                <a:gd name="connsiteY9" fmla="*/ 537776 h 641762"/>
                <a:gd name="connsiteX10" fmla="*/ 853409 w 893826"/>
                <a:gd name="connsiteY10" fmla="*/ 544761 h 641762"/>
                <a:gd name="connsiteX11" fmla="*/ 839419 w 893826"/>
                <a:gd name="connsiteY11" fmla="*/ 547089 h 641762"/>
                <a:gd name="connsiteX12" fmla="*/ 826206 w 893826"/>
                <a:gd name="connsiteY12" fmla="*/ 551745 h 641762"/>
                <a:gd name="connsiteX13" fmla="*/ 789676 w 893826"/>
                <a:gd name="connsiteY13" fmla="*/ 573473 h 641762"/>
                <a:gd name="connsiteX14" fmla="*/ 710397 w 893826"/>
                <a:gd name="connsiteY14" fmla="*/ 603737 h 641762"/>
                <a:gd name="connsiteX15" fmla="*/ 591479 w 893826"/>
                <a:gd name="connsiteY15" fmla="*/ 626242 h 641762"/>
                <a:gd name="connsiteX16" fmla="*/ 516865 w 893826"/>
                <a:gd name="connsiteY16" fmla="*/ 640986 h 641762"/>
                <a:gd name="connsiteX17" fmla="*/ 496656 w 893826"/>
                <a:gd name="connsiteY17" fmla="*/ 641762 h 641762"/>
                <a:gd name="connsiteX18" fmla="*/ 439918 w 893826"/>
                <a:gd name="connsiteY18" fmla="*/ 622362 h 641762"/>
                <a:gd name="connsiteX19" fmla="*/ 420487 w 893826"/>
                <a:gd name="connsiteY19" fmla="*/ 623914 h 641762"/>
                <a:gd name="connsiteX20" fmla="*/ 412714 w 893826"/>
                <a:gd name="connsiteY20" fmla="*/ 626242 h 641762"/>
                <a:gd name="connsiteX21" fmla="*/ 352867 w 893826"/>
                <a:gd name="connsiteY21" fmla="*/ 628570 h 641762"/>
                <a:gd name="connsiteX22" fmla="*/ 326441 w 893826"/>
                <a:gd name="connsiteY22" fmla="*/ 625466 h 641762"/>
                <a:gd name="connsiteX23" fmla="*/ 303901 w 893826"/>
                <a:gd name="connsiteY23" fmla="*/ 613826 h 641762"/>
                <a:gd name="connsiteX24" fmla="*/ 293797 w 893826"/>
                <a:gd name="connsiteY24" fmla="*/ 602185 h 641762"/>
                <a:gd name="connsiteX25" fmla="*/ 254158 w 893826"/>
                <a:gd name="connsiteY25" fmla="*/ 561057 h 641762"/>
                <a:gd name="connsiteX26" fmla="*/ 236281 w 893826"/>
                <a:gd name="connsiteY26" fmla="*/ 550969 h 641762"/>
                <a:gd name="connsiteX27" fmla="*/ 166329 w 893826"/>
                <a:gd name="connsiteY27" fmla="*/ 530016 h 641762"/>
                <a:gd name="connsiteX28" fmla="*/ 141458 w 893826"/>
                <a:gd name="connsiteY28" fmla="*/ 526912 h 641762"/>
                <a:gd name="connsiteX29" fmla="*/ 129022 w 893826"/>
                <a:gd name="connsiteY29" fmla="*/ 528464 h 641762"/>
                <a:gd name="connsiteX30" fmla="*/ 104150 w 893826"/>
                <a:gd name="connsiteY30" fmla="*/ 537776 h 641762"/>
                <a:gd name="connsiteX31" fmla="*/ 68397 w 893826"/>
                <a:gd name="connsiteY31" fmla="*/ 561057 h 641762"/>
                <a:gd name="connsiteX32" fmla="*/ 68397 w 893826"/>
                <a:gd name="connsiteY32" fmla="*/ 560281 h 641762"/>
                <a:gd name="connsiteX33" fmla="*/ 66842 w 893826"/>
                <a:gd name="connsiteY33" fmla="*/ 556401 h 641762"/>
                <a:gd name="connsiteX34" fmla="*/ 66065 w 893826"/>
                <a:gd name="connsiteY34" fmla="*/ 550193 h 641762"/>
                <a:gd name="connsiteX35" fmla="*/ 66842 w 893826"/>
                <a:gd name="connsiteY35" fmla="*/ 543985 h 641762"/>
                <a:gd name="connsiteX36" fmla="*/ 69952 w 893826"/>
                <a:gd name="connsiteY36" fmla="*/ 541656 h 641762"/>
                <a:gd name="connsiteX37" fmla="*/ 73838 w 893826"/>
                <a:gd name="connsiteY37" fmla="*/ 540104 h 641762"/>
                <a:gd name="connsiteX38" fmla="*/ 72283 w 893826"/>
                <a:gd name="connsiteY38" fmla="*/ 536224 h 641762"/>
                <a:gd name="connsiteX39" fmla="*/ 66065 w 893826"/>
                <a:gd name="connsiteY39" fmla="*/ 529240 h 641762"/>
                <a:gd name="connsiteX40" fmla="*/ 64511 w 893826"/>
                <a:gd name="connsiteY40" fmla="*/ 524584 h 641762"/>
                <a:gd name="connsiteX41" fmla="*/ 63734 w 893826"/>
                <a:gd name="connsiteY41" fmla="*/ 519928 h 641762"/>
                <a:gd name="connsiteX42" fmla="*/ 63734 w 893826"/>
                <a:gd name="connsiteY42" fmla="*/ 508288 h 641762"/>
                <a:gd name="connsiteX43" fmla="*/ 62179 w 893826"/>
                <a:gd name="connsiteY43" fmla="*/ 504408 h 641762"/>
                <a:gd name="connsiteX44" fmla="*/ 52075 w 893826"/>
                <a:gd name="connsiteY44" fmla="*/ 495096 h 641762"/>
                <a:gd name="connsiteX45" fmla="*/ 46634 w 893826"/>
                <a:gd name="connsiteY45" fmla="*/ 488888 h 641762"/>
                <a:gd name="connsiteX46" fmla="*/ 45857 w 893826"/>
                <a:gd name="connsiteY46" fmla="*/ 485008 h 641762"/>
                <a:gd name="connsiteX47" fmla="*/ 45857 w 893826"/>
                <a:gd name="connsiteY47" fmla="*/ 478024 h 641762"/>
                <a:gd name="connsiteX48" fmla="*/ 50521 w 893826"/>
                <a:gd name="connsiteY48" fmla="*/ 467159 h 641762"/>
                <a:gd name="connsiteX49" fmla="*/ 51298 w 893826"/>
                <a:gd name="connsiteY49" fmla="*/ 461727 h 641762"/>
                <a:gd name="connsiteX50" fmla="*/ 47411 w 893826"/>
                <a:gd name="connsiteY50" fmla="*/ 459399 h 641762"/>
                <a:gd name="connsiteX51" fmla="*/ 41971 w 893826"/>
                <a:gd name="connsiteY51" fmla="*/ 460175 h 641762"/>
                <a:gd name="connsiteX52" fmla="*/ 33421 w 893826"/>
                <a:gd name="connsiteY52" fmla="*/ 464831 h 641762"/>
                <a:gd name="connsiteX53" fmla="*/ 30312 w 893826"/>
                <a:gd name="connsiteY53" fmla="*/ 465607 h 641762"/>
                <a:gd name="connsiteX54" fmla="*/ 27203 w 893826"/>
                <a:gd name="connsiteY54" fmla="*/ 463279 h 641762"/>
                <a:gd name="connsiteX55" fmla="*/ 23317 w 893826"/>
                <a:gd name="connsiteY55" fmla="*/ 459399 h 641762"/>
                <a:gd name="connsiteX56" fmla="*/ 20208 w 893826"/>
                <a:gd name="connsiteY56" fmla="*/ 457071 h 641762"/>
                <a:gd name="connsiteX57" fmla="*/ 15545 w 893826"/>
                <a:gd name="connsiteY57" fmla="*/ 459399 h 641762"/>
                <a:gd name="connsiteX58" fmla="*/ 10881 w 893826"/>
                <a:gd name="connsiteY58" fmla="*/ 454743 h 641762"/>
                <a:gd name="connsiteX59" fmla="*/ 10104 w 893826"/>
                <a:gd name="connsiteY59" fmla="*/ 448535 h 641762"/>
                <a:gd name="connsiteX60" fmla="*/ 12436 w 893826"/>
                <a:gd name="connsiteY60" fmla="*/ 435343 h 641762"/>
                <a:gd name="connsiteX61" fmla="*/ 13213 w 893826"/>
                <a:gd name="connsiteY61" fmla="*/ 424479 h 641762"/>
                <a:gd name="connsiteX62" fmla="*/ 12436 w 893826"/>
                <a:gd name="connsiteY62" fmla="*/ 419823 h 641762"/>
                <a:gd name="connsiteX63" fmla="*/ 10104 w 893826"/>
                <a:gd name="connsiteY63" fmla="*/ 414390 h 641762"/>
                <a:gd name="connsiteX64" fmla="*/ 3886 w 893826"/>
                <a:gd name="connsiteY64" fmla="*/ 404302 h 641762"/>
                <a:gd name="connsiteX65" fmla="*/ 1555 w 893826"/>
                <a:gd name="connsiteY65" fmla="*/ 398094 h 641762"/>
                <a:gd name="connsiteX66" fmla="*/ 0 w 893826"/>
                <a:gd name="connsiteY66" fmla="*/ 391110 h 641762"/>
                <a:gd name="connsiteX67" fmla="*/ 1555 w 893826"/>
                <a:gd name="connsiteY67" fmla="*/ 383350 h 641762"/>
                <a:gd name="connsiteX68" fmla="*/ 4663 w 893826"/>
                <a:gd name="connsiteY68" fmla="*/ 380246 h 641762"/>
                <a:gd name="connsiteX69" fmla="*/ 7772 w 893826"/>
                <a:gd name="connsiteY69" fmla="*/ 381022 h 641762"/>
                <a:gd name="connsiteX70" fmla="*/ 10104 w 893826"/>
                <a:gd name="connsiteY70" fmla="*/ 386454 h 641762"/>
                <a:gd name="connsiteX71" fmla="*/ 12436 w 893826"/>
                <a:gd name="connsiteY71" fmla="*/ 386454 h 641762"/>
                <a:gd name="connsiteX72" fmla="*/ 12436 w 893826"/>
                <a:gd name="connsiteY72" fmla="*/ 376366 h 641762"/>
                <a:gd name="connsiteX73" fmla="*/ 10104 w 893826"/>
                <a:gd name="connsiteY73" fmla="*/ 369382 h 641762"/>
                <a:gd name="connsiteX74" fmla="*/ 5441 w 893826"/>
                <a:gd name="connsiteY74" fmla="*/ 364726 h 641762"/>
                <a:gd name="connsiteX75" fmla="*/ 0 w 893826"/>
                <a:gd name="connsiteY75" fmla="*/ 360846 h 641762"/>
                <a:gd name="connsiteX76" fmla="*/ 4663 w 893826"/>
                <a:gd name="connsiteY76" fmla="*/ 344549 h 641762"/>
                <a:gd name="connsiteX77" fmla="*/ 6218 w 893826"/>
                <a:gd name="connsiteY77" fmla="*/ 339893 h 641762"/>
                <a:gd name="connsiteX78" fmla="*/ 9327 w 893826"/>
                <a:gd name="connsiteY78" fmla="*/ 337565 h 641762"/>
                <a:gd name="connsiteX79" fmla="*/ 12436 w 893826"/>
                <a:gd name="connsiteY79" fmla="*/ 336013 h 641762"/>
                <a:gd name="connsiteX80" fmla="*/ 13990 w 893826"/>
                <a:gd name="connsiteY80" fmla="*/ 334461 h 641762"/>
                <a:gd name="connsiteX81" fmla="*/ 17099 w 893826"/>
                <a:gd name="connsiteY81" fmla="*/ 322821 h 641762"/>
                <a:gd name="connsiteX82" fmla="*/ 20986 w 893826"/>
                <a:gd name="connsiteY82" fmla="*/ 316613 h 641762"/>
                <a:gd name="connsiteX83" fmla="*/ 33421 w 893826"/>
                <a:gd name="connsiteY83" fmla="*/ 304197 h 641762"/>
                <a:gd name="connsiteX84" fmla="*/ 49743 w 893826"/>
                <a:gd name="connsiteY84" fmla="*/ 283244 h 641762"/>
                <a:gd name="connsiteX85" fmla="*/ 55184 w 893826"/>
                <a:gd name="connsiteY85" fmla="*/ 278588 h 641762"/>
                <a:gd name="connsiteX86" fmla="*/ 61402 w 893826"/>
                <a:gd name="connsiteY86" fmla="*/ 278588 h 641762"/>
                <a:gd name="connsiteX87" fmla="*/ 67620 w 893826"/>
                <a:gd name="connsiteY87" fmla="*/ 279364 h 641762"/>
                <a:gd name="connsiteX88" fmla="*/ 73838 w 893826"/>
                <a:gd name="connsiteY88" fmla="*/ 278588 h 641762"/>
                <a:gd name="connsiteX89" fmla="*/ 79279 w 893826"/>
                <a:gd name="connsiteY89" fmla="*/ 282468 h 641762"/>
                <a:gd name="connsiteX90" fmla="*/ 83165 w 893826"/>
                <a:gd name="connsiteY90" fmla="*/ 282468 h 641762"/>
                <a:gd name="connsiteX91" fmla="*/ 94046 w 893826"/>
                <a:gd name="connsiteY91" fmla="*/ 274708 h 641762"/>
                <a:gd name="connsiteX92" fmla="*/ 98710 w 893826"/>
                <a:gd name="connsiteY92" fmla="*/ 280916 h 641762"/>
                <a:gd name="connsiteX93" fmla="*/ 105704 w 893826"/>
                <a:gd name="connsiteY93" fmla="*/ 284020 h 641762"/>
                <a:gd name="connsiteX94" fmla="*/ 122027 w 893826"/>
                <a:gd name="connsiteY94" fmla="*/ 287901 h 641762"/>
                <a:gd name="connsiteX95" fmla="*/ 123581 w 893826"/>
                <a:gd name="connsiteY95" fmla="*/ 289452 h 641762"/>
                <a:gd name="connsiteX96" fmla="*/ 124358 w 893826"/>
                <a:gd name="connsiteY96" fmla="*/ 293332 h 641762"/>
                <a:gd name="connsiteX97" fmla="*/ 125913 w 893826"/>
                <a:gd name="connsiteY97" fmla="*/ 294109 h 641762"/>
                <a:gd name="connsiteX98" fmla="*/ 127467 w 893826"/>
                <a:gd name="connsiteY98" fmla="*/ 293332 h 641762"/>
                <a:gd name="connsiteX99" fmla="*/ 128245 w 893826"/>
                <a:gd name="connsiteY99" fmla="*/ 292557 h 641762"/>
                <a:gd name="connsiteX100" fmla="*/ 129022 w 893826"/>
                <a:gd name="connsiteY100" fmla="*/ 291781 h 641762"/>
                <a:gd name="connsiteX101" fmla="*/ 130576 w 893826"/>
                <a:gd name="connsiteY101" fmla="*/ 291005 h 641762"/>
                <a:gd name="connsiteX102" fmla="*/ 132131 w 893826"/>
                <a:gd name="connsiteY102" fmla="*/ 288677 h 641762"/>
                <a:gd name="connsiteX103" fmla="*/ 131353 w 893826"/>
                <a:gd name="connsiteY103" fmla="*/ 283244 h 641762"/>
                <a:gd name="connsiteX104" fmla="*/ 132131 w 893826"/>
                <a:gd name="connsiteY104" fmla="*/ 277036 h 641762"/>
                <a:gd name="connsiteX105" fmla="*/ 135239 w 893826"/>
                <a:gd name="connsiteY105" fmla="*/ 274708 h 641762"/>
                <a:gd name="connsiteX106" fmla="*/ 151562 w 893826"/>
                <a:gd name="connsiteY106" fmla="*/ 277036 h 641762"/>
                <a:gd name="connsiteX107" fmla="*/ 157003 w 893826"/>
                <a:gd name="connsiteY107" fmla="*/ 274708 h 641762"/>
                <a:gd name="connsiteX108" fmla="*/ 159334 w 893826"/>
                <a:gd name="connsiteY108" fmla="*/ 263844 h 641762"/>
                <a:gd name="connsiteX109" fmla="*/ 163220 w 893826"/>
                <a:gd name="connsiteY109" fmla="*/ 263844 h 641762"/>
                <a:gd name="connsiteX110" fmla="*/ 184983 w 893826"/>
                <a:gd name="connsiteY110" fmla="*/ 256084 h 641762"/>
                <a:gd name="connsiteX111" fmla="*/ 196642 w 893826"/>
                <a:gd name="connsiteY111" fmla="*/ 260740 h 641762"/>
                <a:gd name="connsiteX112" fmla="*/ 241721 w 893826"/>
                <a:gd name="connsiteY112" fmla="*/ 252980 h 641762"/>
                <a:gd name="connsiteX113" fmla="*/ 249494 w 893826"/>
                <a:gd name="connsiteY113" fmla="*/ 248324 h 641762"/>
                <a:gd name="connsiteX114" fmla="*/ 271256 w 893826"/>
                <a:gd name="connsiteY114" fmla="*/ 224267 h 641762"/>
                <a:gd name="connsiteX115" fmla="*/ 275920 w 893826"/>
                <a:gd name="connsiteY115" fmla="*/ 216507 h 641762"/>
                <a:gd name="connsiteX116" fmla="*/ 279806 w 893826"/>
                <a:gd name="connsiteY116" fmla="*/ 214179 h 641762"/>
                <a:gd name="connsiteX117" fmla="*/ 297683 w 893826"/>
                <a:gd name="connsiteY117" fmla="*/ 195555 h 641762"/>
                <a:gd name="connsiteX118" fmla="*/ 379293 w 893826"/>
                <a:gd name="connsiteY118" fmla="*/ 183139 h 641762"/>
                <a:gd name="connsiteX119" fmla="*/ 361417 w 893826"/>
                <a:gd name="connsiteY119" fmla="*/ 169171 h 641762"/>
                <a:gd name="connsiteX120" fmla="*/ 354421 w 893826"/>
                <a:gd name="connsiteY120" fmla="*/ 161410 h 641762"/>
                <a:gd name="connsiteX121" fmla="*/ 362194 w 893826"/>
                <a:gd name="connsiteY121" fmla="*/ 156755 h 641762"/>
                <a:gd name="connsiteX122" fmla="*/ 362971 w 893826"/>
                <a:gd name="connsiteY122" fmla="*/ 158306 h 641762"/>
                <a:gd name="connsiteX123" fmla="*/ 367634 w 893826"/>
                <a:gd name="connsiteY123" fmla="*/ 162963 h 641762"/>
                <a:gd name="connsiteX124" fmla="*/ 369189 w 893826"/>
                <a:gd name="connsiteY124" fmla="*/ 163739 h 641762"/>
                <a:gd name="connsiteX125" fmla="*/ 372298 w 893826"/>
                <a:gd name="connsiteY125" fmla="*/ 162963 h 641762"/>
                <a:gd name="connsiteX126" fmla="*/ 374630 w 893826"/>
                <a:gd name="connsiteY126" fmla="*/ 162186 h 641762"/>
                <a:gd name="connsiteX127" fmla="*/ 376961 w 893826"/>
                <a:gd name="connsiteY127" fmla="*/ 161410 h 641762"/>
                <a:gd name="connsiteX128" fmla="*/ 378516 w 893826"/>
                <a:gd name="connsiteY128" fmla="*/ 160635 h 641762"/>
                <a:gd name="connsiteX129" fmla="*/ 380070 w 893826"/>
                <a:gd name="connsiteY129" fmla="*/ 159082 h 641762"/>
                <a:gd name="connsiteX130" fmla="*/ 381625 w 893826"/>
                <a:gd name="connsiteY130" fmla="*/ 155202 h 641762"/>
                <a:gd name="connsiteX131" fmla="*/ 384734 w 893826"/>
                <a:gd name="connsiteY131" fmla="*/ 152874 h 641762"/>
                <a:gd name="connsiteX132" fmla="*/ 390952 w 893826"/>
                <a:gd name="connsiteY132" fmla="*/ 157530 h 641762"/>
                <a:gd name="connsiteX133" fmla="*/ 394061 w 893826"/>
                <a:gd name="connsiteY133" fmla="*/ 157530 h 641762"/>
                <a:gd name="connsiteX134" fmla="*/ 397169 w 893826"/>
                <a:gd name="connsiteY134" fmla="*/ 155978 h 641762"/>
                <a:gd name="connsiteX135" fmla="*/ 399501 w 893826"/>
                <a:gd name="connsiteY135" fmla="*/ 153650 h 641762"/>
                <a:gd name="connsiteX136" fmla="*/ 390175 w 893826"/>
                <a:gd name="connsiteY136" fmla="*/ 143562 h 641762"/>
                <a:gd name="connsiteX137" fmla="*/ 387065 w 893826"/>
                <a:gd name="connsiteY137" fmla="*/ 141234 h 641762"/>
                <a:gd name="connsiteX138" fmla="*/ 391729 w 893826"/>
                <a:gd name="connsiteY138" fmla="*/ 135802 h 641762"/>
                <a:gd name="connsiteX139" fmla="*/ 399501 w 893826"/>
                <a:gd name="connsiteY139" fmla="*/ 134250 h 641762"/>
                <a:gd name="connsiteX140" fmla="*/ 408051 w 893826"/>
                <a:gd name="connsiteY140" fmla="*/ 133474 h 641762"/>
                <a:gd name="connsiteX141" fmla="*/ 415046 w 893826"/>
                <a:gd name="connsiteY141" fmla="*/ 131922 h 641762"/>
                <a:gd name="connsiteX142" fmla="*/ 410383 w 893826"/>
                <a:gd name="connsiteY142" fmla="*/ 124938 h 641762"/>
                <a:gd name="connsiteX143" fmla="*/ 411160 w 893826"/>
                <a:gd name="connsiteY143" fmla="*/ 113298 h 641762"/>
                <a:gd name="connsiteX144" fmla="*/ 407273 w 893826"/>
                <a:gd name="connsiteY144" fmla="*/ 109418 h 641762"/>
                <a:gd name="connsiteX145" fmla="*/ 402610 w 893826"/>
                <a:gd name="connsiteY145" fmla="*/ 110194 h 641762"/>
                <a:gd name="connsiteX146" fmla="*/ 392506 w 893826"/>
                <a:gd name="connsiteY146" fmla="*/ 117178 h 641762"/>
                <a:gd name="connsiteX147" fmla="*/ 387065 w 893826"/>
                <a:gd name="connsiteY147" fmla="*/ 118730 h 641762"/>
                <a:gd name="connsiteX148" fmla="*/ 390175 w 893826"/>
                <a:gd name="connsiteY148" fmla="*/ 111746 h 641762"/>
                <a:gd name="connsiteX149" fmla="*/ 394061 w 893826"/>
                <a:gd name="connsiteY149" fmla="*/ 105538 h 641762"/>
                <a:gd name="connsiteX150" fmla="*/ 399501 w 893826"/>
                <a:gd name="connsiteY150" fmla="*/ 101658 h 641762"/>
                <a:gd name="connsiteX151" fmla="*/ 404942 w 893826"/>
                <a:gd name="connsiteY151" fmla="*/ 100106 h 641762"/>
                <a:gd name="connsiteX152" fmla="*/ 408051 w 893826"/>
                <a:gd name="connsiteY152" fmla="*/ 100106 h 641762"/>
                <a:gd name="connsiteX153" fmla="*/ 415046 w 893826"/>
                <a:gd name="connsiteY153" fmla="*/ 102434 h 641762"/>
                <a:gd name="connsiteX154" fmla="*/ 417378 w 893826"/>
                <a:gd name="connsiteY154" fmla="*/ 103210 h 641762"/>
                <a:gd name="connsiteX155" fmla="*/ 419710 w 893826"/>
                <a:gd name="connsiteY155" fmla="*/ 99329 h 641762"/>
                <a:gd name="connsiteX156" fmla="*/ 420487 w 893826"/>
                <a:gd name="connsiteY156" fmla="*/ 95449 h 641762"/>
                <a:gd name="connsiteX157" fmla="*/ 419710 w 893826"/>
                <a:gd name="connsiteY157" fmla="*/ 92345 h 641762"/>
                <a:gd name="connsiteX158" fmla="*/ 417378 w 893826"/>
                <a:gd name="connsiteY158" fmla="*/ 90017 h 641762"/>
                <a:gd name="connsiteX159" fmla="*/ 422041 w 893826"/>
                <a:gd name="connsiteY159" fmla="*/ 83033 h 641762"/>
                <a:gd name="connsiteX160" fmla="*/ 424373 w 893826"/>
                <a:gd name="connsiteY160" fmla="*/ 76825 h 641762"/>
                <a:gd name="connsiteX161" fmla="*/ 423596 w 893826"/>
                <a:gd name="connsiteY161" fmla="*/ 71393 h 641762"/>
                <a:gd name="connsiteX162" fmla="*/ 420487 w 893826"/>
                <a:gd name="connsiteY162" fmla="*/ 64409 h 641762"/>
                <a:gd name="connsiteX163" fmla="*/ 438363 w 893826"/>
                <a:gd name="connsiteY163" fmla="*/ 58201 h 641762"/>
                <a:gd name="connsiteX164" fmla="*/ 443027 w 893826"/>
                <a:gd name="connsiteY164" fmla="*/ 55097 h 641762"/>
                <a:gd name="connsiteX165" fmla="*/ 446913 w 893826"/>
                <a:gd name="connsiteY165" fmla="*/ 48113 h 641762"/>
                <a:gd name="connsiteX166" fmla="*/ 448468 w 893826"/>
                <a:gd name="connsiteY166" fmla="*/ 32593 h 641762"/>
                <a:gd name="connsiteX167" fmla="*/ 450022 w 893826"/>
                <a:gd name="connsiteY167" fmla="*/ 25608 h 641762"/>
                <a:gd name="connsiteX168" fmla="*/ 454685 w 893826"/>
                <a:gd name="connsiteY168" fmla="*/ 20176 h 641762"/>
                <a:gd name="connsiteX169" fmla="*/ 460903 w 893826"/>
                <a:gd name="connsiteY169" fmla="*/ 17072 h 641762"/>
                <a:gd name="connsiteX170" fmla="*/ 483443 w 893826"/>
                <a:gd name="connsiteY170" fmla="*/ 10088 h 641762"/>
                <a:gd name="connsiteX171" fmla="*/ 498211 w 893826"/>
                <a:gd name="connsiteY171" fmla="*/ 0 h 641762"/>
                <a:gd name="connsiteX172" fmla="*/ 526969 w 893826"/>
                <a:gd name="connsiteY172" fmla="*/ 15520 h 641762"/>
                <a:gd name="connsiteX173" fmla="*/ 556504 w 893826"/>
                <a:gd name="connsiteY173" fmla="*/ 20952 h 641762"/>
                <a:gd name="connsiteX174" fmla="*/ 579044 w 893826"/>
                <a:gd name="connsiteY174" fmla="*/ 21728 h 641762"/>
                <a:gd name="connsiteX175" fmla="*/ 599252 w 893826"/>
                <a:gd name="connsiteY175" fmla="*/ 31040 h 641762"/>
                <a:gd name="connsiteX176" fmla="*/ 621015 w 893826"/>
                <a:gd name="connsiteY176" fmla="*/ 54321 h 641762"/>
                <a:gd name="connsiteX177" fmla="*/ 645109 w 893826"/>
                <a:gd name="connsiteY177" fmla="*/ 74497 h 641762"/>
                <a:gd name="connsiteX178" fmla="*/ 656768 w 893826"/>
                <a:gd name="connsiteY178" fmla="*/ 80705 h 641762"/>
                <a:gd name="connsiteX179" fmla="*/ 669203 w 893826"/>
                <a:gd name="connsiteY179" fmla="*/ 84585 h 641762"/>
                <a:gd name="connsiteX180" fmla="*/ 683194 w 893826"/>
                <a:gd name="connsiteY180" fmla="*/ 97778 h 641762"/>
                <a:gd name="connsiteX181" fmla="*/ 701071 w 893826"/>
                <a:gd name="connsiteY181" fmla="*/ 105538 h 641762"/>
                <a:gd name="connsiteX182" fmla="*/ 704957 w 893826"/>
                <a:gd name="connsiteY182" fmla="*/ 100106 h 641762"/>
                <a:gd name="connsiteX183" fmla="*/ 708065 w 893826"/>
                <a:gd name="connsiteY183" fmla="*/ 93898 h 641762"/>
                <a:gd name="connsiteX184" fmla="*/ 718947 w 893826"/>
                <a:gd name="connsiteY184" fmla="*/ 98554 h 641762"/>
                <a:gd name="connsiteX185" fmla="*/ 728274 w 893826"/>
                <a:gd name="connsiteY185" fmla="*/ 107090 h 641762"/>
                <a:gd name="connsiteX186" fmla="*/ 734492 w 893826"/>
                <a:gd name="connsiteY186" fmla="*/ 110970 h 641762"/>
                <a:gd name="connsiteX187" fmla="*/ 741487 w 893826"/>
                <a:gd name="connsiteY187" fmla="*/ 112522 h 641762"/>
                <a:gd name="connsiteX188" fmla="*/ 746927 w 893826"/>
                <a:gd name="connsiteY188" fmla="*/ 124162 h 641762"/>
                <a:gd name="connsiteX189" fmla="*/ 744596 w 893826"/>
                <a:gd name="connsiteY189" fmla="*/ 174603 h 641762"/>
                <a:gd name="connsiteX190" fmla="*/ 750037 w 893826"/>
                <a:gd name="connsiteY190" fmla="*/ 209523 h 641762"/>
                <a:gd name="connsiteX191" fmla="*/ 753145 w 893826"/>
                <a:gd name="connsiteY191" fmla="*/ 222716 h 641762"/>
                <a:gd name="connsiteX192" fmla="*/ 754700 w 893826"/>
                <a:gd name="connsiteY192" fmla="*/ 229700 h 641762"/>
                <a:gd name="connsiteX193" fmla="*/ 767913 w 893826"/>
                <a:gd name="connsiteY193" fmla="*/ 267724 h 641762"/>
                <a:gd name="connsiteX194" fmla="*/ 780349 w 893826"/>
                <a:gd name="connsiteY194" fmla="*/ 291781 h 641762"/>
                <a:gd name="connsiteX195" fmla="*/ 797448 w 893826"/>
                <a:gd name="connsiteY195" fmla="*/ 311181 h 641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</a:cxnLst>
              <a:rect l="l" t="t" r="r" b="b"/>
              <a:pathLst>
                <a:path w="893826" h="641762">
                  <a:moveTo>
                    <a:pt x="797448" y="311181"/>
                  </a:moveTo>
                  <a:lnTo>
                    <a:pt x="802112" y="365502"/>
                  </a:lnTo>
                  <a:lnTo>
                    <a:pt x="812993" y="377142"/>
                  </a:lnTo>
                  <a:lnTo>
                    <a:pt x="824651" y="387230"/>
                  </a:lnTo>
                  <a:lnTo>
                    <a:pt x="843305" y="406630"/>
                  </a:lnTo>
                  <a:lnTo>
                    <a:pt x="847969" y="415943"/>
                  </a:lnTo>
                  <a:lnTo>
                    <a:pt x="844082" y="453191"/>
                  </a:lnTo>
                  <a:lnTo>
                    <a:pt x="877504" y="511392"/>
                  </a:lnTo>
                  <a:lnTo>
                    <a:pt x="893826" y="519928"/>
                  </a:lnTo>
                  <a:lnTo>
                    <a:pt x="867400" y="537776"/>
                  </a:lnTo>
                  <a:lnTo>
                    <a:pt x="853409" y="544761"/>
                  </a:lnTo>
                  <a:lnTo>
                    <a:pt x="839419" y="547089"/>
                  </a:lnTo>
                  <a:lnTo>
                    <a:pt x="826206" y="551745"/>
                  </a:lnTo>
                  <a:lnTo>
                    <a:pt x="789676" y="573473"/>
                  </a:lnTo>
                  <a:lnTo>
                    <a:pt x="710397" y="603737"/>
                  </a:lnTo>
                  <a:lnTo>
                    <a:pt x="591479" y="626242"/>
                  </a:lnTo>
                  <a:lnTo>
                    <a:pt x="516865" y="640986"/>
                  </a:lnTo>
                  <a:lnTo>
                    <a:pt x="496656" y="641762"/>
                  </a:lnTo>
                  <a:lnTo>
                    <a:pt x="439918" y="622362"/>
                  </a:lnTo>
                  <a:lnTo>
                    <a:pt x="420487" y="623914"/>
                  </a:lnTo>
                  <a:lnTo>
                    <a:pt x="412714" y="626242"/>
                  </a:lnTo>
                  <a:lnTo>
                    <a:pt x="352867" y="628570"/>
                  </a:lnTo>
                  <a:lnTo>
                    <a:pt x="326441" y="625466"/>
                  </a:lnTo>
                  <a:lnTo>
                    <a:pt x="303901" y="613826"/>
                  </a:lnTo>
                  <a:lnTo>
                    <a:pt x="293797" y="602185"/>
                  </a:lnTo>
                  <a:lnTo>
                    <a:pt x="254158" y="561057"/>
                  </a:lnTo>
                  <a:lnTo>
                    <a:pt x="236281" y="550969"/>
                  </a:lnTo>
                  <a:lnTo>
                    <a:pt x="166329" y="530016"/>
                  </a:lnTo>
                  <a:lnTo>
                    <a:pt x="141458" y="526912"/>
                  </a:lnTo>
                  <a:lnTo>
                    <a:pt x="129022" y="528464"/>
                  </a:lnTo>
                  <a:lnTo>
                    <a:pt x="104150" y="537776"/>
                  </a:lnTo>
                  <a:lnTo>
                    <a:pt x="68397" y="561057"/>
                  </a:lnTo>
                  <a:lnTo>
                    <a:pt x="68397" y="560281"/>
                  </a:lnTo>
                  <a:lnTo>
                    <a:pt x="66842" y="556401"/>
                  </a:lnTo>
                  <a:lnTo>
                    <a:pt x="66065" y="550193"/>
                  </a:lnTo>
                  <a:lnTo>
                    <a:pt x="66842" y="543985"/>
                  </a:lnTo>
                  <a:lnTo>
                    <a:pt x="69952" y="541656"/>
                  </a:lnTo>
                  <a:lnTo>
                    <a:pt x="73838" y="540104"/>
                  </a:lnTo>
                  <a:lnTo>
                    <a:pt x="72283" y="536224"/>
                  </a:lnTo>
                  <a:lnTo>
                    <a:pt x="66065" y="529240"/>
                  </a:lnTo>
                  <a:lnTo>
                    <a:pt x="64511" y="524584"/>
                  </a:lnTo>
                  <a:lnTo>
                    <a:pt x="63734" y="519928"/>
                  </a:lnTo>
                  <a:lnTo>
                    <a:pt x="63734" y="508288"/>
                  </a:lnTo>
                  <a:lnTo>
                    <a:pt x="62179" y="504408"/>
                  </a:lnTo>
                  <a:lnTo>
                    <a:pt x="52075" y="495096"/>
                  </a:lnTo>
                  <a:lnTo>
                    <a:pt x="46634" y="488888"/>
                  </a:lnTo>
                  <a:lnTo>
                    <a:pt x="45857" y="485008"/>
                  </a:lnTo>
                  <a:lnTo>
                    <a:pt x="45857" y="478024"/>
                  </a:lnTo>
                  <a:lnTo>
                    <a:pt x="50521" y="467159"/>
                  </a:lnTo>
                  <a:lnTo>
                    <a:pt x="51298" y="461727"/>
                  </a:lnTo>
                  <a:lnTo>
                    <a:pt x="47411" y="459399"/>
                  </a:lnTo>
                  <a:lnTo>
                    <a:pt x="41971" y="460175"/>
                  </a:lnTo>
                  <a:lnTo>
                    <a:pt x="33421" y="464831"/>
                  </a:lnTo>
                  <a:lnTo>
                    <a:pt x="30312" y="465607"/>
                  </a:lnTo>
                  <a:lnTo>
                    <a:pt x="27203" y="463279"/>
                  </a:lnTo>
                  <a:lnTo>
                    <a:pt x="23317" y="459399"/>
                  </a:lnTo>
                  <a:lnTo>
                    <a:pt x="20208" y="457071"/>
                  </a:lnTo>
                  <a:lnTo>
                    <a:pt x="15545" y="459399"/>
                  </a:lnTo>
                  <a:lnTo>
                    <a:pt x="10881" y="454743"/>
                  </a:lnTo>
                  <a:lnTo>
                    <a:pt x="10104" y="448535"/>
                  </a:lnTo>
                  <a:lnTo>
                    <a:pt x="12436" y="435343"/>
                  </a:lnTo>
                  <a:lnTo>
                    <a:pt x="13213" y="424479"/>
                  </a:lnTo>
                  <a:lnTo>
                    <a:pt x="12436" y="419823"/>
                  </a:lnTo>
                  <a:lnTo>
                    <a:pt x="10104" y="414390"/>
                  </a:lnTo>
                  <a:lnTo>
                    <a:pt x="3886" y="404302"/>
                  </a:lnTo>
                  <a:lnTo>
                    <a:pt x="1555" y="398094"/>
                  </a:lnTo>
                  <a:lnTo>
                    <a:pt x="0" y="391110"/>
                  </a:lnTo>
                  <a:lnTo>
                    <a:pt x="1555" y="383350"/>
                  </a:lnTo>
                  <a:lnTo>
                    <a:pt x="4663" y="380246"/>
                  </a:lnTo>
                  <a:lnTo>
                    <a:pt x="7772" y="381022"/>
                  </a:lnTo>
                  <a:lnTo>
                    <a:pt x="10104" y="386454"/>
                  </a:lnTo>
                  <a:lnTo>
                    <a:pt x="12436" y="386454"/>
                  </a:lnTo>
                  <a:lnTo>
                    <a:pt x="12436" y="376366"/>
                  </a:lnTo>
                  <a:lnTo>
                    <a:pt x="10104" y="369382"/>
                  </a:lnTo>
                  <a:lnTo>
                    <a:pt x="5441" y="364726"/>
                  </a:lnTo>
                  <a:lnTo>
                    <a:pt x="0" y="360846"/>
                  </a:lnTo>
                  <a:lnTo>
                    <a:pt x="4663" y="344549"/>
                  </a:lnTo>
                  <a:lnTo>
                    <a:pt x="6218" y="339893"/>
                  </a:lnTo>
                  <a:lnTo>
                    <a:pt x="9327" y="337565"/>
                  </a:lnTo>
                  <a:lnTo>
                    <a:pt x="12436" y="336013"/>
                  </a:lnTo>
                  <a:lnTo>
                    <a:pt x="13990" y="334461"/>
                  </a:lnTo>
                  <a:lnTo>
                    <a:pt x="17099" y="322821"/>
                  </a:lnTo>
                  <a:lnTo>
                    <a:pt x="20986" y="316613"/>
                  </a:lnTo>
                  <a:lnTo>
                    <a:pt x="33421" y="304197"/>
                  </a:lnTo>
                  <a:lnTo>
                    <a:pt x="49743" y="283244"/>
                  </a:lnTo>
                  <a:lnTo>
                    <a:pt x="55184" y="278588"/>
                  </a:lnTo>
                  <a:lnTo>
                    <a:pt x="61402" y="278588"/>
                  </a:lnTo>
                  <a:lnTo>
                    <a:pt x="67620" y="279364"/>
                  </a:lnTo>
                  <a:lnTo>
                    <a:pt x="73838" y="278588"/>
                  </a:lnTo>
                  <a:lnTo>
                    <a:pt x="79279" y="282468"/>
                  </a:lnTo>
                  <a:lnTo>
                    <a:pt x="83165" y="282468"/>
                  </a:lnTo>
                  <a:lnTo>
                    <a:pt x="94046" y="274708"/>
                  </a:lnTo>
                  <a:lnTo>
                    <a:pt x="98710" y="280916"/>
                  </a:lnTo>
                  <a:lnTo>
                    <a:pt x="105704" y="284020"/>
                  </a:lnTo>
                  <a:lnTo>
                    <a:pt x="122027" y="287901"/>
                  </a:lnTo>
                  <a:lnTo>
                    <a:pt x="123581" y="289452"/>
                  </a:lnTo>
                  <a:lnTo>
                    <a:pt x="124358" y="293332"/>
                  </a:lnTo>
                  <a:lnTo>
                    <a:pt x="125913" y="294109"/>
                  </a:lnTo>
                  <a:lnTo>
                    <a:pt x="127467" y="293332"/>
                  </a:lnTo>
                  <a:lnTo>
                    <a:pt x="128245" y="292557"/>
                  </a:lnTo>
                  <a:lnTo>
                    <a:pt x="129022" y="291781"/>
                  </a:lnTo>
                  <a:lnTo>
                    <a:pt x="130576" y="291005"/>
                  </a:lnTo>
                  <a:lnTo>
                    <a:pt x="132131" y="288677"/>
                  </a:lnTo>
                  <a:lnTo>
                    <a:pt x="131353" y="283244"/>
                  </a:lnTo>
                  <a:lnTo>
                    <a:pt x="132131" y="277036"/>
                  </a:lnTo>
                  <a:lnTo>
                    <a:pt x="135239" y="274708"/>
                  </a:lnTo>
                  <a:lnTo>
                    <a:pt x="151562" y="277036"/>
                  </a:lnTo>
                  <a:lnTo>
                    <a:pt x="157003" y="274708"/>
                  </a:lnTo>
                  <a:lnTo>
                    <a:pt x="159334" y="263844"/>
                  </a:lnTo>
                  <a:lnTo>
                    <a:pt x="163220" y="263844"/>
                  </a:lnTo>
                  <a:lnTo>
                    <a:pt x="184983" y="256084"/>
                  </a:lnTo>
                  <a:lnTo>
                    <a:pt x="196642" y="260740"/>
                  </a:lnTo>
                  <a:lnTo>
                    <a:pt x="241721" y="252980"/>
                  </a:lnTo>
                  <a:lnTo>
                    <a:pt x="249494" y="248324"/>
                  </a:lnTo>
                  <a:lnTo>
                    <a:pt x="271256" y="224267"/>
                  </a:lnTo>
                  <a:lnTo>
                    <a:pt x="275920" y="216507"/>
                  </a:lnTo>
                  <a:lnTo>
                    <a:pt x="279806" y="214179"/>
                  </a:lnTo>
                  <a:lnTo>
                    <a:pt x="297683" y="195555"/>
                  </a:lnTo>
                  <a:lnTo>
                    <a:pt x="379293" y="183139"/>
                  </a:lnTo>
                  <a:lnTo>
                    <a:pt x="361417" y="169171"/>
                  </a:lnTo>
                  <a:lnTo>
                    <a:pt x="354421" y="161410"/>
                  </a:lnTo>
                  <a:lnTo>
                    <a:pt x="362194" y="156755"/>
                  </a:lnTo>
                  <a:lnTo>
                    <a:pt x="362971" y="158306"/>
                  </a:lnTo>
                  <a:lnTo>
                    <a:pt x="367634" y="162963"/>
                  </a:lnTo>
                  <a:lnTo>
                    <a:pt x="369189" y="163739"/>
                  </a:lnTo>
                  <a:lnTo>
                    <a:pt x="372298" y="162963"/>
                  </a:lnTo>
                  <a:lnTo>
                    <a:pt x="374630" y="162186"/>
                  </a:lnTo>
                  <a:lnTo>
                    <a:pt x="376961" y="161410"/>
                  </a:lnTo>
                  <a:lnTo>
                    <a:pt x="378516" y="160635"/>
                  </a:lnTo>
                  <a:lnTo>
                    <a:pt x="380070" y="159082"/>
                  </a:lnTo>
                  <a:lnTo>
                    <a:pt x="381625" y="155202"/>
                  </a:lnTo>
                  <a:lnTo>
                    <a:pt x="384734" y="152874"/>
                  </a:lnTo>
                  <a:lnTo>
                    <a:pt x="390952" y="157530"/>
                  </a:lnTo>
                  <a:lnTo>
                    <a:pt x="394061" y="157530"/>
                  </a:lnTo>
                  <a:lnTo>
                    <a:pt x="397169" y="155978"/>
                  </a:lnTo>
                  <a:lnTo>
                    <a:pt x="399501" y="153650"/>
                  </a:lnTo>
                  <a:lnTo>
                    <a:pt x="390175" y="143562"/>
                  </a:lnTo>
                  <a:lnTo>
                    <a:pt x="387065" y="141234"/>
                  </a:lnTo>
                  <a:lnTo>
                    <a:pt x="391729" y="135802"/>
                  </a:lnTo>
                  <a:lnTo>
                    <a:pt x="399501" y="134250"/>
                  </a:lnTo>
                  <a:lnTo>
                    <a:pt x="408051" y="133474"/>
                  </a:lnTo>
                  <a:lnTo>
                    <a:pt x="415046" y="131922"/>
                  </a:lnTo>
                  <a:lnTo>
                    <a:pt x="410383" y="124938"/>
                  </a:lnTo>
                  <a:lnTo>
                    <a:pt x="411160" y="113298"/>
                  </a:lnTo>
                  <a:lnTo>
                    <a:pt x="407273" y="109418"/>
                  </a:lnTo>
                  <a:lnTo>
                    <a:pt x="402610" y="110194"/>
                  </a:lnTo>
                  <a:lnTo>
                    <a:pt x="392506" y="117178"/>
                  </a:lnTo>
                  <a:lnTo>
                    <a:pt x="387065" y="118730"/>
                  </a:lnTo>
                  <a:lnTo>
                    <a:pt x="390175" y="111746"/>
                  </a:lnTo>
                  <a:lnTo>
                    <a:pt x="394061" y="105538"/>
                  </a:lnTo>
                  <a:lnTo>
                    <a:pt x="399501" y="101658"/>
                  </a:lnTo>
                  <a:lnTo>
                    <a:pt x="404942" y="100106"/>
                  </a:lnTo>
                  <a:lnTo>
                    <a:pt x="408051" y="100106"/>
                  </a:lnTo>
                  <a:lnTo>
                    <a:pt x="415046" y="102434"/>
                  </a:lnTo>
                  <a:lnTo>
                    <a:pt x="417378" y="103210"/>
                  </a:lnTo>
                  <a:lnTo>
                    <a:pt x="419710" y="99329"/>
                  </a:lnTo>
                  <a:lnTo>
                    <a:pt x="420487" y="95449"/>
                  </a:lnTo>
                  <a:lnTo>
                    <a:pt x="419710" y="92345"/>
                  </a:lnTo>
                  <a:lnTo>
                    <a:pt x="417378" y="90017"/>
                  </a:lnTo>
                  <a:lnTo>
                    <a:pt x="422041" y="83033"/>
                  </a:lnTo>
                  <a:lnTo>
                    <a:pt x="424373" y="76825"/>
                  </a:lnTo>
                  <a:lnTo>
                    <a:pt x="423596" y="71393"/>
                  </a:lnTo>
                  <a:lnTo>
                    <a:pt x="420487" y="64409"/>
                  </a:lnTo>
                  <a:lnTo>
                    <a:pt x="438363" y="58201"/>
                  </a:lnTo>
                  <a:lnTo>
                    <a:pt x="443027" y="55097"/>
                  </a:lnTo>
                  <a:lnTo>
                    <a:pt x="446913" y="48113"/>
                  </a:lnTo>
                  <a:lnTo>
                    <a:pt x="448468" y="32593"/>
                  </a:lnTo>
                  <a:lnTo>
                    <a:pt x="450022" y="25608"/>
                  </a:lnTo>
                  <a:lnTo>
                    <a:pt x="454685" y="20176"/>
                  </a:lnTo>
                  <a:lnTo>
                    <a:pt x="460903" y="17072"/>
                  </a:lnTo>
                  <a:lnTo>
                    <a:pt x="483443" y="10088"/>
                  </a:lnTo>
                  <a:lnTo>
                    <a:pt x="498211" y="0"/>
                  </a:lnTo>
                  <a:lnTo>
                    <a:pt x="526969" y="15520"/>
                  </a:lnTo>
                  <a:lnTo>
                    <a:pt x="556504" y="20952"/>
                  </a:lnTo>
                  <a:lnTo>
                    <a:pt x="579044" y="21728"/>
                  </a:lnTo>
                  <a:lnTo>
                    <a:pt x="599252" y="31040"/>
                  </a:lnTo>
                  <a:lnTo>
                    <a:pt x="621015" y="54321"/>
                  </a:lnTo>
                  <a:lnTo>
                    <a:pt x="645109" y="74497"/>
                  </a:lnTo>
                  <a:lnTo>
                    <a:pt x="656768" y="80705"/>
                  </a:lnTo>
                  <a:lnTo>
                    <a:pt x="669203" y="84585"/>
                  </a:lnTo>
                  <a:lnTo>
                    <a:pt x="683194" y="97778"/>
                  </a:lnTo>
                  <a:lnTo>
                    <a:pt x="701071" y="105538"/>
                  </a:lnTo>
                  <a:lnTo>
                    <a:pt x="704957" y="100106"/>
                  </a:lnTo>
                  <a:lnTo>
                    <a:pt x="708065" y="93898"/>
                  </a:lnTo>
                  <a:lnTo>
                    <a:pt x="718947" y="98554"/>
                  </a:lnTo>
                  <a:lnTo>
                    <a:pt x="728274" y="107090"/>
                  </a:lnTo>
                  <a:lnTo>
                    <a:pt x="734492" y="110970"/>
                  </a:lnTo>
                  <a:lnTo>
                    <a:pt x="741487" y="112522"/>
                  </a:lnTo>
                  <a:lnTo>
                    <a:pt x="746927" y="124162"/>
                  </a:lnTo>
                  <a:lnTo>
                    <a:pt x="744596" y="174603"/>
                  </a:lnTo>
                  <a:lnTo>
                    <a:pt x="750037" y="209523"/>
                  </a:lnTo>
                  <a:lnTo>
                    <a:pt x="753145" y="222716"/>
                  </a:lnTo>
                  <a:lnTo>
                    <a:pt x="754700" y="229700"/>
                  </a:lnTo>
                  <a:lnTo>
                    <a:pt x="767913" y="267724"/>
                  </a:lnTo>
                  <a:lnTo>
                    <a:pt x="780349" y="291781"/>
                  </a:lnTo>
                  <a:lnTo>
                    <a:pt x="797448" y="31118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tr-TR"/>
            </a:p>
          </p:txBody>
        </p:sp>
        <p:sp>
          <p:nvSpPr>
            <p:cNvPr id="189" name="Serbest Form 188">
              <a:extLst>
                <a:ext uri="{FF2B5EF4-FFF2-40B4-BE49-F238E27FC236}">
                  <a16:creationId xmlns:a16="http://schemas.microsoft.com/office/drawing/2014/main" id="{99026DD1-D8B6-9449-EFD8-71AE03813EF2}"/>
                </a:ext>
              </a:extLst>
            </p:cNvPr>
            <p:cNvSpPr/>
            <p:nvPr/>
          </p:nvSpPr>
          <p:spPr>
            <a:xfrm>
              <a:off x="10137032" y="7673815"/>
              <a:ext cx="602280" cy="351996"/>
            </a:xfrm>
            <a:custGeom>
              <a:avLst/>
              <a:gdLst>
                <a:gd name="connsiteX0" fmla="*/ 318668 w 318668"/>
                <a:gd name="connsiteY0" fmla="*/ 161410 h 186242"/>
                <a:gd name="connsiteX1" fmla="*/ 290688 w 318668"/>
                <a:gd name="connsiteY1" fmla="*/ 180035 h 186242"/>
                <a:gd name="connsiteX2" fmla="*/ 275143 w 318668"/>
                <a:gd name="connsiteY2" fmla="*/ 179259 h 186242"/>
                <a:gd name="connsiteX3" fmla="*/ 215296 w 318668"/>
                <a:gd name="connsiteY3" fmla="*/ 168395 h 186242"/>
                <a:gd name="connsiteX4" fmla="*/ 206746 w 318668"/>
                <a:gd name="connsiteY4" fmla="*/ 169171 h 186242"/>
                <a:gd name="connsiteX5" fmla="*/ 183429 w 318668"/>
                <a:gd name="connsiteY5" fmla="*/ 175379 h 186242"/>
                <a:gd name="connsiteX6" fmla="*/ 176434 w 318668"/>
                <a:gd name="connsiteY6" fmla="*/ 174603 h 186242"/>
                <a:gd name="connsiteX7" fmla="*/ 170993 w 318668"/>
                <a:gd name="connsiteY7" fmla="*/ 172275 h 186242"/>
                <a:gd name="connsiteX8" fmla="*/ 164775 w 318668"/>
                <a:gd name="connsiteY8" fmla="*/ 172275 h 186242"/>
                <a:gd name="connsiteX9" fmla="*/ 157780 w 318668"/>
                <a:gd name="connsiteY9" fmla="*/ 175379 h 186242"/>
                <a:gd name="connsiteX10" fmla="*/ 151562 w 318668"/>
                <a:gd name="connsiteY10" fmla="*/ 180811 h 186242"/>
                <a:gd name="connsiteX11" fmla="*/ 149230 w 318668"/>
                <a:gd name="connsiteY11" fmla="*/ 185467 h 186242"/>
                <a:gd name="connsiteX12" fmla="*/ 145344 w 318668"/>
                <a:gd name="connsiteY12" fmla="*/ 186243 h 186242"/>
                <a:gd name="connsiteX13" fmla="*/ 138349 w 318668"/>
                <a:gd name="connsiteY13" fmla="*/ 182363 h 186242"/>
                <a:gd name="connsiteX14" fmla="*/ 131354 w 318668"/>
                <a:gd name="connsiteY14" fmla="*/ 176155 h 186242"/>
                <a:gd name="connsiteX15" fmla="*/ 129799 w 318668"/>
                <a:gd name="connsiteY15" fmla="*/ 170723 h 186242"/>
                <a:gd name="connsiteX16" fmla="*/ 132908 w 318668"/>
                <a:gd name="connsiteY16" fmla="*/ 155978 h 186242"/>
                <a:gd name="connsiteX17" fmla="*/ 132908 w 318668"/>
                <a:gd name="connsiteY17" fmla="*/ 146666 h 186242"/>
                <a:gd name="connsiteX18" fmla="*/ 129799 w 318668"/>
                <a:gd name="connsiteY18" fmla="*/ 140458 h 186242"/>
                <a:gd name="connsiteX19" fmla="*/ 118918 w 318668"/>
                <a:gd name="connsiteY19" fmla="*/ 130370 h 186242"/>
                <a:gd name="connsiteX20" fmla="*/ 112700 w 318668"/>
                <a:gd name="connsiteY20" fmla="*/ 124938 h 186242"/>
                <a:gd name="connsiteX21" fmla="*/ 105705 w 318668"/>
                <a:gd name="connsiteY21" fmla="*/ 120282 h 186242"/>
                <a:gd name="connsiteX22" fmla="*/ 98710 w 318668"/>
                <a:gd name="connsiteY22" fmla="*/ 117954 h 186242"/>
                <a:gd name="connsiteX23" fmla="*/ 91715 w 318668"/>
                <a:gd name="connsiteY23" fmla="*/ 116402 h 186242"/>
                <a:gd name="connsiteX24" fmla="*/ 68398 w 318668"/>
                <a:gd name="connsiteY24" fmla="*/ 114850 h 186242"/>
                <a:gd name="connsiteX25" fmla="*/ 0 w 318668"/>
                <a:gd name="connsiteY25" fmla="*/ 90794 h 186242"/>
                <a:gd name="connsiteX26" fmla="*/ 20209 w 318668"/>
                <a:gd name="connsiteY26" fmla="*/ 71393 h 186242"/>
                <a:gd name="connsiteX27" fmla="*/ 51298 w 318668"/>
                <a:gd name="connsiteY27" fmla="*/ 57425 h 186242"/>
                <a:gd name="connsiteX28" fmla="*/ 76170 w 318668"/>
                <a:gd name="connsiteY28" fmla="*/ 40353 h 186242"/>
                <a:gd name="connsiteX29" fmla="*/ 79279 w 318668"/>
                <a:gd name="connsiteY29" fmla="*/ 10088 h 186242"/>
                <a:gd name="connsiteX30" fmla="*/ 90937 w 318668"/>
                <a:gd name="connsiteY30" fmla="*/ 0 h 186242"/>
                <a:gd name="connsiteX31" fmla="*/ 104150 w 318668"/>
                <a:gd name="connsiteY31" fmla="*/ 7760 h 186242"/>
                <a:gd name="connsiteX32" fmla="*/ 115809 w 318668"/>
                <a:gd name="connsiteY32" fmla="*/ 33368 h 186242"/>
                <a:gd name="connsiteX33" fmla="*/ 140681 w 318668"/>
                <a:gd name="connsiteY33" fmla="*/ 38025 h 186242"/>
                <a:gd name="connsiteX34" fmla="*/ 169439 w 318668"/>
                <a:gd name="connsiteY34" fmla="*/ 57425 h 186242"/>
                <a:gd name="connsiteX35" fmla="*/ 199751 w 318668"/>
                <a:gd name="connsiteY35" fmla="*/ 88465 h 186242"/>
                <a:gd name="connsiteX36" fmla="*/ 215296 w 318668"/>
                <a:gd name="connsiteY36" fmla="*/ 107090 h 186242"/>
                <a:gd name="connsiteX37" fmla="*/ 226177 w 318668"/>
                <a:gd name="connsiteY37" fmla="*/ 100106 h 186242"/>
                <a:gd name="connsiteX38" fmla="*/ 253381 w 318668"/>
                <a:gd name="connsiteY38" fmla="*/ 114850 h 186242"/>
                <a:gd name="connsiteX39" fmla="*/ 287579 w 318668"/>
                <a:gd name="connsiteY39" fmla="*/ 133474 h 186242"/>
                <a:gd name="connsiteX40" fmla="*/ 318668 w 318668"/>
                <a:gd name="connsiteY40" fmla="*/ 161410 h 186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318668" h="186242">
                  <a:moveTo>
                    <a:pt x="318668" y="161410"/>
                  </a:moveTo>
                  <a:lnTo>
                    <a:pt x="290688" y="180035"/>
                  </a:lnTo>
                  <a:lnTo>
                    <a:pt x="275143" y="179259"/>
                  </a:lnTo>
                  <a:lnTo>
                    <a:pt x="215296" y="168395"/>
                  </a:lnTo>
                  <a:lnTo>
                    <a:pt x="206746" y="169171"/>
                  </a:lnTo>
                  <a:lnTo>
                    <a:pt x="183429" y="175379"/>
                  </a:lnTo>
                  <a:lnTo>
                    <a:pt x="176434" y="174603"/>
                  </a:lnTo>
                  <a:lnTo>
                    <a:pt x="170993" y="172275"/>
                  </a:lnTo>
                  <a:lnTo>
                    <a:pt x="164775" y="172275"/>
                  </a:lnTo>
                  <a:lnTo>
                    <a:pt x="157780" y="175379"/>
                  </a:lnTo>
                  <a:lnTo>
                    <a:pt x="151562" y="180811"/>
                  </a:lnTo>
                  <a:lnTo>
                    <a:pt x="149230" y="185467"/>
                  </a:lnTo>
                  <a:lnTo>
                    <a:pt x="145344" y="186243"/>
                  </a:lnTo>
                  <a:lnTo>
                    <a:pt x="138349" y="182363"/>
                  </a:lnTo>
                  <a:lnTo>
                    <a:pt x="131354" y="176155"/>
                  </a:lnTo>
                  <a:lnTo>
                    <a:pt x="129799" y="170723"/>
                  </a:lnTo>
                  <a:lnTo>
                    <a:pt x="132908" y="155978"/>
                  </a:lnTo>
                  <a:lnTo>
                    <a:pt x="132908" y="146666"/>
                  </a:lnTo>
                  <a:lnTo>
                    <a:pt x="129799" y="140458"/>
                  </a:lnTo>
                  <a:lnTo>
                    <a:pt x="118918" y="130370"/>
                  </a:lnTo>
                  <a:lnTo>
                    <a:pt x="112700" y="124938"/>
                  </a:lnTo>
                  <a:lnTo>
                    <a:pt x="105705" y="120282"/>
                  </a:lnTo>
                  <a:lnTo>
                    <a:pt x="98710" y="117954"/>
                  </a:lnTo>
                  <a:lnTo>
                    <a:pt x="91715" y="116402"/>
                  </a:lnTo>
                  <a:lnTo>
                    <a:pt x="68398" y="114850"/>
                  </a:lnTo>
                  <a:lnTo>
                    <a:pt x="0" y="90794"/>
                  </a:lnTo>
                  <a:lnTo>
                    <a:pt x="20209" y="71393"/>
                  </a:lnTo>
                  <a:lnTo>
                    <a:pt x="51298" y="57425"/>
                  </a:lnTo>
                  <a:lnTo>
                    <a:pt x="76170" y="40353"/>
                  </a:lnTo>
                  <a:lnTo>
                    <a:pt x="79279" y="10088"/>
                  </a:lnTo>
                  <a:lnTo>
                    <a:pt x="90937" y="0"/>
                  </a:lnTo>
                  <a:lnTo>
                    <a:pt x="104150" y="7760"/>
                  </a:lnTo>
                  <a:lnTo>
                    <a:pt x="115809" y="33368"/>
                  </a:lnTo>
                  <a:lnTo>
                    <a:pt x="140681" y="38025"/>
                  </a:lnTo>
                  <a:lnTo>
                    <a:pt x="169439" y="57425"/>
                  </a:lnTo>
                  <a:lnTo>
                    <a:pt x="199751" y="88465"/>
                  </a:lnTo>
                  <a:lnTo>
                    <a:pt x="215296" y="107090"/>
                  </a:lnTo>
                  <a:lnTo>
                    <a:pt x="226177" y="100106"/>
                  </a:lnTo>
                  <a:lnTo>
                    <a:pt x="253381" y="114850"/>
                  </a:lnTo>
                  <a:lnTo>
                    <a:pt x="287579" y="133474"/>
                  </a:lnTo>
                  <a:lnTo>
                    <a:pt x="318668" y="16141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tr-TR"/>
            </a:p>
          </p:txBody>
        </p:sp>
        <p:sp>
          <p:nvSpPr>
            <p:cNvPr id="190" name="Serbest Form 189">
              <a:extLst>
                <a:ext uri="{FF2B5EF4-FFF2-40B4-BE49-F238E27FC236}">
                  <a16:creationId xmlns:a16="http://schemas.microsoft.com/office/drawing/2014/main" id="{7E8902AE-6910-0052-687A-526603E29E86}"/>
                </a:ext>
              </a:extLst>
            </p:cNvPr>
            <p:cNvSpPr/>
            <p:nvPr/>
          </p:nvSpPr>
          <p:spPr>
            <a:xfrm>
              <a:off x="9993072" y="7225016"/>
              <a:ext cx="1107612" cy="753864"/>
            </a:xfrm>
            <a:custGeom>
              <a:avLst/>
              <a:gdLst>
                <a:gd name="connsiteX0" fmla="*/ 586039 w 586039"/>
                <a:gd name="connsiteY0" fmla="*/ 42681 h 398870"/>
                <a:gd name="connsiteX1" fmla="*/ 579821 w 586039"/>
                <a:gd name="connsiteY1" fmla="*/ 43457 h 398870"/>
                <a:gd name="connsiteX2" fmla="*/ 573603 w 586039"/>
                <a:gd name="connsiteY2" fmla="*/ 42681 h 398870"/>
                <a:gd name="connsiteX3" fmla="*/ 567385 w 586039"/>
                <a:gd name="connsiteY3" fmla="*/ 42681 h 398870"/>
                <a:gd name="connsiteX4" fmla="*/ 561944 w 586039"/>
                <a:gd name="connsiteY4" fmla="*/ 47337 h 398870"/>
                <a:gd name="connsiteX5" fmla="*/ 545623 w 586039"/>
                <a:gd name="connsiteY5" fmla="*/ 68289 h 398870"/>
                <a:gd name="connsiteX6" fmla="*/ 533187 w 586039"/>
                <a:gd name="connsiteY6" fmla="*/ 80705 h 398870"/>
                <a:gd name="connsiteX7" fmla="*/ 529301 w 586039"/>
                <a:gd name="connsiteY7" fmla="*/ 86913 h 398870"/>
                <a:gd name="connsiteX8" fmla="*/ 526192 w 586039"/>
                <a:gd name="connsiteY8" fmla="*/ 98554 h 398870"/>
                <a:gd name="connsiteX9" fmla="*/ 524637 w 586039"/>
                <a:gd name="connsiteY9" fmla="*/ 100106 h 398870"/>
                <a:gd name="connsiteX10" fmla="*/ 521528 w 586039"/>
                <a:gd name="connsiteY10" fmla="*/ 101658 h 398870"/>
                <a:gd name="connsiteX11" fmla="*/ 518419 w 586039"/>
                <a:gd name="connsiteY11" fmla="*/ 103986 h 398870"/>
                <a:gd name="connsiteX12" fmla="*/ 516865 w 586039"/>
                <a:gd name="connsiteY12" fmla="*/ 108642 h 398870"/>
                <a:gd name="connsiteX13" fmla="*/ 512201 w 586039"/>
                <a:gd name="connsiteY13" fmla="*/ 124938 h 398870"/>
                <a:gd name="connsiteX14" fmla="*/ 517642 w 586039"/>
                <a:gd name="connsiteY14" fmla="*/ 128818 h 398870"/>
                <a:gd name="connsiteX15" fmla="*/ 522305 w 586039"/>
                <a:gd name="connsiteY15" fmla="*/ 133474 h 398870"/>
                <a:gd name="connsiteX16" fmla="*/ 524637 w 586039"/>
                <a:gd name="connsiteY16" fmla="*/ 140458 h 398870"/>
                <a:gd name="connsiteX17" fmla="*/ 524637 w 586039"/>
                <a:gd name="connsiteY17" fmla="*/ 150546 h 398870"/>
                <a:gd name="connsiteX18" fmla="*/ 522305 w 586039"/>
                <a:gd name="connsiteY18" fmla="*/ 150546 h 398870"/>
                <a:gd name="connsiteX19" fmla="*/ 519974 w 586039"/>
                <a:gd name="connsiteY19" fmla="*/ 145114 h 398870"/>
                <a:gd name="connsiteX20" fmla="*/ 516865 w 586039"/>
                <a:gd name="connsiteY20" fmla="*/ 144338 h 398870"/>
                <a:gd name="connsiteX21" fmla="*/ 513756 w 586039"/>
                <a:gd name="connsiteY21" fmla="*/ 147442 h 398870"/>
                <a:gd name="connsiteX22" fmla="*/ 512201 w 586039"/>
                <a:gd name="connsiteY22" fmla="*/ 155202 h 398870"/>
                <a:gd name="connsiteX23" fmla="*/ 513756 w 586039"/>
                <a:gd name="connsiteY23" fmla="*/ 162186 h 398870"/>
                <a:gd name="connsiteX24" fmla="*/ 516088 w 586039"/>
                <a:gd name="connsiteY24" fmla="*/ 168395 h 398870"/>
                <a:gd name="connsiteX25" fmla="*/ 522305 w 586039"/>
                <a:gd name="connsiteY25" fmla="*/ 178483 h 398870"/>
                <a:gd name="connsiteX26" fmla="*/ 524637 w 586039"/>
                <a:gd name="connsiteY26" fmla="*/ 183915 h 398870"/>
                <a:gd name="connsiteX27" fmla="*/ 525415 w 586039"/>
                <a:gd name="connsiteY27" fmla="*/ 188571 h 398870"/>
                <a:gd name="connsiteX28" fmla="*/ 524637 w 586039"/>
                <a:gd name="connsiteY28" fmla="*/ 199435 h 398870"/>
                <a:gd name="connsiteX29" fmla="*/ 522305 w 586039"/>
                <a:gd name="connsiteY29" fmla="*/ 212627 h 398870"/>
                <a:gd name="connsiteX30" fmla="*/ 523082 w 586039"/>
                <a:gd name="connsiteY30" fmla="*/ 218836 h 398870"/>
                <a:gd name="connsiteX31" fmla="*/ 527746 w 586039"/>
                <a:gd name="connsiteY31" fmla="*/ 223492 h 398870"/>
                <a:gd name="connsiteX32" fmla="*/ 532409 w 586039"/>
                <a:gd name="connsiteY32" fmla="*/ 221163 h 398870"/>
                <a:gd name="connsiteX33" fmla="*/ 535519 w 586039"/>
                <a:gd name="connsiteY33" fmla="*/ 223492 h 398870"/>
                <a:gd name="connsiteX34" fmla="*/ 539405 w 586039"/>
                <a:gd name="connsiteY34" fmla="*/ 227372 h 398870"/>
                <a:gd name="connsiteX35" fmla="*/ 542513 w 586039"/>
                <a:gd name="connsiteY35" fmla="*/ 229700 h 398870"/>
                <a:gd name="connsiteX36" fmla="*/ 545623 w 586039"/>
                <a:gd name="connsiteY36" fmla="*/ 228924 h 398870"/>
                <a:gd name="connsiteX37" fmla="*/ 554172 w 586039"/>
                <a:gd name="connsiteY37" fmla="*/ 224267 h 398870"/>
                <a:gd name="connsiteX38" fmla="*/ 559613 w 586039"/>
                <a:gd name="connsiteY38" fmla="*/ 223492 h 398870"/>
                <a:gd name="connsiteX39" fmla="*/ 563499 w 586039"/>
                <a:gd name="connsiteY39" fmla="*/ 225820 h 398870"/>
                <a:gd name="connsiteX40" fmla="*/ 562722 w 586039"/>
                <a:gd name="connsiteY40" fmla="*/ 231252 h 398870"/>
                <a:gd name="connsiteX41" fmla="*/ 558058 w 586039"/>
                <a:gd name="connsiteY41" fmla="*/ 242116 h 398870"/>
                <a:gd name="connsiteX42" fmla="*/ 558058 w 586039"/>
                <a:gd name="connsiteY42" fmla="*/ 249100 h 398870"/>
                <a:gd name="connsiteX43" fmla="*/ 558836 w 586039"/>
                <a:gd name="connsiteY43" fmla="*/ 252980 h 398870"/>
                <a:gd name="connsiteX44" fmla="*/ 564277 w 586039"/>
                <a:gd name="connsiteY44" fmla="*/ 259188 h 398870"/>
                <a:gd name="connsiteX45" fmla="*/ 574381 w 586039"/>
                <a:gd name="connsiteY45" fmla="*/ 268500 h 398870"/>
                <a:gd name="connsiteX46" fmla="*/ 575935 w 586039"/>
                <a:gd name="connsiteY46" fmla="*/ 272380 h 398870"/>
                <a:gd name="connsiteX47" fmla="*/ 575935 w 586039"/>
                <a:gd name="connsiteY47" fmla="*/ 284020 h 398870"/>
                <a:gd name="connsiteX48" fmla="*/ 576712 w 586039"/>
                <a:gd name="connsiteY48" fmla="*/ 288677 h 398870"/>
                <a:gd name="connsiteX49" fmla="*/ 578267 w 586039"/>
                <a:gd name="connsiteY49" fmla="*/ 293333 h 398870"/>
                <a:gd name="connsiteX50" fmla="*/ 584485 w 586039"/>
                <a:gd name="connsiteY50" fmla="*/ 300317 h 398870"/>
                <a:gd name="connsiteX51" fmla="*/ 586039 w 586039"/>
                <a:gd name="connsiteY51" fmla="*/ 304197 h 398870"/>
                <a:gd name="connsiteX52" fmla="*/ 582153 w 586039"/>
                <a:gd name="connsiteY52" fmla="*/ 305749 h 398870"/>
                <a:gd name="connsiteX53" fmla="*/ 579044 w 586039"/>
                <a:gd name="connsiteY53" fmla="*/ 308077 h 398870"/>
                <a:gd name="connsiteX54" fmla="*/ 578267 w 586039"/>
                <a:gd name="connsiteY54" fmla="*/ 314285 h 398870"/>
                <a:gd name="connsiteX55" fmla="*/ 579044 w 586039"/>
                <a:gd name="connsiteY55" fmla="*/ 320493 h 398870"/>
                <a:gd name="connsiteX56" fmla="*/ 580598 w 586039"/>
                <a:gd name="connsiteY56" fmla="*/ 324373 h 398870"/>
                <a:gd name="connsiteX57" fmla="*/ 580598 w 586039"/>
                <a:gd name="connsiteY57" fmla="*/ 325149 h 398870"/>
                <a:gd name="connsiteX58" fmla="*/ 574381 w 586039"/>
                <a:gd name="connsiteY58" fmla="*/ 329029 h 398870"/>
                <a:gd name="connsiteX59" fmla="*/ 563499 w 586039"/>
                <a:gd name="connsiteY59" fmla="*/ 332133 h 398870"/>
                <a:gd name="connsiteX60" fmla="*/ 504429 w 586039"/>
                <a:gd name="connsiteY60" fmla="*/ 359294 h 398870"/>
                <a:gd name="connsiteX61" fmla="*/ 443804 w 586039"/>
                <a:gd name="connsiteY61" fmla="*/ 372486 h 398870"/>
                <a:gd name="connsiteX62" fmla="*/ 421264 w 586039"/>
                <a:gd name="connsiteY62" fmla="*/ 381798 h 398870"/>
                <a:gd name="connsiteX63" fmla="*/ 394838 w 586039"/>
                <a:gd name="connsiteY63" fmla="*/ 398870 h 398870"/>
                <a:gd name="connsiteX64" fmla="*/ 363748 w 586039"/>
                <a:gd name="connsiteY64" fmla="*/ 370934 h 398870"/>
                <a:gd name="connsiteX65" fmla="*/ 329550 w 586039"/>
                <a:gd name="connsiteY65" fmla="*/ 352309 h 398870"/>
                <a:gd name="connsiteX66" fmla="*/ 302347 w 586039"/>
                <a:gd name="connsiteY66" fmla="*/ 337565 h 398870"/>
                <a:gd name="connsiteX67" fmla="*/ 291465 w 586039"/>
                <a:gd name="connsiteY67" fmla="*/ 344549 h 398870"/>
                <a:gd name="connsiteX68" fmla="*/ 275920 w 586039"/>
                <a:gd name="connsiteY68" fmla="*/ 325925 h 398870"/>
                <a:gd name="connsiteX69" fmla="*/ 245608 w 586039"/>
                <a:gd name="connsiteY69" fmla="*/ 294885 h 398870"/>
                <a:gd name="connsiteX70" fmla="*/ 216850 w 586039"/>
                <a:gd name="connsiteY70" fmla="*/ 275484 h 398870"/>
                <a:gd name="connsiteX71" fmla="*/ 191978 w 586039"/>
                <a:gd name="connsiteY71" fmla="*/ 270828 h 398870"/>
                <a:gd name="connsiteX72" fmla="*/ 180320 w 586039"/>
                <a:gd name="connsiteY72" fmla="*/ 245220 h 398870"/>
                <a:gd name="connsiteX73" fmla="*/ 167107 w 586039"/>
                <a:gd name="connsiteY73" fmla="*/ 237460 h 398870"/>
                <a:gd name="connsiteX74" fmla="*/ 155448 w 586039"/>
                <a:gd name="connsiteY74" fmla="*/ 247548 h 398870"/>
                <a:gd name="connsiteX75" fmla="*/ 152339 w 586039"/>
                <a:gd name="connsiteY75" fmla="*/ 277812 h 398870"/>
                <a:gd name="connsiteX76" fmla="*/ 127468 w 586039"/>
                <a:gd name="connsiteY76" fmla="*/ 294885 h 398870"/>
                <a:gd name="connsiteX77" fmla="*/ 96378 w 586039"/>
                <a:gd name="connsiteY77" fmla="*/ 308853 h 398870"/>
                <a:gd name="connsiteX78" fmla="*/ 76169 w 586039"/>
                <a:gd name="connsiteY78" fmla="*/ 328253 h 398870"/>
                <a:gd name="connsiteX79" fmla="*/ 73838 w 586039"/>
                <a:gd name="connsiteY79" fmla="*/ 324373 h 398870"/>
                <a:gd name="connsiteX80" fmla="*/ 67620 w 586039"/>
                <a:gd name="connsiteY80" fmla="*/ 323597 h 398870"/>
                <a:gd name="connsiteX81" fmla="*/ 62957 w 586039"/>
                <a:gd name="connsiteY81" fmla="*/ 319717 h 398870"/>
                <a:gd name="connsiteX82" fmla="*/ 59848 w 586039"/>
                <a:gd name="connsiteY82" fmla="*/ 310405 h 398870"/>
                <a:gd name="connsiteX83" fmla="*/ 53630 w 586039"/>
                <a:gd name="connsiteY83" fmla="*/ 304197 h 398870"/>
                <a:gd name="connsiteX84" fmla="*/ 24095 w 586039"/>
                <a:gd name="connsiteY84" fmla="*/ 291005 h 398870"/>
                <a:gd name="connsiteX85" fmla="*/ 0 w 586039"/>
                <a:gd name="connsiteY85" fmla="*/ 266948 h 398870"/>
                <a:gd name="connsiteX86" fmla="*/ 8550 w 586039"/>
                <a:gd name="connsiteY86" fmla="*/ 249876 h 398870"/>
                <a:gd name="connsiteX87" fmla="*/ 22540 w 586039"/>
                <a:gd name="connsiteY87" fmla="*/ 236684 h 398870"/>
                <a:gd name="connsiteX88" fmla="*/ 48189 w 586039"/>
                <a:gd name="connsiteY88" fmla="*/ 204091 h 398870"/>
                <a:gd name="connsiteX89" fmla="*/ 68397 w 586039"/>
                <a:gd name="connsiteY89" fmla="*/ 164515 h 398870"/>
                <a:gd name="connsiteX90" fmla="*/ 82388 w 586039"/>
                <a:gd name="connsiteY90" fmla="*/ 142786 h 398870"/>
                <a:gd name="connsiteX91" fmla="*/ 99487 w 586039"/>
                <a:gd name="connsiteY91" fmla="*/ 123386 h 398870"/>
                <a:gd name="connsiteX92" fmla="*/ 143789 w 586039"/>
                <a:gd name="connsiteY92" fmla="*/ 103210 h 398870"/>
                <a:gd name="connsiteX93" fmla="*/ 161666 w 586039"/>
                <a:gd name="connsiteY93" fmla="*/ 79153 h 398870"/>
                <a:gd name="connsiteX94" fmla="*/ 179543 w 586039"/>
                <a:gd name="connsiteY94" fmla="*/ 90794 h 398870"/>
                <a:gd name="connsiteX95" fmla="*/ 189647 w 586039"/>
                <a:gd name="connsiteY95" fmla="*/ 131922 h 398870"/>
                <a:gd name="connsiteX96" fmla="*/ 218405 w 586039"/>
                <a:gd name="connsiteY96" fmla="*/ 141234 h 398870"/>
                <a:gd name="connsiteX97" fmla="*/ 251826 w 586039"/>
                <a:gd name="connsiteY97" fmla="*/ 105538 h 398870"/>
                <a:gd name="connsiteX98" fmla="*/ 272034 w 586039"/>
                <a:gd name="connsiteY98" fmla="*/ 95450 h 398870"/>
                <a:gd name="connsiteX99" fmla="*/ 318668 w 586039"/>
                <a:gd name="connsiteY99" fmla="*/ 86913 h 398870"/>
                <a:gd name="connsiteX100" fmla="*/ 367634 w 586039"/>
                <a:gd name="connsiteY100" fmla="*/ 69841 h 398870"/>
                <a:gd name="connsiteX101" fmla="*/ 390952 w 586039"/>
                <a:gd name="connsiteY101" fmla="*/ 66737 h 398870"/>
                <a:gd name="connsiteX102" fmla="*/ 414269 w 586039"/>
                <a:gd name="connsiteY102" fmla="*/ 67513 h 398870"/>
                <a:gd name="connsiteX103" fmla="*/ 429814 w 586039"/>
                <a:gd name="connsiteY103" fmla="*/ 56649 h 398870"/>
                <a:gd name="connsiteX104" fmla="*/ 434477 w 586039"/>
                <a:gd name="connsiteY104" fmla="*/ 35697 h 398870"/>
                <a:gd name="connsiteX105" fmla="*/ 432146 w 586039"/>
                <a:gd name="connsiteY105" fmla="*/ 22504 h 398870"/>
                <a:gd name="connsiteX106" fmla="*/ 432923 w 586039"/>
                <a:gd name="connsiteY106" fmla="*/ 8536 h 398870"/>
                <a:gd name="connsiteX107" fmla="*/ 473339 w 586039"/>
                <a:gd name="connsiteY107" fmla="*/ 0 h 398870"/>
                <a:gd name="connsiteX108" fmla="*/ 513756 w 586039"/>
                <a:gd name="connsiteY108" fmla="*/ 776 h 398870"/>
                <a:gd name="connsiteX109" fmla="*/ 557281 w 586039"/>
                <a:gd name="connsiteY109" fmla="*/ 17072 h 398870"/>
                <a:gd name="connsiteX110" fmla="*/ 586039 w 586039"/>
                <a:gd name="connsiteY110" fmla="*/ 42681 h 398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586039" h="398870">
                  <a:moveTo>
                    <a:pt x="586039" y="42681"/>
                  </a:moveTo>
                  <a:lnTo>
                    <a:pt x="579821" y="43457"/>
                  </a:lnTo>
                  <a:lnTo>
                    <a:pt x="573603" y="42681"/>
                  </a:lnTo>
                  <a:lnTo>
                    <a:pt x="567385" y="42681"/>
                  </a:lnTo>
                  <a:lnTo>
                    <a:pt x="561944" y="47337"/>
                  </a:lnTo>
                  <a:lnTo>
                    <a:pt x="545623" y="68289"/>
                  </a:lnTo>
                  <a:lnTo>
                    <a:pt x="533187" y="80705"/>
                  </a:lnTo>
                  <a:lnTo>
                    <a:pt x="529301" y="86913"/>
                  </a:lnTo>
                  <a:lnTo>
                    <a:pt x="526192" y="98554"/>
                  </a:lnTo>
                  <a:lnTo>
                    <a:pt x="524637" y="100106"/>
                  </a:lnTo>
                  <a:lnTo>
                    <a:pt x="521528" y="101658"/>
                  </a:lnTo>
                  <a:lnTo>
                    <a:pt x="518419" y="103986"/>
                  </a:lnTo>
                  <a:lnTo>
                    <a:pt x="516865" y="108642"/>
                  </a:lnTo>
                  <a:lnTo>
                    <a:pt x="512201" y="124938"/>
                  </a:lnTo>
                  <a:lnTo>
                    <a:pt x="517642" y="128818"/>
                  </a:lnTo>
                  <a:lnTo>
                    <a:pt x="522305" y="133474"/>
                  </a:lnTo>
                  <a:lnTo>
                    <a:pt x="524637" y="140458"/>
                  </a:lnTo>
                  <a:lnTo>
                    <a:pt x="524637" y="150546"/>
                  </a:lnTo>
                  <a:lnTo>
                    <a:pt x="522305" y="150546"/>
                  </a:lnTo>
                  <a:lnTo>
                    <a:pt x="519974" y="145114"/>
                  </a:lnTo>
                  <a:lnTo>
                    <a:pt x="516865" y="144338"/>
                  </a:lnTo>
                  <a:lnTo>
                    <a:pt x="513756" y="147442"/>
                  </a:lnTo>
                  <a:lnTo>
                    <a:pt x="512201" y="155202"/>
                  </a:lnTo>
                  <a:lnTo>
                    <a:pt x="513756" y="162186"/>
                  </a:lnTo>
                  <a:lnTo>
                    <a:pt x="516088" y="168395"/>
                  </a:lnTo>
                  <a:lnTo>
                    <a:pt x="522305" y="178483"/>
                  </a:lnTo>
                  <a:lnTo>
                    <a:pt x="524637" y="183915"/>
                  </a:lnTo>
                  <a:lnTo>
                    <a:pt x="525415" y="188571"/>
                  </a:lnTo>
                  <a:lnTo>
                    <a:pt x="524637" y="199435"/>
                  </a:lnTo>
                  <a:lnTo>
                    <a:pt x="522305" y="212627"/>
                  </a:lnTo>
                  <a:lnTo>
                    <a:pt x="523082" y="218836"/>
                  </a:lnTo>
                  <a:lnTo>
                    <a:pt x="527746" y="223492"/>
                  </a:lnTo>
                  <a:lnTo>
                    <a:pt x="532409" y="221163"/>
                  </a:lnTo>
                  <a:lnTo>
                    <a:pt x="535519" y="223492"/>
                  </a:lnTo>
                  <a:lnTo>
                    <a:pt x="539405" y="227372"/>
                  </a:lnTo>
                  <a:lnTo>
                    <a:pt x="542513" y="229700"/>
                  </a:lnTo>
                  <a:lnTo>
                    <a:pt x="545623" y="228924"/>
                  </a:lnTo>
                  <a:lnTo>
                    <a:pt x="554172" y="224267"/>
                  </a:lnTo>
                  <a:lnTo>
                    <a:pt x="559613" y="223492"/>
                  </a:lnTo>
                  <a:lnTo>
                    <a:pt x="563499" y="225820"/>
                  </a:lnTo>
                  <a:lnTo>
                    <a:pt x="562722" y="231252"/>
                  </a:lnTo>
                  <a:lnTo>
                    <a:pt x="558058" y="242116"/>
                  </a:lnTo>
                  <a:lnTo>
                    <a:pt x="558058" y="249100"/>
                  </a:lnTo>
                  <a:lnTo>
                    <a:pt x="558836" y="252980"/>
                  </a:lnTo>
                  <a:lnTo>
                    <a:pt x="564277" y="259188"/>
                  </a:lnTo>
                  <a:lnTo>
                    <a:pt x="574381" y="268500"/>
                  </a:lnTo>
                  <a:lnTo>
                    <a:pt x="575935" y="272380"/>
                  </a:lnTo>
                  <a:lnTo>
                    <a:pt x="575935" y="284020"/>
                  </a:lnTo>
                  <a:lnTo>
                    <a:pt x="576712" y="288677"/>
                  </a:lnTo>
                  <a:lnTo>
                    <a:pt x="578267" y="293333"/>
                  </a:lnTo>
                  <a:lnTo>
                    <a:pt x="584485" y="300317"/>
                  </a:lnTo>
                  <a:lnTo>
                    <a:pt x="586039" y="304197"/>
                  </a:lnTo>
                  <a:lnTo>
                    <a:pt x="582153" y="305749"/>
                  </a:lnTo>
                  <a:lnTo>
                    <a:pt x="579044" y="308077"/>
                  </a:lnTo>
                  <a:lnTo>
                    <a:pt x="578267" y="314285"/>
                  </a:lnTo>
                  <a:lnTo>
                    <a:pt x="579044" y="320493"/>
                  </a:lnTo>
                  <a:lnTo>
                    <a:pt x="580598" y="324373"/>
                  </a:lnTo>
                  <a:lnTo>
                    <a:pt x="580598" y="325149"/>
                  </a:lnTo>
                  <a:lnTo>
                    <a:pt x="574381" y="329029"/>
                  </a:lnTo>
                  <a:lnTo>
                    <a:pt x="563499" y="332133"/>
                  </a:lnTo>
                  <a:lnTo>
                    <a:pt x="504429" y="359294"/>
                  </a:lnTo>
                  <a:lnTo>
                    <a:pt x="443804" y="372486"/>
                  </a:lnTo>
                  <a:lnTo>
                    <a:pt x="421264" y="381798"/>
                  </a:lnTo>
                  <a:lnTo>
                    <a:pt x="394838" y="398870"/>
                  </a:lnTo>
                  <a:lnTo>
                    <a:pt x="363748" y="370934"/>
                  </a:lnTo>
                  <a:lnTo>
                    <a:pt x="329550" y="352309"/>
                  </a:lnTo>
                  <a:lnTo>
                    <a:pt x="302347" y="337565"/>
                  </a:lnTo>
                  <a:lnTo>
                    <a:pt x="291465" y="344549"/>
                  </a:lnTo>
                  <a:lnTo>
                    <a:pt x="275920" y="325925"/>
                  </a:lnTo>
                  <a:lnTo>
                    <a:pt x="245608" y="294885"/>
                  </a:lnTo>
                  <a:lnTo>
                    <a:pt x="216850" y="275484"/>
                  </a:lnTo>
                  <a:lnTo>
                    <a:pt x="191978" y="270828"/>
                  </a:lnTo>
                  <a:lnTo>
                    <a:pt x="180320" y="245220"/>
                  </a:lnTo>
                  <a:lnTo>
                    <a:pt x="167107" y="237460"/>
                  </a:lnTo>
                  <a:lnTo>
                    <a:pt x="155448" y="247548"/>
                  </a:lnTo>
                  <a:lnTo>
                    <a:pt x="152339" y="277812"/>
                  </a:lnTo>
                  <a:lnTo>
                    <a:pt x="127468" y="294885"/>
                  </a:lnTo>
                  <a:lnTo>
                    <a:pt x="96378" y="308853"/>
                  </a:lnTo>
                  <a:lnTo>
                    <a:pt x="76169" y="328253"/>
                  </a:lnTo>
                  <a:lnTo>
                    <a:pt x="73838" y="324373"/>
                  </a:lnTo>
                  <a:lnTo>
                    <a:pt x="67620" y="323597"/>
                  </a:lnTo>
                  <a:lnTo>
                    <a:pt x="62957" y="319717"/>
                  </a:lnTo>
                  <a:lnTo>
                    <a:pt x="59848" y="310405"/>
                  </a:lnTo>
                  <a:lnTo>
                    <a:pt x="53630" y="304197"/>
                  </a:lnTo>
                  <a:lnTo>
                    <a:pt x="24095" y="291005"/>
                  </a:lnTo>
                  <a:lnTo>
                    <a:pt x="0" y="266948"/>
                  </a:lnTo>
                  <a:lnTo>
                    <a:pt x="8550" y="249876"/>
                  </a:lnTo>
                  <a:lnTo>
                    <a:pt x="22540" y="236684"/>
                  </a:lnTo>
                  <a:lnTo>
                    <a:pt x="48189" y="204091"/>
                  </a:lnTo>
                  <a:lnTo>
                    <a:pt x="68397" y="164515"/>
                  </a:lnTo>
                  <a:lnTo>
                    <a:pt x="82388" y="142786"/>
                  </a:lnTo>
                  <a:lnTo>
                    <a:pt x="99487" y="123386"/>
                  </a:lnTo>
                  <a:lnTo>
                    <a:pt x="143789" y="103210"/>
                  </a:lnTo>
                  <a:lnTo>
                    <a:pt x="161666" y="79153"/>
                  </a:lnTo>
                  <a:lnTo>
                    <a:pt x="179543" y="90794"/>
                  </a:lnTo>
                  <a:lnTo>
                    <a:pt x="189647" y="131922"/>
                  </a:lnTo>
                  <a:lnTo>
                    <a:pt x="218405" y="141234"/>
                  </a:lnTo>
                  <a:lnTo>
                    <a:pt x="251826" y="105538"/>
                  </a:lnTo>
                  <a:lnTo>
                    <a:pt x="272034" y="95450"/>
                  </a:lnTo>
                  <a:lnTo>
                    <a:pt x="318668" y="86913"/>
                  </a:lnTo>
                  <a:lnTo>
                    <a:pt x="367634" y="69841"/>
                  </a:lnTo>
                  <a:lnTo>
                    <a:pt x="390952" y="66737"/>
                  </a:lnTo>
                  <a:lnTo>
                    <a:pt x="414269" y="67513"/>
                  </a:lnTo>
                  <a:lnTo>
                    <a:pt x="429814" y="56649"/>
                  </a:lnTo>
                  <a:lnTo>
                    <a:pt x="434477" y="35697"/>
                  </a:lnTo>
                  <a:lnTo>
                    <a:pt x="432146" y="22504"/>
                  </a:lnTo>
                  <a:lnTo>
                    <a:pt x="432923" y="8536"/>
                  </a:lnTo>
                  <a:lnTo>
                    <a:pt x="473339" y="0"/>
                  </a:lnTo>
                  <a:lnTo>
                    <a:pt x="513756" y="776"/>
                  </a:lnTo>
                  <a:lnTo>
                    <a:pt x="557281" y="17072"/>
                  </a:lnTo>
                  <a:lnTo>
                    <a:pt x="586039" y="4268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tr-TR"/>
            </a:p>
          </p:txBody>
        </p:sp>
        <p:sp>
          <p:nvSpPr>
            <p:cNvPr id="191" name="Serbest Form 190">
              <a:extLst>
                <a:ext uri="{FF2B5EF4-FFF2-40B4-BE49-F238E27FC236}">
                  <a16:creationId xmlns:a16="http://schemas.microsoft.com/office/drawing/2014/main" id="{31C6308F-682A-41D7-48A6-2CF06134B4AF}"/>
                </a:ext>
              </a:extLst>
            </p:cNvPr>
            <p:cNvSpPr/>
            <p:nvPr/>
          </p:nvSpPr>
          <p:spPr>
            <a:xfrm>
              <a:off x="9528872" y="7678215"/>
              <a:ext cx="615502" cy="1038394"/>
            </a:xfrm>
            <a:custGeom>
              <a:avLst/>
              <a:gdLst>
                <a:gd name="connsiteX0" fmla="*/ 245608 w 325663"/>
                <a:gd name="connsiteY0" fmla="*/ 27160 h 549416"/>
                <a:gd name="connsiteX1" fmla="*/ 269702 w 325663"/>
                <a:gd name="connsiteY1" fmla="*/ 51217 h 549416"/>
                <a:gd name="connsiteX2" fmla="*/ 299237 w 325663"/>
                <a:gd name="connsiteY2" fmla="*/ 64409 h 549416"/>
                <a:gd name="connsiteX3" fmla="*/ 305455 w 325663"/>
                <a:gd name="connsiteY3" fmla="*/ 70617 h 549416"/>
                <a:gd name="connsiteX4" fmla="*/ 308564 w 325663"/>
                <a:gd name="connsiteY4" fmla="*/ 79929 h 549416"/>
                <a:gd name="connsiteX5" fmla="*/ 313228 w 325663"/>
                <a:gd name="connsiteY5" fmla="*/ 83809 h 549416"/>
                <a:gd name="connsiteX6" fmla="*/ 319445 w 325663"/>
                <a:gd name="connsiteY6" fmla="*/ 84586 h 549416"/>
                <a:gd name="connsiteX7" fmla="*/ 321777 w 325663"/>
                <a:gd name="connsiteY7" fmla="*/ 88466 h 549416"/>
                <a:gd name="connsiteX8" fmla="*/ 317891 w 325663"/>
                <a:gd name="connsiteY8" fmla="*/ 87690 h 549416"/>
                <a:gd name="connsiteX9" fmla="*/ 314782 w 325663"/>
                <a:gd name="connsiteY9" fmla="*/ 88466 h 549416"/>
                <a:gd name="connsiteX10" fmla="*/ 316337 w 325663"/>
                <a:gd name="connsiteY10" fmla="*/ 99330 h 549416"/>
                <a:gd name="connsiteX11" fmla="*/ 311673 w 325663"/>
                <a:gd name="connsiteY11" fmla="*/ 108642 h 549416"/>
                <a:gd name="connsiteX12" fmla="*/ 306232 w 325663"/>
                <a:gd name="connsiteY12" fmla="*/ 116402 h 549416"/>
                <a:gd name="connsiteX13" fmla="*/ 301569 w 325663"/>
                <a:gd name="connsiteY13" fmla="*/ 125714 h 549416"/>
                <a:gd name="connsiteX14" fmla="*/ 300014 w 325663"/>
                <a:gd name="connsiteY14" fmla="*/ 135802 h 549416"/>
                <a:gd name="connsiteX15" fmla="*/ 299237 w 325663"/>
                <a:gd name="connsiteY15" fmla="*/ 144338 h 549416"/>
                <a:gd name="connsiteX16" fmla="*/ 298460 w 325663"/>
                <a:gd name="connsiteY16" fmla="*/ 153651 h 549416"/>
                <a:gd name="connsiteX17" fmla="*/ 293797 w 325663"/>
                <a:gd name="connsiteY17" fmla="*/ 164515 h 549416"/>
                <a:gd name="connsiteX18" fmla="*/ 289133 w 325663"/>
                <a:gd name="connsiteY18" fmla="*/ 183915 h 549416"/>
                <a:gd name="connsiteX19" fmla="*/ 289133 w 325663"/>
                <a:gd name="connsiteY19" fmla="*/ 204091 h 549416"/>
                <a:gd name="connsiteX20" fmla="*/ 287579 w 325663"/>
                <a:gd name="connsiteY20" fmla="*/ 224268 h 549416"/>
                <a:gd name="connsiteX21" fmla="*/ 276697 w 325663"/>
                <a:gd name="connsiteY21" fmla="*/ 241340 h 549416"/>
                <a:gd name="connsiteX22" fmla="*/ 274366 w 325663"/>
                <a:gd name="connsiteY22" fmla="*/ 248324 h 549416"/>
                <a:gd name="connsiteX23" fmla="*/ 275920 w 325663"/>
                <a:gd name="connsiteY23" fmla="*/ 256084 h 549416"/>
                <a:gd name="connsiteX24" fmla="*/ 282915 w 325663"/>
                <a:gd name="connsiteY24" fmla="*/ 280916 h 549416"/>
                <a:gd name="connsiteX25" fmla="*/ 284470 w 325663"/>
                <a:gd name="connsiteY25" fmla="*/ 284797 h 549416"/>
                <a:gd name="connsiteX26" fmla="*/ 287579 w 325663"/>
                <a:gd name="connsiteY26" fmla="*/ 287124 h 549416"/>
                <a:gd name="connsiteX27" fmla="*/ 293020 w 325663"/>
                <a:gd name="connsiteY27" fmla="*/ 289453 h 549416"/>
                <a:gd name="connsiteX28" fmla="*/ 294574 w 325663"/>
                <a:gd name="connsiteY28" fmla="*/ 291005 h 549416"/>
                <a:gd name="connsiteX29" fmla="*/ 296906 w 325663"/>
                <a:gd name="connsiteY29" fmla="*/ 294109 h 549416"/>
                <a:gd name="connsiteX30" fmla="*/ 297683 w 325663"/>
                <a:gd name="connsiteY30" fmla="*/ 297213 h 549416"/>
                <a:gd name="connsiteX31" fmla="*/ 298460 w 325663"/>
                <a:gd name="connsiteY31" fmla="*/ 300317 h 549416"/>
                <a:gd name="connsiteX32" fmla="*/ 297683 w 325663"/>
                <a:gd name="connsiteY32" fmla="*/ 304197 h 549416"/>
                <a:gd name="connsiteX33" fmla="*/ 295351 w 325663"/>
                <a:gd name="connsiteY33" fmla="*/ 311181 h 549416"/>
                <a:gd name="connsiteX34" fmla="*/ 293797 w 325663"/>
                <a:gd name="connsiteY34" fmla="*/ 315061 h 549416"/>
                <a:gd name="connsiteX35" fmla="*/ 292242 w 325663"/>
                <a:gd name="connsiteY35" fmla="*/ 315837 h 549416"/>
                <a:gd name="connsiteX36" fmla="*/ 295351 w 325663"/>
                <a:gd name="connsiteY36" fmla="*/ 318941 h 549416"/>
                <a:gd name="connsiteX37" fmla="*/ 307787 w 325663"/>
                <a:gd name="connsiteY37" fmla="*/ 320493 h 549416"/>
                <a:gd name="connsiteX38" fmla="*/ 314005 w 325663"/>
                <a:gd name="connsiteY38" fmla="*/ 322821 h 549416"/>
                <a:gd name="connsiteX39" fmla="*/ 317891 w 325663"/>
                <a:gd name="connsiteY39" fmla="*/ 327477 h 549416"/>
                <a:gd name="connsiteX40" fmla="*/ 317891 w 325663"/>
                <a:gd name="connsiteY40" fmla="*/ 328253 h 549416"/>
                <a:gd name="connsiteX41" fmla="*/ 321777 w 325663"/>
                <a:gd name="connsiteY41" fmla="*/ 334461 h 549416"/>
                <a:gd name="connsiteX42" fmla="*/ 324109 w 325663"/>
                <a:gd name="connsiteY42" fmla="*/ 342221 h 549416"/>
                <a:gd name="connsiteX43" fmla="*/ 325663 w 325663"/>
                <a:gd name="connsiteY43" fmla="*/ 349205 h 549416"/>
                <a:gd name="connsiteX44" fmla="*/ 325663 w 325663"/>
                <a:gd name="connsiteY44" fmla="*/ 359294 h 549416"/>
                <a:gd name="connsiteX45" fmla="*/ 324109 w 325663"/>
                <a:gd name="connsiteY45" fmla="*/ 363174 h 549416"/>
                <a:gd name="connsiteX46" fmla="*/ 297683 w 325663"/>
                <a:gd name="connsiteY46" fmla="*/ 367830 h 549416"/>
                <a:gd name="connsiteX47" fmla="*/ 290687 w 325663"/>
                <a:gd name="connsiteY47" fmla="*/ 367830 h 549416"/>
                <a:gd name="connsiteX48" fmla="*/ 262707 w 325663"/>
                <a:gd name="connsiteY48" fmla="*/ 363174 h 549416"/>
                <a:gd name="connsiteX49" fmla="*/ 255712 w 325663"/>
                <a:gd name="connsiteY49" fmla="*/ 364726 h 549416"/>
                <a:gd name="connsiteX50" fmla="*/ 251825 w 325663"/>
                <a:gd name="connsiteY50" fmla="*/ 366278 h 549416"/>
                <a:gd name="connsiteX51" fmla="*/ 250271 w 325663"/>
                <a:gd name="connsiteY51" fmla="*/ 368606 h 549416"/>
                <a:gd name="connsiteX52" fmla="*/ 250271 w 325663"/>
                <a:gd name="connsiteY52" fmla="*/ 372486 h 549416"/>
                <a:gd name="connsiteX53" fmla="*/ 247939 w 325663"/>
                <a:gd name="connsiteY53" fmla="*/ 374814 h 549416"/>
                <a:gd name="connsiteX54" fmla="*/ 244831 w 325663"/>
                <a:gd name="connsiteY54" fmla="*/ 376366 h 549416"/>
                <a:gd name="connsiteX55" fmla="*/ 243276 w 325663"/>
                <a:gd name="connsiteY55" fmla="*/ 376366 h 549416"/>
                <a:gd name="connsiteX56" fmla="*/ 240944 w 325663"/>
                <a:gd name="connsiteY56" fmla="*/ 375590 h 549416"/>
                <a:gd name="connsiteX57" fmla="*/ 230840 w 325663"/>
                <a:gd name="connsiteY57" fmla="*/ 374038 h 549416"/>
                <a:gd name="connsiteX58" fmla="*/ 225400 w 325663"/>
                <a:gd name="connsiteY58" fmla="*/ 372486 h 549416"/>
                <a:gd name="connsiteX59" fmla="*/ 220736 w 325663"/>
                <a:gd name="connsiteY59" fmla="*/ 369382 h 549416"/>
                <a:gd name="connsiteX60" fmla="*/ 216073 w 325663"/>
                <a:gd name="connsiteY60" fmla="*/ 363950 h 549416"/>
                <a:gd name="connsiteX61" fmla="*/ 212186 w 325663"/>
                <a:gd name="connsiteY61" fmla="*/ 367830 h 549416"/>
                <a:gd name="connsiteX62" fmla="*/ 217627 w 325663"/>
                <a:gd name="connsiteY62" fmla="*/ 374038 h 549416"/>
                <a:gd name="connsiteX63" fmla="*/ 216850 w 325663"/>
                <a:gd name="connsiteY63" fmla="*/ 377918 h 549416"/>
                <a:gd name="connsiteX64" fmla="*/ 213741 w 325663"/>
                <a:gd name="connsiteY64" fmla="*/ 381022 h 549416"/>
                <a:gd name="connsiteX65" fmla="*/ 211409 w 325663"/>
                <a:gd name="connsiteY65" fmla="*/ 384902 h 549416"/>
                <a:gd name="connsiteX66" fmla="*/ 211409 w 325663"/>
                <a:gd name="connsiteY66" fmla="*/ 391110 h 549416"/>
                <a:gd name="connsiteX67" fmla="*/ 209855 w 325663"/>
                <a:gd name="connsiteY67" fmla="*/ 457071 h 549416"/>
                <a:gd name="connsiteX68" fmla="*/ 210632 w 325663"/>
                <a:gd name="connsiteY68" fmla="*/ 470263 h 549416"/>
                <a:gd name="connsiteX69" fmla="*/ 202859 w 325663"/>
                <a:gd name="connsiteY69" fmla="*/ 472592 h 549416"/>
                <a:gd name="connsiteX70" fmla="*/ 188092 w 325663"/>
                <a:gd name="connsiteY70" fmla="*/ 467159 h 549416"/>
                <a:gd name="connsiteX71" fmla="*/ 181097 w 325663"/>
                <a:gd name="connsiteY71" fmla="*/ 470263 h 549416"/>
                <a:gd name="connsiteX72" fmla="*/ 177988 w 325663"/>
                <a:gd name="connsiteY72" fmla="*/ 486560 h 549416"/>
                <a:gd name="connsiteX73" fmla="*/ 171770 w 325663"/>
                <a:gd name="connsiteY73" fmla="*/ 487336 h 549416"/>
                <a:gd name="connsiteX74" fmla="*/ 163220 w 325663"/>
                <a:gd name="connsiteY74" fmla="*/ 485008 h 549416"/>
                <a:gd name="connsiteX75" fmla="*/ 151562 w 325663"/>
                <a:gd name="connsiteY75" fmla="*/ 489664 h 549416"/>
                <a:gd name="connsiteX76" fmla="*/ 143012 w 325663"/>
                <a:gd name="connsiteY76" fmla="*/ 502856 h 549416"/>
                <a:gd name="connsiteX77" fmla="*/ 140680 w 325663"/>
                <a:gd name="connsiteY77" fmla="*/ 534673 h 549416"/>
                <a:gd name="connsiteX78" fmla="*/ 136794 w 325663"/>
                <a:gd name="connsiteY78" fmla="*/ 547865 h 549416"/>
                <a:gd name="connsiteX79" fmla="*/ 136017 w 325663"/>
                <a:gd name="connsiteY79" fmla="*/ 548641 h 549416"/>
                <a:gd name="connsiteX80" fmla="*/ 129799 w 325663"/>
                <a:gd name="connsiteY80" fmla="*/ 549417 h 549416"/>
                <a:gd name="connsiteX81" fmla="*/ 108036 w 325663"/>
                <a:gd name="connsiteY81" fmla="*/ 533896 h 549416"/>
                <a:gd name="connsiteX82" fmla="*/ 97155 w 325663"/>
                <a:gd name="connsiteY82" fmla="*/ 528464 h 549416"/>
                <a:gd name="connsiteX83" fmla="*/ 85496 w 325663"/>
                <a:gd name="connsiteY83" fmla="*/ 528464 h 549416"/>
                <a:gd name="connsiteX84" fmla="*/ 80056 w 325663"/>
                <a:gd name="connsiteY84" fmla="*/ 526912 h 549416"/>
                <a:gd name="connsiteX85" fmla="*/ 76169 w 325663"/>
                <a:gd name="connsiteY85" fmla="*/ 523032 h 549416"/>
                <a:gd name="connsiteX86" fmla="*/ 75392 w 325663"/>
                <a:gd name="connsiteY86" fmla="*/ 517600 h 549416"/>
                <a:gd name="connsiteX87" fmla="*/ 76169 w 325663"/>
                <a:gd name="connsiteY87" fmla="*/ 512168 h 549416"/>
                <a:gd name="connsiteX88" fmla="*/ 76169 w 325663"/>
                <a:gd name="connsiteY88" fmla="*/ 505960 h 549416"/>
                <a:gd name="connsiteX89" fmla="*/ 71506 w 325663"/>
                <a:gd name="connsiteY89" fmla="*/ 500528 h 549416"/>
                <a:gd name="connsiteX90" fmla="*/ 64511 w 325663"/>
                <a:gd name="connsiteY90" fmla="*/ 502080 h 549416"/>
                <a:gd name="connsiteX91" fmla="*/ 56738 w 325663"/>
                <a:gd name="connsiteY91" fmla="*/ 504408 h 549416"/>
                <a:gd name="connsiteX92" fmla="*/ 49743 w 325663"/>
                <a:gd name="connsiteY92" fmla="*/ 505960 h 549416"/>
                <a:gd name="connsiteX93" fmla="*/ 45857 w 325663"/>
                <a:gd name="connsiteY93" fmla="*/ 505184 h 549416"/>
                <a:gd name="connsiteX94" fmla="*/ 45857 w 325663"/>
                <a:gd name="connsiteY94" fmla="*/ 504408 h 549416"/>
                <a:gd name="connsiteX95" fmla="*/ 50521 w 325663"/>
                <a:gd name="connsiteY95" fmla="*/ 498200 h 549416"/>
                <a:gd name="connsiteX96" fmla="*/ 66065 w 325663"/>
                <a:gd name="connsiteY96" fmla="*/ 470263 h 549416"/>
                <a:gd name="connsiteX97" fmla="*/ 69952 w 325663"/>
                <a:gd name="connsiteY97" fmla="*/ 467159 h 549416"/>
                <a:gd name="connsiteX98" fmla="*/ 69952 w 325663"/>
                <a:gd name="connsiteY98" fmla="*/ 458623 h 549416"/>
                <a:gd name="connsiteX99" fmla="*/ 59848 w 325663"/>
                <a:gd name="connsiteY99" fmla="*/ 427583 h 549416"/>
                <a:gd name="connsiteX100" fmla="*/ 33421 w 325663"/>
                <a:gd name="connsiteY100" fmla="*/ 384126 h 549416"/>
                <a:gd name="connsiteX101" fmla="*/ 28758 w 325663"/>
                <a:gd name="connsiteY101" fmla="*/ 377918 h 549416"/>
                <a:gd name="connsiteX102" fmla="*/ 24094 w 325663"/>
                <a:gd name="connsiteY102" fmla="*/ 370158 h 549416"/>
                <a:gd name="connsiteX103" fmla="*/ 20208 w 325663"/>
                <a:gd name="connsiteY103" fmla="*/ 356190 h 549416"/>
                <a:gd name="connsiteX104" fmla="*/ 14767 w 325663"/>
                <a:gd name="connsiteY104" fmla="*/ 349982 h 549416"/>
                <a:gd name="connsiteX105" fmla="*/ 8549 w 325663"/>
                <a:gd name="connsiteY105" fmla="*/ 344550 h 549416"/>
                <a:gd name="connsiteX106" fmla="*/ 4663 w 325663"/>
                <a:gd name="connsiteY106" fmla="*/ 339117 h 549416"/>
                <a:gd name="connsiteX107" fmla="*/ 0 w 325663"/>
                <a:gd name="connsiteY107" fmla="*/ 328253 h 549416"/>
                <a:gd name="connsiteX108" fmla="*/ 777 w 325663"/>
                <a:gd name="connsiteY108" fmla="*/ 321269 h 549416"/>
                <a:gd name="connsiteX109" fmla="*/ 10881 w 325663"/>
                <a:gd name="connsiteY109" fmla="*/ 306525 h 549416"/>
                <a:gd name="connsiteX110" fmla="*/ 13990 w 325663"/>
                <a:gd name="connsiteY110" fmla="*/ 302645 h 549416"/>
                <a:gd name="connsiteX111" fmla="*/ 17876 w 325663"/>
                <a:gd name="connsiteY111" fmla="*/ 300317 h 549416"/>
                <a:gd name="connsiteX112" fmla="*/ 21763 w 325663"/>
                <a:gd name="connsiteY112" fmla="*/ 298765 h 549416"/>
                <a:gd name="connsiteX113" fmla="*/ 25649 w 325663"/>
                <a:gd name="connsiteY113" fmla="*/ 298765 h 549416"/>
                <a:gd name="connsiteX114" fmla="*/ 27980 w 325663"/>
                <a:gd name="connsiteY114" fmla="*/ 297213 h 549416"/>
                <a:gd name="connsiteX115" fmla="*/ 31867 w 325663"/>
                <a:gd name="connsiteY115" fmla="*/ 285573 h 549416"/>
                <a:gd name="connsiteX116" fmla="*/ 34976 w 325663"/>
                <a:gd name="connsiteY116" fmla="*/ 282469 h 549416"/>
                <a:gd name="connsiteX117" fmla="*/ 41194 w 325663"/>
                <a:gd name="connsiteY117" fmla="*/ 279364 h 549416"/>
                <a:gd name="connsiteX118" fmla="*/ 45080 w 325663"/>
                <a:gd name="connsiteY118" fmla="*/ 276260 h 549416"/>
                <a:gd name="connsiteX119" fmla="*/ 46634 w 325663"/>
                <a:gd name="connsiteY119" fmla="*/ 272380 h 549416"/>
                <a:gd name="connsiteX120" fmla="*/ 48966 w 325663"/>
                <a:gd name="connsiteY120" fmla="*/ 262292 h 549416"/>
                <a:gd name="connsiteX121" fmla="*/ 52852 w 325663"/>
                <a:gd name="connsiteY121" fmla="*/ 259964 h 549416"/>
                <a:gd name="connsiteX122" fmla="*/ 55184 w 325663"/>
                <a:gd name="connsiteY122" fmla="*/ 257636 h 549416"/>
                <a:gd name="connsiteX123" fmla="*/ 57515 w 325663"/>
                <a:gd name="connsiteY123" fmla="*/ 255308 h 549416"/>
                <a:gd name="connsiteX124" fmla="*/ 72283 w 325663"/>
                <a:gd name="connsiteY124" fmla="*/ 249876 h 549416"/>
                <a:gd name="connsiteX125" fmla="*/ 75392 w 325663"/>
                <a:gd name="connsiteY125" fmla="*/ 248324 h 549416"/>
                <a:gd name="connsiteX126" fmla="*/ 92491 w 325663"/>
                <a:gd name="connsiteY126" fmla="*/ 226596 h 549416"/>
                <a:gd name="connsiteX127" fmla="*/ 95600 w 325663"/>
                <a:gd name="connsiteY127" fmla="*/ 221940 h 549416"/>
                <a:gd name="connsiteX128" fmla="*/ 99487 w 325663"/>
                <a:gd name="connsiteY128" fmla="*/ 221163 h 549416"/>
                <a:gd name="connsiteX129" fmla="*/ 139126 w 325663"/>
                <a:gd name="connsiteY129" fmla="*/ 196331 h 549416"/>
                <a:gd name="connsiteX130" fmla="*/ 144566 w 325663"/>
                <a:gd name="connsiteY130" fmla="*/ 194779 h 549416"/>
                <a:gd name="connsiteX131" fmla="*/ 148453 w 325663"/>
                <a:gd name="connsiteY131" fmla="*/ 190899 h 549416"/>
                <a:gd name="connsiteX132" fmla="*/ 153116 w 325663"/>
                <a:gd name="connsiteY132" fmla="*/ 183139 h 549416"/>
                <a:gd name="connsiteX133" fmla="*/ 157003 w 325663"/>
                <a:gd name="connsiteY133" fmla="*/ 173827 h 549416"/>
                <a:gd name="connsiteX134" fmla="*/ 158557 w 325663"/>
                <a:gd name="connsiteY134" fmla="*/ 166843 h 549416"/>
                <a:gd name="connsiteX135" fmla="*/ 158557 w 325663"/>
                <a:gd name="connsiteY135" fmla="*/ 160635 h 549416"/>
                <a:gd name="connsiteX136" fmla="*/ 157003 w 325663"/>
                <a:gd name="connsiteY136" fmla="*/ 155978 h 549416"/>
                <a:gd name="connsiteX137" fmla="*/ 154670 w 325663"/>
                <a:gd name="connsiteY137" fmla="*/ 152098 h 549416"/>
                <a:gd name="connsiteX138" fmla="*/ 153116 w 325663"/>
                <a:gd name="connsiteY138" fmla="*/ 147442 h 549416"/>
                <a:gd name="connsiteX139" fmla="*/ 153116 w 325663"/>
                <a:gd name="connsiteY139" fmla="*/ 144338 h 549416"/>
                <a:gd name="connsiteX140" fmla="*/ 153116 w 325663"/>
                <a:gd name="connsiteY140" fmla="*/ 115626 h 549416"/>
                <a:gd name="connsiteX141" fmla="*/ 152339 w 325663"/>
                <a:gd name="connsiteY141" fmla="*/ 107866 h 549416"/>
                <a:gd name="connsiteX142" fmla="*/ 148453 w 325663"/>
                <a:gd name="connsiteY142" fmla="*/ 100106 h 549416"/>
                <a:gd name="connsiteX143" fmla="*/ 126690 w 325663"/>
                <a:gd name="connsiteY143" fmla="*/ 69065 h 549416"/>
                <a:gd name="connsiteX144" fmla="*/ 114254 w 325663"/>
                <a:gd name="connsiteY144" fmla="*/ 56649 h 549416"/>
                <a:gd name="connsiteX145" fmla="*/ 100264 w 325663"/>
                <a:gd name="connsiteY145" fmla="*/ 46561 h 549416"/>
                <a:gd name="connsiteX146" fmla="*/ 86273 w 325663"/>
                <a:gd name="connsiteY146" fmla="*/ 42681 h 549416"/>
                <a:gd name="connsiteX147" fmla="*/ 73060 w 325663"/>
                <a:gd name="connsiteY147" fmla="*/ 48113 h 549416"/>
                <a:gd name="connsiteX148" fmla="*/ 60625 w 325663"/>
                <a:gd name="connsiteY148" fmla="*/ 58977 h 549416"/>
                <a:gd name="connsiteX149" fmla="*/ 53629 w 325663"/>
                <a:gd name="connsiteY149" fmla="*/ 67513 h 549416"/>
                <a:gd name="connsiteX150" fmla="*/ 48189 w 325663"/>
                <a:gd name="connsiteY150" fmla="*/ 58201 h 549416"/>
                <a:gd name="connsiteX151" fmla="*/ 48189 w 325663"/>
                <a:gd name="connsiteY151" fmla="*/ 38801 h 549416"/>
                <a:gd name="connsiteX152" fmla="*/ 78501 w 325663"/>
                <a:gd name="connsiteY152" fmla="*/ 3880 h 549416"/>
                <a:gd name="connsiteX153" fmla="*/ 85496 w 325663"/>
                <a:gd name="connsiteY153" fmla="*/ 0 h 549416"/>
                <a:gd name="connsiteX154" fmla="*/ 93269 w 325663"/>
                <a:gd name="connsiteY154" fmla="*/ 1552 h 549416"/>
                <a:gd name="connsiteX155" fmla="*/ 101041 w 325663"/>
                <a:gd name="connsiteY155" fmla="*/ 4656 h 549416"/>
                <a:gd name="connsiteX156" fmla="*/ 117363 w 325663"/>
                <a:gd name="connsiteY156" fmla="*/ 1552 h 549416"/>
                <a:gd name="connsiteX157" fmla="*/ 132908 w 325663"/>
                <a:gd name="connsiteY157" fmla="*/ 6208 h 549416"/>
                <a:gd name="connsiteX158" fmla="*/ 147676 w 325663"/>
                <a:gd name="connsiteY158" fmla="*/ 6208 h 549416"/>
                <a:gd name="connsiteX159" fmla="*/ 165552 w 325663"/>
                <a:gd name="connsiteY159" fmla="*/ 1552 h 549416"/>
                <a:gd name="connsiteX160" fmla="*/ 181874 w 325663"/>
                <a:gd name="connsiteY160" fmla="*/ 6984 h 549416"/>
                <a:gd name="connsiteX161" fmla="*/ 194310 w 325663"/>
                <a:gd name="connsiteY161" fmla="*/ 20176 h 549416"/>
                <a:gd name="connsiteX162" fmla="*/ 208300 w 325663"/>
                <a:gd name="connsiteY162" fmla="*/ 28713 h 549416"/>
                <a:gd name="connsiteX163" fmla="*/ 226954 w 325663"/>
                <a:gd name="connsiteY163" fmla="*/ 29489 h 549416"/>
                <a:gd name="connsiteX164" fmla="*/ 245608 w 325663"/>
                <a:gd name="connsiteY164" fmla="*/ 27160 h 549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</a:cxnLst>
              <a:rect l="l" t="t" r="r" b="b"/>
              <a:pathLst>
                <a:path w="325663" h="549416">
                  <a:moveTo>
                    <a:pt x="245608" y="27160"/>
                  </a:moveTo>
                  <a:lnTo>
                    <a:pt x="269702" y="51217"/>
                  </a:lnTo>
                  <a:lnTo>
                    <a:pt x="299237" y="64409"/>
                  </a:lnTo>
                  <a:lnTo>
                    <a:pt x="305455" y="70617"/>
                  </a:lnTo>
                  <a:lnTo>
                    <a:pt x="308564" y="79929"/>
                  </a:lnTo>
                  <a:lnTo>
                    <a:pt x="313228" y="83809"/>
                  </a:lnTo>
                  <a:lnTo>
                    <a:pt x="319445" y="84586"/>
                  </a:lnTo>
                  <a:lnTo>
                    <a:pt x="321777" y="88466"/>
                  </a:lnTo>
                  <a:lnTo>
                    <a:pt x="317891" y="87690"/>
                  </a:lnTo>
                  <a:lnTo>
                    <a:pt x="314782" y="88466"/>
                  </a:lnTo>
                  <a:lnTo>
                    <a:pt x="316337" y="99330"/>
                  </a:lnTo>
                  <a:lnTo>
                    <a:pt x="311673" y="108642"/>
                  </a:lnTo>
                  <a:lnTo>
                    <a:pt x="306232" y="116402"/>
                  </a:lnTo>
                  <a:lnTo>
                    <a:pt x="301569" y="125714"/>
                  </a:lnTo>
                  <a:lnTo>
                    <a:pt x="300014" y="135802"/>
                  </a:lnTo>
                  <a:lnTo>
                    <a:pt x="299237" y="144338"/>
                  </a:lnTo>
                  <a:lnTo>
                    <a:pt x="298460" y="153651"/>
                  </a:lnTo>
                  <a:lnTo>
                    <a:pt x="293797" y="164515"/>
                  </a:lnTo>
                  <a:lnTo>
                    <a:pt x="289133" y="183915"/>
                  </a:lnTo>
                  <a:lnTo>
                    <a:pt x="289133" y="204091"/>
                  </a:lnTo>
                  <a:lnTo>
                    <a:pt x="287579" y="224268"/>
                  </a:lnTo>
                  <a:lnTo>
                    <a:pt x="276697" y="241340"/>
                  </a:lnTo>
                  <a:lnTo>
                    <a:pt x="274366" y="248324"/>
                  </a:lnTo>
                  <a:lnTo>
                    <a:pt x="275920" y="256084"/>
                  </a:lnTo>
                  <a:lnTo>
                    <a:pt x="282915" y="280916"/>
                  </a:lnTo>
                  <a:lnTo>
                    <a:pt x="284470" y="284797"/>
                  </a:lnTo>
                  <a:lnTo>
                    <a:pt x="287579" y="287124"/>
                  </a:lnTo>
                  <a:lnTo>
                    <a:pt x="293020" y="289453"/>
                  </a:lnTo>
                  <a:lnTo>
                    <a:pt x="294574" y="291005"/>
                  </a:lnTo>
                  <a:lnTo>
                    <a:pt x="296906" y="294109"/>
                  </a:lnTo>
                  <a:lnTo>
                    <a:pt x="297683" y="297213"/>
                  </a:lnTo>
                  <a:lnTo>
                    <a:pt x="298460" y="300317"/>
                  </a:lnTo>
                  <a:lnTo>
                    <a:pt x="297683" y="304197"/>
                  </a:lnTo>
                  <a:lnTo>
                    <a:pt x="295351" y="311181"/>
                  </a:lnTo>
                  <a:lnTo>
                    <a:pt x="293797" y="315061"/>
                  </a:lnTo>
                  <a:lnTo>
                    <a:pt x="292242" y="315837"/>
                  </a:lnTo>
                  <a:lnTo>
                    <a:pt x="295351" y="318941"/>
                  </a:lnTo>
                  <a:lnTo>
                    <a:pt x="307787" y="320493"/>
                  </a:lnTo>
                  <a:lnTo>
                    <a:pt x="314005" y="322821"/>
                  </a:lnTo>
                  <a:lnTo>
                    <a:pt x="317891" y="327477"/>
                  </a:lnTo>
                  <a:lnTo>
                    <a:pt x="317891" y="328253"/>
                  </a:lnTo>
                  <a:lnTo>
                    <a:pt x="321777" y="334461"/>
                  </a:lnTo>
                  <a:lnTo>
                    <a:pt x="324109" y="342221"/>
                  </a:lnTo>
                  <a:lnTo>
                    <a:pt x="325663" y="349205"/>
                  </a:lnTo>
                  <a:lnTo>
                    <a:pt x="325663" y="359294"/>
                  </a:lnTo>
                  <a:lnTo>
                    <a:pt x="324109" y="363174"/>
                  </a:lnTo>
                  <a:lnTo>
                    <a:pt x="297683" y="367830"/>
                  </a:lnTo>
                  <a:lnTo>
                    <a:pt x="290687" y="367830"/>
                  </a:lnTo>
                  <a:lnTo>
                    <a:pt x="262707" y="363174"/>
                  </a:lnTo>
                  <a:lnTo>
                    <a:pt x="255712" y="364726"/>
                  </a:lnTo>
                  <a:lnTo>
                    <a:pt x="251825" y="366278"/>
                  </a:lnTo>
                  <a:lnTo>
                    <a:pt x="250271" y="368606"/>
                  </a:lnTo>
                  <a:lnTo>
                    <a:pt x="250271" y="372486"/>
                  </a:lnTo>
                  <a:lnTo>
                    <a:pt x="247939" y="374814"/>
                  </a:lnTo>
                  <a:lnTo>
                    <a:pt x="244831" y="376366"/>
                  </a:lnTo>
                  <a:lnTo>
                    <a:pt x="243276" y="376366"/>
                  </a:lnTo>
                  <a:lnTo>
                    <a:pt x="240944" y="375590"/>
                  </a:lnTo>
                  <a:lnTo>
                    <a:pt x="230840" y="374038"/>
                  </a:lnTo>
                  <a:lnTo>
                    <a:pt x="225400" y="372486"/>
                  </a:lnTo>
                  <a:lnTo>
                    <a:pt x="220736" y="369382"/>
                  </a:lnTo>
                  <a:lnTo>
                    <a:pt x="216073" y="363950"/>
                  </a:lnTo>
                  <a:lnTo>
                    <a:pt x="212186" y="367830"/>
                  </a:lnTo>
                  <a:lnTo>
                    <a:pt x="217627" y="374038"/>
                  </a:lnTo>
                  <a:lnTo>
                    <a:pt x="216850" y="377918"/>
                  </a:lnTo>
                  <a:lnTo>
                    <a:pt x="213741" y="381022"/>
                  </a:lnTo>
                  <a:lnTo>
                    <a:pt x="211409" y="384902"/>
                  </a:lnTo>
                  <a:lnTo>
                    <a:pt x="211409" y="391110"/>
                  </a:lnTo>
                  <a:lnTo>
                    <a:pt x="209855" y="457071"/>
                  </a:lnTo>
                  <a:lnTo>
                    <a:pt x="210632" y="470263"/>
                  </a:lnTo>
                  <a:lnTo>
                    <a:pt x="202859" y="472592"/>
                  </a:lnTo>
                  <a:lnTo>
                    <a:pt x="188092" y="467159"/>
                  </a:lnTo>
                  <a:lnTo>
                    <a:pt x="181097" y="470263"/>
                  </a:lnTo>
                  <a:lnTo>
                    <a:pt x="177988" y="486560"/>
                  </a:lnTo>
                  <a:lnTo>
                    <a:pt x="171770" y="487336"/>
                  </a:lnTo>
                  <a:lnTo>
                    <a:pt x="163220" y="485008"/>
                  </a:lnTo>
                  <a:lnTo>
                    <a:pt x="151562" y="489664"/>
                  </a:lnTo>
                  <a:lnTo>
                    <a:pt x="143012" y="502856"/>
                  </a:lnTo>
                  <a:lnTo>
                    <a:pt x="140680" y="534673"/>
                  </a:lnTo>
                  <a:lnTo>
                    <a:pt x="136794" y="547865"/>
                  </a:lnTo>
                  <a:lnTo>
                    <a:pt x="136017" y="548641"/>
                  </a:lnTo>
                  <a:lnTo>
                    <a:pt x="129799" y="549417"/>
                  </a:lnTo>
                  <a:lnTo>
                    <a:pt x="108036" y="533896"/>
                  </a:lnTo>
                  <a:lnTo>
                    <a:pt x="97155" y="528464"/>
                  </a:lnTo>
                  <a:lnTo>
                    <a:pt x="85496" y="528464"/>
                  </a:lnTo>
                  <a:lnTo>
                    <a:pt x="80056" y="526912"/>
                  </a:lnTo>
                  <a:lnTo>
                    <a:pt x="76169" y="523032"/>
                  </a:lnTo>
                  <a:lnTo>
                    <a:pt x="75392" y="517600"/>
                  </a:lnTo>
                  <a:lnTo>
                    <a:pt x="76169" y="512168"/>
                  </a:lnTo>
                  <a:lnTo>
                    <a:pt x="76169" y="505960"/>
                  </a:lnTo>
                  <a:lnTo>
                    <a:pt x="71506" y="500528"/>
                  </a:lnTo>
                  <a:lnTo>
                    <a:pt x="64511" y="502080"/>
                  </a:lnTo>
                  <a:lnTo>
                    <a:pt x="56738" y="504408"/>
                  </a:lnTo>
                  <a:lnTo>
                    <a:pt x="49743" y="505960"/>
                  </a:lnTo>
                  <a:lnTo>
                    <a:pt x="45857" y="505184"/>
                  </a:lnTo>
                  <a:lnTo>
                    <a:pt x="45857" y="504408"/>
                  </a:lnTo>
                  <a:lnTo>
                    <a:pt x="50521" y="498200"/>
                  </a:lnTo>
                  <a:lnTo>
                    <a:pt x="66065" y="470263"/>
                  </a:lnTo>
                  <a:lnTo>
                    <a:pt x="69952" y="467159"/>
                  </a:lnTo>
                  <a:lnTo>
                    <a:pt x="69952" y="458623"/>
                  </a:lnTo>
                  <a:lnTo>
                    <a:pt x="59848" y="427583"/>
                  </a:lnTo>
                  <a:lnTo>
                    <a:pt x="33421" y="384126"/>
                  </a:lnTo>
                  <a:lnTo>
                    <a:pt x="28758" y="377918"/>
                  </a:lnTo>
                  <a:lnTo>
                    <a:pt x="24094" y="370158"/>
                  </a:lnTo>
                  <a:lnTo>
                    <a:pt x="20208" y="356190"/>
                  </a:lnTo>
                  <a:lnTo>
                    <a:pt x="14767" y="349982"/>
                  </a:lnTo>
                  <a:lnTo>
                    <a:pt x="8549" y="344550"/>
                  </a:lnTo>
                  <a:lnTo>
                    <a:pt x="4663" y="339117"/>
                  </a:lnTo>
                  <a:lnTo>
                    <a:pt x="0" y="328253"/>
                  </a:lnTo>
                  <a:lnTo>
                    <a:pt x="777" y="321269"/>
                  </a:lnTo>
                  <a:lnTo>
                    <a:pt x="10881" y="306525"/>
                  </a:lnTo>
                  <a:lnTo>
                    <a:pt x="13990" y="302645"/>
                  </a:lnTo>
                  <a:lnTo>
                    <a:pt x="17876" y="300317"/>
                  </a:lnTo>
                  <a:lnTo>
                    <a:pt x="21763" y="298765"/>
                  </a:lnTo>
                  <a:lnTo>
                    <a:pt x="25649" y="298765"/>
                  </a:lnTo>
                  <a:lnTo>
                    <a:pt x="27980" y="297213"/>
                  </a:lnTo>
                  <a:lnTo>
                    <a:pt x="31867" y="285573"/>
                  </a:lnTo>
                  <a:lnTo>
                    <a:pt x="34976" y="282469"/>
                  </a:lnTo>
                  <a:lnTo>
                    <a:pt x="41194" y="279364"/>
                  </a:lnTo>
                  <a:lnTo>
                    <a:pt x="45080" y="276260"/>
                  </a:lnTo>
                  <a:lnTo>
                    <a:pt x="46634" y="272380"/>
                  </a:lnTo>
                  <a:lnTo>
                    <a:pt x="48966" y="262292"/>
                  </a:lnTo>
                  <a:lnTo>
                    <a:pt x="52852" y="259964"/>
                  </a:lnTo>
                  <a:lnTo>
                    <a:pt x="55184" y="257636"/>
                  </a:lnTo>
                  <a:lnTo>
                    <a:pt x="57515" y="255308"/>
                  </a:lnTo>
                  <a:lnTo>
                    <a:pt x="72283" y="249876"/>
                  </a:lnTo>
                  <a:lnTo>
                    <a:pt x="75392" y="248324"/>
                  </a:lnTo>
                  <a:lnTo>
                    <a:pt x="92491" y="226596"/>
                  </a:lnTo>
                  <a:lnTo>
                    <a:pt x="95600" y="221940"/>
                  </a:lnTo>
                  <a:lnTo>
                    <a:pt x="99487" y="221163"/>
                  </a:lnTo>
                  <a:lnTo>
                    <a:pt x="139126" y="196331"/>
                  </a:lnTo>
                  <a:lnTo>
                    <a:pt x="144566" y="194779"/>
                  </a:lnTo>
                  <a:lnTo>
                    <a:pt x="148453" y="190899"/>
                  </a:lnTo>
                  <a:lnTo>
                    <a:pt x="153116" y="183139"/>
                  </a:lnTo>
                  <a:lnTo>
                    <a:pt x="157003" y="173827"/>
                  </a:lnTo>
                  <a:lnTo>
                    <a:pt x="158557" y="166843"/>
                  </a:lnTo>
                  <a:lnTo>
                    <a:pt x="158557" y="160635"/>
                  </a:lnTo>
                  <a:lnTo>
                    <a:pt x="157003" y="155978"/>
                  </a:lnTo>
                  <a:lnTo>
                    <a:pt x="154670" y="152098"/>
                  </a:lnTo>
                  <a:lnTo>
                    <a:pt x="153116" y="147442"/>
                  </a:lnTo>
                  <a:lnTo>
                    <a:pt x="153116" y="144338"/>
                  </a:lnTo>
                  <a:lnTo>
                    <a:pt x="153116" y="115626"/>
                  </a:lnTo>
                  <a:lnTo>
                    <a:pt x="152339" y="107866"/>
                  </a:lnTo>
                  <a:lnTo>
                    <a:pt x="148453" y="100106"/>
                  </a:lnTo>
                  <a:lnTo>
                    <a:pt x="126690" y="69065"/>
                  </a:lnTo>
                  <a:lnTo>
                    <a:pt x="114254" y="56649"/>
                  </a:lnTo>
                  <a:lnTo>
                    <a:pt x="100264" y="46561"/>
                  </a:lnTo>
                  <a:lnTo>
                    <a:pt x="86273" y="42681"/>
                  </a:lnTo>
                  <a:lnTo>
                    <a:pt x="73060" y="48113"/>
                  </a:lnTo>
                  <a:lnTo>
                    <a:pt x="60625" y="58977"/>
                  </a:lnTo>
                  <a:lnTo>
                    <a:pt x="53629" y="67513"/>
                  </a:lnTo>
                  <a:lnTo>
                    <a:pt x="48189" y="58201"/>
                  </a:lnTo>
                  <a:lnTo>
                    <a:pt x="48189" y="38801"/>
                  </a:lnTo>
                  <a:lnTo>
                    <a:pt x="78501" y="3880"/>
                  </a:lnTo>
                  <a:lnTo>
                    <a:pt x="85496" y="0"/>
                  </a:lnTo>
                  <a:lnTo>
                    <a:pt x="93269" y="1552"/>
                  </a:lnTo>
                  <a:lnTo>
                    <a:pt x="101041" y="4656"/>
                  </a:lnTo>
                  <a:lnTo>
                    <a:pt x="117363" y="1552"/>
                  </a:lnTo>
                  <a:lnTo>
                    <a:pt x="132908" y="6208"/>
                  </a:lnTo>
                  <a:lnTo>
                    <a:pt x="147676" y="6208"/>
                  </a:lnTo>
                  <a:lnTo>
                    <a:pt x="165552" y="1552"/>
                  </a:lnTo>
                  <a:lnTo>
                    <a:pt x="181874" y="6984"/>
                  </a:lnTo>
                  <a:lnTo>
                    <a:pt x="194310" y="20176"/>
                  </a:lnTo>
                  <a:lnTo>
                    <a:pt x="208300" y="28713"/>
                  </a:lnTo>
                  <a:lnTo>
                    <a:pt x="226954" y="29489"/>
                  </a:lnTo>
                  <a:lnTo>
                    <a:pt x="245608" y="2716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tr-TR"/>
            </a:p>
          </p:txBody>
        </p:sp>
        <p:sp>
          <p:nvSpPr>
            <p:cNvPr id="192" name="Serbest Form 191">
              <a:extLst>
                <a:ext uri="{FF2B5EF4-FFF2-40B4-BE49-F238E27FC236}">
                  <a16:creationId xmlns:a16="http://schemas.microsoft.com/office/drawing/2014/main" id="{E58347D6-D138-1DFF-2A5C-76EDB99431E9}"/>
                </a:ext>
              </a:extLst>
            </p:cNvPr>
            <p:cNvSpPr/>
            <p:nvPr/>
          </p:nvSpPr>
          <p:spPr>
            <a:xfrm>
              <a:off x="4200878" y="3608231"/>
              <a:ext cx="1210439" cy="614530"/>
            </a:xfrm>
            <a:custGeom>
              <a:avLst/>
              <a:gdLst>
                <a:gd name="connsiteX0" fmla="*/ 2332 w 640445"/>
                <a:gd name="connsiteY0" fmla="*/ 23280 h 325149"/>
                <a:gd name="connsiteX1" fmla="*/ 3109 w 640445"/>
                <a:gd name="connsiteY1" fmla="*/ 23280 h 325149"/>
                <a:gd name="connsiteX2" fmla="*/ 20208 w 640445"/>
                <a:gd name="connsiteY2" fmla="*/ 0 h 325149"/>
                <a:gd name="connsiteX3" fmla="*/ 31090 w 640445"/>
                <a:gd name="connsiteY3" fmla="*/ 10088 h 325149"/>
                <a:gd name="connsiteX4" fmla="*/ 87051 w 640445"/>
                <a:gd name="connsiteY4" fmla="*/ 45785 h 325149"/>
                <a:gd name="connsiteX5" fmla="*/ 167107 w 640445"/>
                <a:gd name="connsiteY5" fmla="*/ 79929 h 325149"/>
                <a:gd name="connsiteX6" fmla="*/ 280584 w 640445"/>
                <a:gd name="connsiteY6" fmla="*/ 134250 h 325149"/>
                <a:gd name="connsiteX7" fmla="*/ 317114 w 640445"/>
                <a:gd name="connsiteY7" fmla="*/ 142786 h 325149"/>
                <a:gd name="connsiteX8" fmla="*/ 318668 w 640445"/>
                <a:gd name="connsiteY8" fmla="*/ 143562 h 325149"/>
                <a:gd name="connsiteX9" fmla="*/ 319446 w 640445"/>
                <a:gd name="connsiteY9" fmla="*/ 144338 h 325149"/>
                <a:gd name="connsiteX10" fmla="*/ 321000 w 640445"/>
                <a:gd name="connsiteY10" fmla="*/ 145890 h 325149"/>
                <a:gd name="connsiteX11" fmla="*/ 323332 w 640445"/>
                <a:gd name="connsiteY11" fmla="*/ 145890 h 325149"/>
                <a:gd name="connsiteX12" fmla="*/ 325664 w 640445"/>
                <a:gd name="connsiteY12" fmla="*/ 145114 h 325149"/>
                <a:gd name="connsiteX13" fmla="*/ 327995 w 640445"/>
                <a:gd name="connsiteY13" fmla="*/ 140458 h 325149"/>
                <a:gd name="connsiteX14" fmla="*/ 331104 w 640445"/>
                <a:gd name="connsiteY14" fmla="*/ 139682 h 325149"/>
                <a:gd name="connsiteX15" fmla="*/ 339654 w 640445"/>
                <a:gd name="connsiteY15" fmla="*/ 140458 h 325149"/>
                <a:gd name="connsiteX16" fmla="*/ 348981 w 640445"/>
                <a:gd name="connsiteY16" fmla="*/ 144338 h 325149"/>
                <a:gd name="connsiteX17" fmla="*/ 354422 w 640445"/>
                <a:gd name="connsiteY17" fmla="*/ 149770 h 325149"/>
                <a:gd name="connsiteX18" fmla="*/ 351312 w 640445"/>
                <a:gd name="connsiteY18" fmla="*/ 162187 h 325149"/>
                <a:gd name="connsiteX19" fmla="*/ 345872 w 640445"/>
                <a:gd name="connsiteY19" fmla="*/ 170723 h 325149"/>
                <a:gd name="connsiteX20" fmla="*/ 339654 w 640445"/>
                <a:gd name="connsiteY20" fmla="*/ 179259 h 325149"/>
                <a:gd name="connsiteX21" fmla="*/ 333436 w 640445"/>
                <a:gd name="connsiteY21" fmla="*/ 183139 h 325149"/>
                <a:gd name="connsiteX22" fmla="*/ 328773 w 640445"/>
                <a:gd name="connsiteY22" fmla="*/ 184691 h 325149"/>
                <a:gd name="connsiteX23" fmla="*/ 330327 w 640445"/>
                <a:gd name="connsiteY23" fmla="*/ 187795 h 325149"/>
                <a:gd name="connsiteX24" fmla="*/ 333436 w 640445"/>
                <a:gd name="connsiteY24" fmla="*/ 191675 h 325149"/>
                <a:gd name="connsiteX25" fmla="*/ 334991 w 640445"/>
                <a:gd name="connsiteY25" fmla="*/ 195555 h 325149"/>
                <a:gd name="connsiteX26" fmla="*/ 337322 w 640445"/>
                <a:gd name="connsiteY26" fmla="*/ 198659 h 325149"/>
                <a:gd name="connsiteX27" fmla="*/ 338099 w 640445"/>
                <a:gd name="connsiteY27" fmla="*/ 199435 h 325149"/>
                <a:gd name="connsiteX28" fmla="*/ 340431 w 640445"/>
                <a:gd name="connsiteY28" fmla="*/ 200987 h 325149"/>
                <a:gd name="connsiteX29" fmla="*/ 339654 w 640445"/>
                <a:gd name="connsiteY29" fmla="*/ 204091 h 325149"/>
                <a:gd name="connsiteX30" fmla="*/ 338099 w 640445"/>
                <a:gd name="connsiteY30" fmla="*/ 206419 h 325149"/>
                <a:gd name="connsiteX31" fmla="*/ 337322 w 640445"/>
                <a:gd name="connsiteY31" fmla="*/ 206419 h 325149"/>
                <a:gd name="connsiteX32" fmla="*/ 335768 w 640445"/>
                <a:gd name="connsiteY32" fmla="*/ 215731 h 325149"/>
                <a:gd name="connsiteX33" fmla="*/ 333436 w 640445"/>
                <a:gd name="connsiteY33" fmla="*/ 225044 h 325149"/>
                <a:gd name="connsiteX34" fmla="*/ 329550 w 640445"/>
                <a:gd name="connsiteY34" fmla="*/ 232028 h 325149"/>
                <a:gd name="connsiteX35" fmla="*/ 325664 w 640445"/>
                <a:gd name="connsiteY35" fmla="*/ 238236 h 325149"/>
                <a:gd name="connsiteX36" fmla="*/ 322555 w 640445"/>
                <a:gd name="connsiteY36" fmla="*/ 240564 h 325149"/>
                <a:gd name="connsiteX37" fmla="*/ 316337 w 640445"/>
                <a:gd name="connsiteY37" fmla="*/ 242892 h 325149"/>
                <a:gd name="connsiteX38" fmla="*/ 313228 w 640445"/>
                <a:gd name="connsiteY38" fmla="*/ 245220 h 325149"/>
                <a:gd name="connsiteX39" fmla="*/ 310119 w 640445"/>
                <a:gd name="connsiteY39" fmla="*/ 249876 h 325149"/>
                <a:gd name="connsiteX40" fmla="*/ 309342 w 640445"/>
                <a:gd name="connsiteY40" fmla="*/ 252204 h 325149"/>
                <a:gd name="connsiteX41" fmla="*/ 310119 w 640445"/>
                <a:gd name="connsiteY41" fmla="*/ 254532 h 325149"/>
                <a:gd name="connsiteX42" fmla="*/ 310119 w 640445"/>
                <a:gd name="connsiteY42" fmla="*/ 256084 h 325149"/>
                <a:gd name="connsiteX43" fmla="*/ 311673 w 640445"/>
                <a:gd name="connsiteY43" fmla="*/ 258412 h 325149"/>
                <a:gd name="connsiteX44" fmla="*/ 310896 w 640445"/>
                <a:gd name="connsiteY44" fmla="*/ 260740 h 325149"/>
                <a:gd name="connsiteX45" fmla="*/ 309342 w 640445"/>
                <a:gd name="connsiteY45" fmla="*/ 263844 h 325149"/>
                <a:gd name="connsiteX46" fmla="*/ 307787 w 640445"/>
                <a:gd name="connsiteY46" fmla="*/ 263844 h 325149"/>
                <a:gd name="connsiteX47" fmla="*/ 299237 w 640445"/>
                <a:gd name="connsiteY47" fmla="*/ 263068 h 325149"/>
                <a:gd name="connsiteX48" fmla="*/ 296129 w 640445"/>
                <a:gd name="connsiteY48" fmla="*/ 260740 h 325149"/>
                <a:gd name="connsiteX49" fmla="*/ 294574 w 640445"/>
                <a:gd name="connsiteY49" fmla="*/ 259964 h 325149"/>
                <a:gd name="connsiteX50" fmla="*/ 292242 w 640445"/>
                <a:gd name="connsiteY50" fmla="*/ 261516 h 325149"/>
                <a:gd name="connsiteX51" fmla="*/ 289133 w 640445"/>
                <a:gd name="connsiteY51" fmla="*/ 266172 h 325149"/>
                <a:gd name="connsiteX52" fmla="*/ 287579 w 640445"/>
                <a:gd name="connsiteY52" fmla="*/ 266948 h 325149"/>
                <a:gd name="connsiteX53" fmla="*/ 283693 w 640445"/>
                <a:gd name="connsiteY53" fmla="*/ 267724 h 325149"/>
                <a:gd name="connsiteX54" fmla="*/ 276698 w 640445"/>
                <a:gd name="connsiteY54" fmla="*/ 272380 h 325149"/>
                <a:gd name="connsiteX55" fmla="*/ 261930 w 640445"/>
                <a:gd name="connsiteY55" fmla="*/ 275484 h 325149"/>
                <a:gd name="connsiteX56" fmla="*/ 258821 w 640445"/>
                <a:gd name="connsiteY56" fmla="*/ 277036 h 325149"/>
                <a:gd name="connsiteX57" fmla="*/ 256489 w 640445"/>
                <a:gd name="connsiteY57" fmla="*/ 278588 h 325149"/>
                <a:gd name="connsiteX58" fmla="*/ 254935 w 640445"/>
                <a:gd name="connsiteY58" fmla="*/ 280916 h 325149"/>
                <a:gd name="connsiteX59" fmla="*/ 252603 w 640445"/>
                <a:gd name="connsiteY59" fmla="*/ 282468 h 325149"/>
                <a:gd name="connsiteX60" fmla="*/ 248717 w 640445"/>
                <a:gd name="connsiteY60" fmla="*/ 283244 h 325149"/>
                <a:gd name="connsiteX61" fmla="*/ 239390 w 640445"/>
                <a:gd name="connsiteY61" fmla="*/ 283244 h 325149"/>
                <a:gd name="connsiteX62" fmla="*/ 234726 w 640445"/>
                <a:gd name="connsiteY62" fmla="*/ 281692 h 325149"/>
                <a:gd name="connsiteX63" fmla="*/ 233172 w 640445"/>
                <a:gd name="connsiteY63" fmla="*/ 278588 h 325149"/>
                <a:gd name="connsiteX64" fmla="*/ 229286 w 640445"/>
                <a:gd name="connsiteY64" fmla="*/ 274708 h 325149"/>
                <a:gd name="connsiteX65" fmla="*/ 219959 w 640445"/>
                <a:gd name="connsiteY65" fmla="*/ 274708 h 325149"/>
                <a:gd name="connsiteX66" fmla="*/ 175656 w 640445"/>
                <a:gd name="connsiteY66" fmla="*/ 280140 h 325149"/>
                <a:gd name="connsiteX67" fmla="*/ 164775 w 640445"/>
                <a:gd name="connsiteY67" fmla="*/ 275484 h 325149"/>
                <a:gd name="connsiteX68" fmla="*/ 167884 w 640445"/>
                <a:gd name="connsiteY68" fmla="*/ 259964 h 325149"/>
                <a:gd name="connsiteX69" fmla="*/ 163220 w 640445"/>
                <a:gd name="connsiteY69" fmla="*/ 255308 h 325149"/>
                <a:gd name="connsiteX70" fmla="*/ 160889 w 640445"/>
                <a:gd name="connsiteY70" fmla="*/ 253756 h 325149"/>
                <a:gd name="connsiteX71" fmla="*/ 157780 w 640445"/>
                <a:gd name="connsiteY71" fmla="*/ 252980 h 325149"/>
                <a:gd name="connsiteX72" fmla="*/ 160111 w 640445"/>
                <a:gd name="connsiteY72" fmla="*/ 242116 h 325149"/>
                <a:gd name="connsiteX73" fmla="*/ 156225 w 640445"/>
                <a:gd name="connsiteY73" fmla="*/ 232028 h 325149"/>
                <a:gd name="connsiteX74" fmla="*/ 148453 w 640445"/>
                <a:gd name="connsiteY74" fmla="*/ 225820 h 325149"/>
                <a:gd name="connsiteX75" fmla="*/ 139903 w 640445"/>
                <a:gd name="connsiteY75" fmla="*/ 223491 h 325149"/>
                <a:gd name="connsiteX76" fmla="*/ 141458 w 640445"/>
                <a:gd name="connsiteY76" fmla="*/ 230476 h 325149"/>
                <a:gd name="connsiteX77" fmla="*/ 150007 w 640445"/>
                <a:gd name="connsiteY77" fmla="*/ 238236 h 325149"/>
                <a:gd name="connsiteX78" fmla="*/ 152339 w 640445"/>
                <a:gd name="connsiteY78" fmla="*/ 246772 h 325149"/>
                <a:gd name="connsiteX79" fmla="*/ 152339 w 640445"/>
                <a:gd name="connsiteY79" fmla="*/ 251428 h 325149"/>
                <a:gd name="connsiteX80" fmla="*/ 151562 w 640445"/>
                <a:gd name="connsiteY80" fmla="*/ 258412 h 325149"/>
                <a:gd name="connsiteX81" fmla="*/ 149230 w 640445"/>
                <a:gd name="connsiteY81" fmla="*/ 265396 h 325149"/>
                <a:gd name="connsiteX82" fmla="*/ 144567 w 640445"/>
                <a:gd name="connsiteY82" fmla="*/ 270052 h 325149"/>
                <a:gd name="connsiteX83" fmla="*/ 134463 w 640445"/>
                <a:gd name="connsiteY83" fmla="*/ 268500 h 325149"/>
                <a:gd name="connsiteX84" fmla="*/ 115032 w 640445"/>
                <a:gd name="connsiteY84" fmla="*/ 249100 h 325149"/>
                <a:gd name="connsiteX85" fmla="*/ 105705 w 640445"/>
                <a:gd name="connsiteY85" fmla="*/ 243668 h 325149"/>
                <a:gd name="connsiteX86" fmla="*/ 93269 w 640445"/>
                <a:gd name="connsiteY86" fmla="*/ 241340 h 325149"/>
                <a:gd name="connsiteX87" fmla="*/ 67620 w 640445"/>
                <a:gd name="connsiteY87" fmla="*/ 232028 h 325149"/>
                <a:gd name="connsiteX88" fmla="*/ 55184 w 640445"/>
                <a:gd name="connsiteY88" fmla="*/ 230476 h 325149"/>
                <a:gd name="connsiteX89" fmla="*/ 42748 w 640445"/>
                <a:gd name="connsiteY89" fmla="*/ 230476 h 325149"/>
                <a:gd name="connsiteX90" fmla="*/ 39639 w 640445"/>
                <a:gd name="connsiteY90" fmla="*/ 228924 h 325149"/>
                <a:gd name="connsiteX91" fmla="*/ 35753 w 640445"/>
                <a:gd name="connsiteY91" fmla="*/ 224267 h 325149"/>
                <a:gd name="connsiteX92" fmla="*/ 32644 w 640445"/>
                <a:gd name="connsiteY92" fmla="*/ 223491 h 325149"/>
                <a:gd name="connsiteX93" fmla="*/ 18654 w 640445"/>
                <a:gd name="connsiteY93" fmla="*/ 226596 h 325149"/>
                <a:gd name="connsiteX94" fmla="*/ 11659 w 640445"/>
                <a:gd name="connsiteY94" fmla="*/ 226596 h 325149"/>
                <a:gd name="connsiteX95" fmla="*/ 9327 w 640445"/>
                <a:gd name="connsiteY95" fmla="*/ 225044 h 325149"/>
                <a:gd name="connsiteX96" fmla="*/ 5441 w 640445"/>
                <a:gd name="connsiteY96" fmla="*/ 197883 h 325149"/>
                <a:gd name="connsiteX97" fmla="*/ 0 w 640445"/>
                <a:gd name="connsiteY97" fmla="*/ 160635 h 325149"/>
                <a:gd name="connsiteX98" fmla="*/ 5441 w 640445"/>
                <a:gd name="connsiteY98" fmla="*/ 131146 h 325149"/>
                <a:gd name="connsiteX99" fmla="*/ 16322 w 640445"/>
                <a:gd name="connsiteY99" fmla="*/ 90793 h 325149"/>
                <a:gd name="connsiteX100" fmla="*/ 12436 w 640445"/>
                <a:gd name="connsiteY100" fmla="*/ 58201 h 325149"/>
                <a:gd name="connsiteX101" fmla="*/ 2332 w 640445"/>
                <a:gd name="connsiteY101" fmla="*/ 23280 h 325149"/>
                <a:gd name="connsiteX102" fmla="*/ 408051 w 640445"/>
                <a:gd name="connsiteY102" fmla="*/ 325149 h 325149"/>
                <a:gd name="connsiteX103" fmla="*/ 403388 w 640445"/>
                <a:gd name="connsiteY103" fmla="*/ 322045 h 325149"/>
                <a:gd name="connsiteX104" fmla="*/ 395615 w 640445"/>
                <a:gd name="connsiteY104" fmla="*/ 323597 h 325149"/>
                <a:gd name="connsiteX105" fmla="*/ 388620 w 640445"/>
                <a:gd name="connsiteY105" fmla="*/ 316613 h 325149"/>
                <a:gd name="connsiteX106" fmla="*/ 367635 w 640445"/>
                <a:gd name="connsiteY106" fmla="*/ 306525 h 325149"/>
                <a:gd name="connsiteX107" fmla="*/ 359862 w 640445"/>
                <a:gd name="connsiteY107" fmla="*/ 300317 h 325149"/>
                <a:gd name="connsiteX108" fmla="*/ 352090 w 640445"/>
                <a:gd name="connsiteY108" fmla="*/ 291005 h 325149"/>
                <a:gd name="connsiteX109" fmla="*/ 345095 w 640445"/>
                <a:gd name="connsiteY109" fmla="*/ 284796 h 325149"/>
                <a:gd name="connsiteX110" fmla="*/ 324109 w 640445"/>
                <a:gd name="connsiteY110" fmla="*/ 273156 h 325149"/>
                <a:gd name="connsiteX111" fmla="*/ 325664 w 640445"/>
                <a:gd name="connsiteY111" fmla="*/ 272380 h 325149"/>
                <a:gd name="connsiteX112" fmla="*/ 326441 w 640445"/>
                <a:gd name="connsiteY112" fmla="*/ 272380 h 325149"/>
                <a:gd name="connsiteX113" fmla="*/ 326441 w 640445"/>
                <a:gd name="connsiteY113" fmla="*/ 271604 h 325149"/>
                <a:gd name="connsiteX114" fmla="*/ 327218 w 640445"/>
                <a:gd name="connsiteY114" fmla="*/ 270052 h 325149"/>
                <a:gd name="connsiteX115" fmla="*/ 322555 w 640445"/>
                <a:gd name="connsiteY115" fmla="*/ 267724 h 325149"/>
                <a:gd name="connsiteX116" fmla="*/ 321000 w 640445"/>
                <a:gd name="connsiteY116" fmla="*/ 263068 h 325149"/>
                <a:gd name="connsiteX117" fmla="*/ 319446 w 640445"/>
                <a:gd name="connsiteY117" fmla="*/ 256084 h 325149"/>
                <a:gd name="connsiteX118" fmla="*/ 317114 w 640445"/>
                <a:gd name="connsiteY118" fmla="*/ 249876 h 325149"/>
                <a:gd name="connsiteX119" fmla="*/ 323332 w 640445"/>
                <a:gd name="connsiteY119" fmla="*/ 245996 h 325149"/>
                <a:gd name="connsiteX120" fmla="*/ 331104 w 640445"/>
                <a:gd name="connsiteY120" fmla="*/ 237460 h 325149"/>
                <a:gd name="connsiteX121" fmla="*/ 337322 w 640445"/>
                <a:gd name="connsiteY121" fmla="*/ 227372 h 325149"/>
                <a:gd name="connsiteX122" fmla="*/ 341986 w 640445"/>
                <a:gd name="connsiteY122" fmla="*/ 208747 h 325149"/>
                <a:gd name="connsiteX123" fmla="*/ 346649 w 640445"/>
                <a:gd name="connsiteY123" fmla="*/ 201763 h 325149"/>
                <a:gd name="connsiteX124" fmla="*/ 347426 w 640445"/>
                <a:gd name="connsiteY124" fmla="*/ 195555 h 325149"/>
                <a:gd name="connsiteX125" fmla="*/ 339654 w 640445"/>
                <a:gd name="connsiteY125" fmla="*/ 190123 h 325149"/>
                <a:gd name="connsiteX126" fmla="*/ 348204 w 640445"/>
                <a:gd name="connsiteY126" fmla="*/ 176931 h 325149"/>
                <a:gd name="connsiteX127" fmla="*/ 362194 w 640445"/>
                <a:gd name="connsiteY127" fmla="*/ 161411 h 325149"/>
                <a:gd name="connsiteX128" fmla="*/ 376961 w 640445"/>
                <a:gd name="connsiteY128" fmla="*/ 150546 h 325149"/>
                <a:gd name="connsiteX129" fmla="*/ 387843 w 640445"/>
                <a:gd name="connsiteY129" fmla="*/ 152874 h 325149"/>
                <a:gd name="connsiteX130" fmla="*/ 390174 w 640445"/>
                <a:gd name="connsiteY130" fmla="*/ 152874 h 325149"/>
                <a:gd name="connsiteX131" fmla="*/ 394061 w 640445"/>
                <a:gd name="connsiteY131" fmla="*/ 147442 h 325149"/>
                <a:gd name="connsiteX132" fmla="*/ 399501 w 640445"/>
                <a:gd name="connsiteY132" fmla="*/ 146666 h 325149"/>
                <a:gd name="connsiteX133" fmla="*/ 468676 w 640445"/>
                <a:gd name="connsiteY133" fmla="*/ 159859 h 325149"/>
                <a:gd name="connsiteX134" fmla="*/ 542514 w 640445"/>
                <a:gd name="connsiteY134" fmla="*/ 176931 h 325149"/>
                <a:gd name="connsiteX135" fmla="*/ 640446 w 640445"/>
                <a:gd name="connsiteY135" fmla="*/ 191675 h 325149"/>
                <a:gd name="connsiteX136" fmla="*/ 632673 w 640445"/>
                <a:gd name="connsiteY136" fmla="*/ 195555 h 325149"/>
                <a:gd name="connsiteX137" fmla="*/ 636560 w 640445"/>
                <a:gd name="connsiteY137" fmla="*/ 210299 h 325149"/>
                <a:gd name="connsiteX138" fmla="*/ 638114 w 640445"/>
                <a:gd name="connsiteY138" fmla="*/ 225820 h 325149"/>
                <a:gd name="connsiteX139" fmla="*/ 627233 w 640445"/>
                <a:gd name="connsiteY139" fmla="*/ 250652 h 325149"/>
                <a:gd name="connsiteX140" fmla="*/ 607802 w 640445"/>
                <a:gd name="connsiteY140" fmla="*/ 261516 h 325149"/>
                <a:gd name="connsiteX141" fmla="*/ 583707 w 640445"/>
                <a:gd name="connsiteY141" fmla="*/ 270828 h 325149"/>
                <a:gd name="connsiteX142" fmla="*/ 562722 w 640445"/>
                <a:gd name="connsiteY142" fmla="*/ 285572 h 325149"/>
                <a:gd name="connsiteX143" fmla="*/ 558836 w 640445"/>
                <a:gd name="connsiteY143" fmla="*/ 297213 h 325149"/>
                <a:gd name="connsiteX144" fmla="*/ 552618 w 640445"/>
                <a:gd name="connsiteY144" fmla="*/ 308853 h 325149"/>
                <a:gd name="connsiteX145" fmla="*/ 539405 w 640445"/>
                <a:gd name="connsiteY145" fmla="*/ 310405 h 325149"/>
                <a:gd name="connsiteX146" fmla="*/ 528523 w 640445"/>
                <a:gd name="connsiteY146" fmla="*/ 301093 h 325149"/>
                <a:gd name="connsiteX147" fmla="*/ 517642 w 640445"/>
                <a:gd name="connsiteY147" fmla="*/ 277036 h 325149"/>
                <a:gd name="connsiteX148" fmla="*/ 499765 w 640445"/>
                <a:gd name="connsiteY148" fmla="*/ 262292 h 325149"/>
                <a:gd name="connsiteX149" fmla="*/ 480334 w 640445"/>
                <a:gd name="connsiteY149" fmla="*/ 260740 h 325149"/>
                <a:gd name="connsiteX150" fmla="*/ 464012 w 640445"/>
                <a:gd name="connsiteY150" fmla="*/ 272380 h 325149"/>
                <a:gd name="connsiteX151" fmla="*/ 448467 w 640445"/>
                <a:gd name="connsiteY151" fmla="*/ 287901 h 325149"/>
                <a:gd name="connsiteX152" fmla="*/ 439918 w 640445"/>
                <a:gd name="connsiteY152" fmla="*/ 292557 h 325149"/>
                <a:gd name="connsiteX153" fmla="*/ 420487 w 640445"/>
                <a:gd name="connsiteY153" fmla="*/ 308853 h 325149"/>
                <a:gd name="connsiteX154" fmla="*/ 408051 w 640445"/>
                <a:gd name="connsiteY154" fmla="*/ 325149 h 325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</a:cxnLst>
              <a:rect l="l" t="t" r="r" b="b"/>
              <a:pathLst>
                <a:path w="640445" h="325149">
                  <a:moveTo>
                    <a:pt x="2332" y="23280"/>
                  </a:moveTo>
                  <a:lnTo>
                    <a:pt x="3109" y="23280"/>
                  </a:lnTo>
                  <a:lnTo>
                    <a:pt x="20208" y="0"/>
                  </a:lnTo>
                  <a:lnTo>
                    <a:pt x="31090" y="10088"/>
                  </a:lnTo>
                  <a:lnTo>
                    <a:pt x="87051" y="45785"/>
                  </a:lnTo>
                  <a:lnTo>
                    <a:pt x="167107" y="79929"/>
                  </a:lnTo>
                  <a:lnTo>
                    <a:pt x="280584" y="134250"/>
                  </a:lnTo>
                  <a:lnTo>
                    <a:pt x="317114" y="142786"/>
                  </a:lnTo>
                  <a:lnTo>
                    <a:pt x="318668" y="143562"/>
                  </a:lnTo>
                  <a:lnTo>
                    <a:pt x="319446" y="144338"/>
                  </a:lnTo>
                  <a:lnTo>
                    <a:pt x="321000" y="145890"/>
                  </a:lnTo>
                  <a:lnTo>
                    <a:pt x="323332" y="145890"/>
                  </a:lnTo>
                  <a:lnTo>
                    <a:pt x="325664" y="145114"/>
                  </a:lnTo>
                  <a:lnTo>
                    <a:pt x="327995" y="140458"/>
                  </a:lnTo>
                  <a:lnTo>
                    <a:pt x="331104" y="139682"/>
                  </a:lnTo>
                  <a:lnTo>
                    <a:pt x="339654" y="140458"/>
                  </a:lnTo>
                  <a:lnTo>
                    <a:pt x="348981" y="144338"/>
                  </a:lnTo>
                  <a:lnTo>
                    <a:pt x="354422" y="149770"/>
                  </a:lnTo>
                  <a:lnTo>
                    <a:pt x="351312" y="162187"/>
                  </a:lnTo>
                  <a:lnTo>
                    <a:pt x="345872" y="170723"/>
                  </a:lnTo>
                  <a:lnTo>
                    <a:pt x="339654" y="179259"/>
                  </a:lnTo>
                  <a:lnTo>
                    <a:pt x="333436" y="183139"/>
                  </a:lnTo>
                  <a:lnTo>
                    <a:pt x="328773" y="184691"/>
                  </a:lnTo>
                  <a:lnTo>
                    <a:pt x="330327" y="187795"/>
                  </a:lnTo>
                  <a:lnTo>
                    <a:pt x="333436" y="191675"/>
                  </a:lnTo>
                  <a:lnTo>
                    <a:pt x="334991" y="195555"/>
                  </a:lnTo>
                  <a:lnTo>
                    <a:pt x="337322" y="198659"/>
                  </a:lnTo>
                  <a:lnTo>
                    <a:pt x="338099" y="199435"/>
                  </a:lnTo>
                  <a:lnTo>
                    <a:pt x="340431" y="200987"/>
                  </a:lnTo>
                  <a:lnTo>
                    <a:pt x="339654" y="204091"/>
                  </a:lnTo>
                  <a:lnTo>
                    <a:pt x="338099" y="206419"/>
                  </a:lnTo>
                  <a:lnTo>
                    <a:pt x="337322" y="206419"/>
                  </a:lnTo>
                  <a:lnTo>
                    <a:pt x="335768" y="215731"/>
                  </a:lnTo>
                  <a:lnTo>
                    <a:pt x="333436" y="225044"/>
                  </a:lnTo>
                  <a:lnTo>
                    <a:pt x="329550" y="232028"/>
                  </a:lnTo>
                  <a:lnTo>
                    <a:pt x="325664" y="238236"/>
                  </a:lnTo>
                  <a:lnTo>
                    <a:pt x="322555" y="240564"/>
                  </a:lnTo>
                  <a:lnTo>
                    <a:pt x="316337" y="242892"/>
                  </a:lnTo>
                  <a:lnTo>
                    <a:pt x="313228" y="245220"/>
                  </a:lnTo>
                  <a:lnTo>
                    <a:pt x="310119" y="249876"/>
                  </a:lnTo>
                  <a:lnTo>
                    <a:pt x="309342" y="252204"/>
                  </a:lnTo>
                  <a:lnTo>
                    <a:pt x="310119" y="254532"/>
                  </a:lnTo>
                  <a:lnTo>
                    <a:pt x="310119" y="256084"/>
                  </a:lnTo>
                  <a:lnTo>
                    <a:pt x="311673" y="258412"/>
                  </a:lnTo>
                  <a:lnTo>
                    <a:pt x="310896" y="260740"/>
                  </a:lnTo>
                  <a:lnTo>
                    <a:pt x="309342" y="263844"/>
                  </a:lnTo>
                  <a:lnTo>
                    <a:pt x="307787" y="263844"/>
                  </a:lnTo>
                  <a:lnTo>
                    <a:pt x="299237" y="263068"/>
                  </a:lnTo>
                  <a:lnTo>
                    <a:pt x="296129" y="260740"/>
                  </a:lnTo>
                  <a:lnTo>
                    <a:pt x="294574" y="259964"/>
                  </a:lnTo>
                  <a:lnTo>
                    <a:pt x="292242" y="261516"/>
                  </a:lnTo>
                  <a:lnTo>
                    <a:pt x="289133" y="266172"/>
                  </a:lnTo>
                  <a:lnTo>
                    <a:pt x="287579" y="266948"/>
                  </a:lnTo>
                  <a:lnTo>
                    <a:pt x="283693" y="267724"/>
                  </a:lnTo>
                  <a:lnTo>
                    <a:pt x="276698" y="272380"/>
                  </a:lnTo>
                  <a:lnTo>
                    <a:pt x="261930" y="275484"/>
                  </a:lnTo>
                  <a:lnTo>
                    <a:pt x="258821" y="277036"/>
                  </a:lnTo>
                  <a:lnTo>
                    <a:pt x="256489" y="278588"/>
                  </a:lnTo>
                  <a:lnTo>
                    <a:pt x="254935" y="280916"/>
                  </a:lnTo>
                  <a:lnTo>
                    <a:pt x="252603" y="282468"/>
                  </a:lnTo>
                  <a:lnTo>
                    <a:pt x="248717" y="283244"/>
                  </a:lnTo>
                  <a:lnTo>
                    <a:pt x="239390" y="283244"/>
                  </a:lnTo>
                  <a:lnTo>
                    <a:pt x="234726" y="281692"/>
                  </a:lnTo>
                  <a:lnTo>
                    <a:pt x="233172" y="278588"/>
                  </a:lnTo>
                  <a:lnTo>
                    <a:pt x="229286" y="274708"/>
                  </a:lnTo>
                  <a:lnTo>
                    <a:pt x="219959" y="274708"/>
                  </a:lnTo>
                  <a:lnTo>
                    <a:pt x="175656" y="280140"/>
                  </a:lnTo>
                  <a:lnTo>
                    <a:pt x="164775" y="275484"/>
                  </a:lnTo>
                  <a:lnTo>
                    <a:pt x="167884" y="259964"/>
                  </a:lnTo>
                  <a:lnTo>
                    <a:pt x="163220" y="255308"/>
                  </a:lnTo>
                  <a:lnTo>
                    <a:pt x="160889" y="253756"/>
                  </a:lnTo>
                  <a:lnTo>
                    <a:pt x="157780" y="252980"/>
                  </a:lnTo>
                  <a:lnTo>
                    <a:pt x="160111" y="242116"/>
                  </a:lnTo>
                  <a:lnTo>
                    <a:pt x="156225" y="232028"/>
                  </a:lnTo>
                  <a:lnTo>
                    <a:pt x="148453" y="225820"/>
                  </a:lnTo>
                  <a:lnTo>
                    <a:pt x="139903" y="223491"/>
                  </a:lnTo>
                  <a:lnTo>
                    <a:pt x="141458" y="230476"/>
                  </a:lnTo>
                  <a:lnTo>
                    <a:pt x="150007" y="238236"/>
                  </a:lnTo>
                  <a:lnTo>
                    <a:pt x="152339" y="246772"/>
                  </a:lnTo>
                  <a:lnTo>
                    <a:pt x="152339" y="251428"/>
                  </a:lnTo>
                  <a:lnTo>
                    <a:pt x="151562" y="258412"/>
                  </a:lnTo>
                  <a:lnTo>
                    <a:pt x="149230" y="265396"/>
                  </a:lnTo>
                  <a:lnTo>
                    <a:pt x="144567" y="270052"/>
                  </a:lnTo>
                  <a:lnTo>
                    <a:pt x="134463" y="268500"/>
                  </a:lnTo>
                  <a:lnTo>
                    <a:pt x="115032" y="249100"/>
                  </a:lnTo>
                  <a:lnTo>
                    <a:pt x="105705" y="243668"/>
                  </a:lnTo>
                  <a:lnTo>
                    <a:pt x="93269" y="241340"/>
                  </a:lnTo>
                  <a:lnTo>
                    <a:pt x="67620" y="232028"/>
                  </a:lnTo>
                  <a:lnTo>
                    <a:pt x="55184" y="230476"/>
                  </a:lnTo>
                  <a:lnTo>
                    <a:pt x="42748" y="230476"/>
                  </a:lnTo>
                  <a:lnTo>
                    <a:pt x="39639" y="228924"/>
                  </a:lnTo>
                  <a:lnTo>
                    <a:pt x="35753" y="224267"/>
                  </a:lnTo>
                  <a:lnTo>
                    <a:pt x="32644" y="223491"/>
                  </a:lnTo>
                  <a:lnTo>
                    <a:pt x="18654" y="226596"/>
                  </a:lnTo>
                  <a:lnTo>
                    <a:pt x="11659" y="226596"/>
                  </a:lnTo>
                  <a:lnTo>
                    <a:pt x="9327" y="225044"/>
                  </a:lnTo>
                  <a:lnTo>
                    <a:pt x="5441" y="197883"/>
                  </a:lnTo>
                  <a:lnTo>
                    <a:pt x="0" y="160635"/>
                  </a:lnTo>
                  <a:lnTo>
                    <a:pt x="5441" y="131146"/>
                  </a:lnTo>
                  <a:lnTo>
                    <a:pt x="16322" y="90793"/>
                  </a:lnTo>
                  <a:lnTo>
                    <a:pt x="12436" y="58201"/>
                  </a:lnTo>
                  <a:lnTo>
                    <a:pt x="2332" y="23280"/>
                  </a:lnTo>
                  <a:close/>
                  <a:moveTo>
                    <a:pt x="408051" y="325149"/>
                  </a:moveTo>
                  <a:lnTo>
                    <a:pt x="403388" y="322045"/>
                  </a:lnTo>
                  <a:lnTo>
                    <a:pt x="395615" y="323597"/>
                  </a:lnTo>
                  <a:lnTo>
                    <a:pt x="388620" y="316613"/>
                  </a:lnTo>
                  <a:lnTo>
                    <a:pt x="367635" y="306525"/>
                  </a:lnTo>
                  <a:lnTo>
                    <a:pt x="359862" y="300317"/>
                  </a:lnTo>
                  <a:lnTo>
                    <a:pt x="352090" y="291005"/>
                  </a:lnTo>
                  <a:lnTo>
                    <a:pt x="345095" y="284796"/>
                  </a:lnTo>
                  <a:lnTo>
                    <a:pt x="324109" y="273156"/>
                  </a:lnTo>
                  <a:lnTo>
                    <a:pt x="325664" y="272380"/>
                  </a:lnTo>
                  <a:lnTo>
                    <a:pt x="326441" y="272380"/>
                  </a:lnTo>
                  <a:lnTo>
                    <a:pt x="326441" y="271604"/>
                  </a:lnTo>
                  <a:lnTo>
                    <a:pt x="327218" y="270052"/>
                  </a:lnTo>
                  <a:lnTo>
                    <a:pt x="322555" y="267724"/>
                  </a:lnTo>
                  <a:lnTo>
                    <a:pt x="321000" y="263068"/>
                  </a:lnTo>
                  <a:lnTo>
                    <a:pt x="319446" y="256084"/>
                  </a:lnTo>
                  <a:lnTo>
                    <a:pt x="317114" y="249876"/>
                  </a:lnTo>
                  <a:lnTo>
                    <a:pt x="323332" y="245996"/>
                  </a:lnTo>
                  <a:lnTo>
                    <a:pt x="331104" y="237460"/>
                  </a:lnTo>
                  <a:lnTo>
                    <a:pt x="337322" y="227372"/>
                  </a:lnTo>
                  <a:lnTo>
                    <a:pt x="341986" y="208747"/>
                  </a:lnTo>
                  <a:lnTo>
                    <a:pt x="346649" y="201763"/>
                  </a:lnTo>
                  <a:lnTo>
                    <a:pt x="347426" y="195555"/>
                  </a:lnTo>
                  <a:lnTo>
                    <a:pt x="339654" y="190123"/>
                  </a:lnTo>
                  <a:lnTo>
                    <a:pt x="348204" y="176931"/>
                  </a:lnTo>
                  <a:lnTo>
                    <a:pt x="362194" y="161411"/>
                  </a:lnTo>
                  <a:lnTo>
                    <a:pt x="376961" y="150546"/>
                  </a:lnTo>
                  <a:lnTo>
                    <a:pt x="387843" y="152874"/>
                  </a:lnTo>
                  <a:lnTo>
                    <a:pt x="390174" y="152874"/>
                  </a:lnTo>
                  <a:lnTo>
                    <a:pt x="394061" y="147442"/>
                  </a:lnTo>
                  <a:lnTo>
                    <a:pt x="399501" y="146666"/>
                  </a:lnTo>
                  <a:lnTo>
                    <a:pt x="468676" y="159859"/>
                  </a:lnTo>
                  <a:lnTo>
                    <a:pt x="542514" y="176931"/>
                  </a:lnTo>
                  <a:lnTo>
                    <a:pt x="640446" y="191675"/>
                  </a:lnTo>
                  <a:lnTo>
                    <a:pt x="632673" y="195555"/>
                  </a:lnTo>
                  <a:lnTo>
                    <a:pt x="636560" y="210299"/>
                  </a:lnTo>
                  <a:lnTo>
                    <a:pt x="638114" y="225820"/>
                  </a:lnTo>
                  <a:lnTo>
                    <a:pt x="627233" y="250652"/>
                  </a:lnTo>
                  <a:lnTo>
                    <a:pt x="607802" y="261516"/>
                  </a:lnTo>
                  <a:lnTo>
                    <a:pt x="583707" y="270828"/>
                  </a:lnTo>
                  <a:lnTo>
                    <a:pt x="562722" y="285572"/>
                  </a:lnTo>
                  <a:lnTo>
                    <a:pt x="558836" y="297213"/>
                  </a:lnTo>
                  <a:lnTo>
                    <a:pt x="552618" y="308853"/>
                  </a:lnTo>
                  <a:lnTo>
                    <a:pt x="539405" y="310405"/>
                  </a:lnTo>
                  <a:lnTo>
                    <a:pt x="528523" y="301093"/>
                  </a:lnTo>
                  <a:lnTo>
                    <a:pt x="517642" y="277036"/>
                  </a:lnTo>
                  <a:lnTo>
                    <a:pt x="499765" y="262292"/>
                  </a:lnTo>
                  <a:lnTo>
                    <a:pt x="480334" y="260740"/>
                  </a:lnTo>
                  <a:lnTo>
                    <a:pt x="464012" y="272380"/>
                  </a:lnTo>
                  <a:lnTo>
                    <a:pt x="448467" y="287901"/>
                  </a:lnTo>
                  <a:lnTo>
                    <a:pt x="439918" y="292557"/>
                  </a:lnTo>
                  <a:lnTo>
                    <a:pt x="420487" y="308853"/>
                  </a:lnTo>
                  <a:lnTo>
                    <a:pt x="408051" y="32514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tr-TR"/>
            </a:p>
          </p:txBody>
        </p:sp>
        <p:sp>
          <p:nvSpPr>
            <p:cNvPr id="193" name="Serbest Form 192">
              <a:extLst>
                <a:ext uri="{FF2B5EF4-FFF2-40B4-BE49-F238E27FC236}">
                  <a16:creationId xmlns:a16="http://schemas.microsoft.com/office/drawing/2014/main" id="{7DF350BF-F285-7229-CAC7-6A134E841D52}"/>
                </a:ext>
              </a:extLst>
            </p:cNvPr>
            <p:cNvSpPr/>
            <p:nvPr/>
          </p:nvSpPr>
          <p:spPr>
            <a:xfrm>
              <a:off x="3201970" y="3652229"/>
              <a:ext cx="1029755" cy="859462"/>
            </a:xfrm>
            <a:custGeom>
              <a:avLst/>
              <a:gdLst>
                <a:gd name="connsiteX0" fmla="*/ 34199 w 544845"/>
                <a:gd name="connsiteY0" fmla="*/ 79929 h 454743"/>
                <a:gd name="connsiteX1" fmla="*/ 90160 w 544845"/>
                <a:gd name="connsiteY1" fmla="*/ 67513 h 454743"/>
                <a:gd name="connsiteX2" fmla="*/ 150007 w 544845"/>
                <a:gd name="connsiteY2" fmla="*/ 62857 h 454743"/>
                <a:gd name="connsiteX3" fmla="*/ 192756 w 544845"/>
                <a:gd name="connsiteY3" fmla="*/ 62857 h 454743"/>
                <a:gd name="connsiteX4" fmla="*/ 213741 w 544845"/>
                <a:gd name="connsiteY4" fmla="*/ 76825 h 454743"/>
                <a:gd name="connsiteX5" fmla="*/ 230063 w 544845"/>
                <a:gd name="connsiteY5" fmla="*/ 98554 h 454743"/>
                <a:gd name="connsiteX6" fmla="*/ 250271 w 544845"/>
                <a:gd name="connsiteY6" fmla="*/ 111746 h 454743"/>
                <a:gd name="connsiteX7" fmla="*/ 274366 w 544845"/>
                <a:gd name="connsiteY7" fmla="*/ 105538 h 454743"/>
                <a:gd name="connsiteX8" fmla="*/ 295351 w 544845"/>
                <a:gd name="connsiteY8" fmla="*/ 89241 h 454743"/>
                <a:gd name="connsiteX9" fmla="*/ 308564 w 544845"/>
                <a:gd name="connsiteY9" fmla="*/ 62081 h 454743"/>
                <a:gd name="connsiteX10" fmla="*/ 326441 w 544845"/>
                <a:gd name="connsiteY10" fmla="*/ 35697 h 454743"/>
                <a:gd name="connsiteX11" fmla="*/ 362194 w 544845"/>
                <a:gd name="connsiteY11" fmla="*/ 24832 h 454743"/>
                <a:gd name="connsiteX12" fmla="*/ 402610 w 544845"/>
                <a:gd name="connsiteY12" fmla="*/ 15520 h 454743"/>
                <a:gd name="connsiteX13" fmla="*/ 466344 w 544845"/>
                <a:gd name="connsiteY13" fmla="*/ 6984 h 454743"/>
                <a:gd name="connsiteX14" fmla="*/ 530855 w 544845"/>
                <a:gd name="connsiteY14" fmla="*/ 0 h 454743"/>
                <a:gd name="connsiteX15" fmla="*/ 540959 w 544845"/>
                <a:gd name="connsiteY15" fmla="*/ 34921 h 454743"/>
                <a:gd name="connsiteX16" fmla="*/ 544845 w 544845"/>
                <a:gd name="connsiteY16" fmla="*/ 67513 h 454743"/>
                <a:gd name="connsiteX17" fmla="*/ 533964 w 544845"/>
                <a:gd name="connsiteY17" fmla="*/ 107866 h 454743"/>
                <a:gd name="connsiteX18" fmla="*/ 528523 w 544845"/>
                <a:gd name="connsiteY18" fmla="*/ 137354 h 454743"/>
                <a:gd name="connsiteX19" fmla="*/ 533964 w 544845"/>
                <a:gd name="connsiteY19" fmla="*/ 174603 h 454743"/>
                <a:gd name="connsiteX20" fmla="*/ 537850 w 544845"/>
                <a:gd name="connsiteY20" fmla="*/ 201763 h 454743"/>
                <a:gd name="connsiteX21" fmla="*/ 534741 w 544845"/>
                <a:gd name="connsiteY21" fmla="*/ 200211 h 454743"/>
                <a:gd name="connsiteX22" fmla="*/ 516865 w 544845"/>
                <a:gd name="connsiteY22" fmla="*/ 206419 h 454743"/>
                <a:gd name="connsiteX23" fmla="*/ 513756 w 544845"/>
                <a:gd name="connsiteY23" fmla="*/ 208747 h 454743"/>
                <a:gd name="connsiteX24" fmla="*/ 510647 w 544845"/>
                <a:gd name="connsiteY24" fmla="*/ 208747 h 454743"/>
                <a:gd name="connsiteX25" fmla="*/ 490439 w 544845"/>
                <a:gd name="connsiteY25" fmla="*/ 216507 h 454743"/>
                <a:gd name="connsiteX26" fmla="*/ 484998 w 544845"/>
                <a:gd name="connsiteY26" fmla="*/ 218059 h 454743"/>
                <a:gd name="connsiteX27" fmla="*/ 478003 w 544845"/>
                <a:gd name="connsiteY27" fmla="*/ 221939 h 454743"/>
                <a:gd name="connsiteX28" fmla="*/ 472562 w 544845"/>
                <a:gd name="connsiteY28" fmla="*/ 225820 h 454743"/>
                <a:gd name="connsiteX29" fmla="*/ 468676 w 544845"/>
                <a:gd name="connsiteY29" fmla="*/ 229700 h 454743"/>
                <a:gd name="connsiteX30" fmla="*/ 460126 w 544845"/>
                <a:gd name="connsiteY30" fmla="*/ 243668 h 454743"/>
                <a:gd name="connsiteX31" fmla="*/ 457794 w 544845"/>
                <a:gd name="connsiteY31" fmla="*/ 249876 h 454743"/>
                <a:gd name="connsiteX32" fmla="*/ 458572 w 544845"/>
                <a:gd name="connsiteY32" fmla="*/ 253756 h 454743"/>
                <a:gd name="connsiteX33" fmla="*/ 451577 w 544845"/>
                <a:gd name="connsiteY33" fmla="*/ 255308 h 454743"/>
                <a:gd name="connsiteX34" fmla="*/ 422041 w 544845"/>
                <a:gd name="connsiteY34" fmla="*/ 252204 h 454743"/>
                <a:gd name="connsiteX35" fmla="*/ 416601 w 544845"/>
                <a:gd name="connsiteY35" fmla="*/ 248324 h 454743"/>
                <a:gd name="connsiteX36" fmla="*/ 411160 w 544845"/>
                <a:gd name="connsiteY36" fmla="*/ 243668 h 454743"/>
                <a:gd name="connsiteX37" fmla="*/ 404942 w 544845"/>
                <a:gd name="connsiteY37" fmla="*/ 240564 h 454743"/>
                <a:gd name="connsiteX38" fmla="*/ 390952 w 544845"/>
                <a:gd name="connsiteY38" fmla="*/ 235908 h 454743"/>
                <a:gd name="connsiteX39" fmla="*/ 376961 w 544845"/>
                <a:gd name="connsiteY39" fmla="*/ 235132 h 454743"/>
                <a:gd name="connsiteX40" fmla="*/ 297683 w 544845"/>
                <a:gd name="connsiteY40" fmla="*/ 246772 h 454743"/>
                <a:gd name="connsiteX41" fmla="*/ 286802 w 544845"/>
                <a:gd name="connsiteY41" fmla="*/ 253756 h 454743"/>
                <a:gd name="connsiteX42" fmla="*/ 278252 w 544845"/>
                <a:gd name="connsiteY42" fmla="*/ 270052 h 454743"/>
                <a:gd name="connsiteX43" fmla="*/ 268925 w 544845"/>
                <a:gd name="connsiteY43" fmla="*/ 308853 h 454743"/>
                <a:gd name="connsiteX44" fmla="*/ 261153 w 544845"/>
                <a:gd name="connsiteY44" fmla="*/ 323597 h 454743"/>
                <a:gd name="connsiteX45" fmla="*/ 226177 w 544845"/>
                <a:gd name="connsiteY45" fmla="*/ 357742 h 454743"/>
                <a:gd name="connsiteX46" fmla="*/ 210632 w 544845"/>
                <a:gd name="connsiteY46" fmla="*/ 385678 h 454743"/>
                <a:gd name="connsiteX47" fmla="*/ 177211 w 544845"/>
                <a:gd name="connsiteY47" fmla="*/ 410510 h 454743"/>
                <a:gd name="connsiteX48" fmla="*/ 175656 w 544845"/>
                <a:gd name="connsiteY48" fmla="*/ 412838 h 454743"/>
                <a:gd name="connsiteX49" fmla="*/ 171770 w 544845"/>
                <a:gd name="connsiteY49" fmla="*/ 418271 h 454743"/>
                <a:gd name="connsiteX50" fmla="*/ 170216 w 544845"/>
                <a:gd name="connsiteY50" fmla="*/ 420599 h 454743"/>
                <a:gd name="connsiteX51" fmla="*/ 166329 w 544845"/>
                <a:gd name="connsiteY51" fmla="*/ 421375 h 454743"/>
                <a:gd name="connsiteX52" fmla="*/ 157002 w 544845"/>
                <a:gd name="connsiteY52" fmla="*/ 422927 h 454743"/>
                <a:gd name="connsiteX53" fmla="*/ 146898 w 544845"/>
                <a:gd name="connsiteY53" fmla="*/ 429911 h 454743"/>
                <a:gd name="connsiteX54" fmla="*/ 129799 w 544845"/>
                <a:gd name="connsiteY54" fmla="*/ 429135 h 454743"/>
                <a:gd name="connsiteX55" fmla="*/ 122027 w 544845"/>
                <a:gd name="connsiteY55" fmla="*/ 429911 h 454743"/>
                <a:gd name="connsiteX56" fmla="*/ 115809 w 544845"/>
                <a:gd name="connsiteY56" fmla="*/ 435343 h 454743"/>
                <a:gd name="connsiteX57" fmla="*/ 104927 w 544845"/>
                <a:gd name="connsiteY57" fmla="*/ 450863 h 454743"/>
                <a:gd name="connsiteX58" fmla="*/ 100264 w 544845"/>
                <a:gd name="connsiteY58" fmla="*/ 453967 h 454743"/>
                <a:gd name="connsiteX59" fmla="*/ 90937 w 544845"/>
                <a:gd name="connsiteY59" fmla="*/ 454743 h 454743"/>
                <a:gd name="connsiteX60" fmla="*/ 79278 w 544845"/>
                <a:gd name="connsiteY60" fmla="*/ 419047 h 454743"/>
                <a:gd name="connsiteX61" fmla="*/ 79278 w 544845"/>
                <a:gd name="connsiteY61" fmla="*/ 380246 h 454743"/>
                <a:gd name="connsiteX62" fmla="*/ 25649 w 544845"/>
                <a:gd name="connsiteY62" fmla="*/ 374814 h 454743"/>
                <a:gd name="connsiteX63" fmla="*/ 16322 w 544845"/>
                <a:gd name="connsiteY63" fmla="*/ 342997 h 454743"/>
                <a:gd name="connsiteX64" fmla="*/ 2332 w 544845"/>
                <a:gd name="connsiteY64" fmla="*/ 312733 h 454743"/>
                <a:gd name="connsiteX65" fmla="*/ 0 w 544845"/>
                <a:gd name="connsiteY65" fmla="*/ 273156 h 454743"/>
                <a:gd name="connsiteX66" fmla="*/ 6218 w 544845"/>
                <a:gd name="connsiteY66" fmla="*/ 239012 h 454743"/>
                <a:gd name="connsiteX67" fmla="*/ 17877 w 544845"/>
                <a:gd name="connsiteY67" fmla="*/ 209523 h 454743"/>
                <a:gd name="connsiteX68" fmla="*/ 35753 w 544845"/>
                <a:gd name="connsiteY68" fmla="*/ 186243 h 454743"/>
                <a:gd name="connsiteX69" fmla="*/ 41194 w 544845"/>
                <a:gd name="connsiteY69" fmla="*/ 156754 h 454743"/>
                <a:gd name="connsiteX70" fmla="*/ 38862 w 544845"/>
                <a:gd name="connsiteY70" fmla="*/ 88465 h 454743"/>
                <a:gd name="connsiteX71" fmla="*/ 34199 w 544845"/>
                <a:gd name="connsiteY71" fmla="*/ 79929 h 454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544845" h="454743">
                  <a:moveTo>
                    <a:pt x="34199" y="79929"/>
                  </a:moveTo>
                  <a:lnTo>
                    <a:pt x="90160" y="67513"/>
                  </a:lnTo>
                  <a:lnTo>
                    <a:pt x="150007" y="62857"/>
                  </a:lnTo>
                  <a:lnTo>
                    <a:pt x="192756" y="62857"/>
                  </a:lnTo>
                  <a:lnTo>
                    <a:pt x="213741" y="76825"/>
                  </a:lnTo>
                  <a:lnTo>
                    <a:pt x="230063" y="98554"/>
                  </a:lnTo>
                  <a:lnTo>
                    <a:pt x="250271" y="111746"/>
                  </a:lnTo>
                  <a:lnTo>
                    <a:pt x="274366" y="105538"/>
                  </a:lnTo>
                  <a:lnTo>
                    <a:pt x="295351" y="89241"/>
                  </a:lnTo>
                  <a:lnTo>
                    <a:pt x="308564" y="62081"/>
                  </a:lnTo>
                  <a:lnTo>
                    <a:pt x="326441" y="35697"/>
                  </a:lnTo>
                  <a:lnTo>
                    <a:pt x="362194" y="24832"/>
                  </a:lnTo>
                  <a:lnTo>
                    <a:pt x="402610" y="15520"/>
                  </a:lnTo>
                  <a:lnTo>
                    <a:pt x="466344" y="6984"/>
                  </a:lnTo>
                  <a:lnTo>
                    <a:pt x="530855" y="0"/>
                  </a:lnTo>
                  <a:lnTo>
                    <a:pt x="540959" y="34921"/>
                  </a:lnTo>
                  <a:lnTo>
                    <a:pt x="544845" y="67513"/>
                  </a:lnTo>
                  <a:lnTo>
                    <a:pt x="533964" y="107866"/>
                  </a:lnTo>
                  <a:lnTo>
                    <a:pt x="528523" y="137354"/>
                  </a:lnTo>
                  <a:lnTo>
                    <a:pt x="533964" y="174603"/>
                  </a:lnTo>
                  <a:lnTo>
                    <a:pt x="537850" y="201763"/>
                  </a:lnTo>
                  <a:lnTo>
                    <a:pt x="534741" y="200211"/>
                  </a:lnTo>
                  <a:lnTo>
                    <a:pt x="516865" y="206419"/>
                  </a:lnTo>
                  <a:lnTo>
                    <a:pt x="513756" y="208747"/>
                  </a:lnTo>
                  <a:lnTo>
                    <a:pt x="510647" y="208747"/>
                  </a:lnTo>
                  <a:lnTo>
                    <a:pt x="490439" y="216507"/>
                  </a:lnTo>
                  <a:lnTo>
                    <a:pt x="484998" y="218059"/>
                  </a:lnTo>
                  <a:lnTo>
                    <a:pt x="478003" y="221939"/>
                  </a:lnTo>
                  <a:lnTo>
                    <a:pt x="472562" y="225820"/>
                  </a:lnTo>
                  <a:lnTo>
                    <a:pt x="468676" y="229700"/>
                  </a:lnTo>
                  <a:lnTo>
                    <a:pt x="460126" y="243668"/>
                  </a:lnTo>
                  <a:lnTo>
                    <a:pt x="457794" y="249876"/>
                  </a:lnTo>
                  <a:lnTo>
                    <a:pt x="458572" y="253756"/>
                  </a:lnTo>
                  <a:lnTo>
                    <a:pt x="451577" y="255308"/>
                  </a:lnTo>
                  <a:lnTo>
                    <a:pt x="422041" y="252204"/>
                  </a:lnTo>
                  <a:lnTo>
                    <a:pt x="416601" y="248324"/>
                  </a:lnTo>
                  <a:lnTo>
                    <a:pt x="411160" y="243668"/>
                  </a:lnTo>
                  <a:lnTo>
                    <a:pt x="404942" y="240564"/>
                  </a:lnTo>
                  <a:lnTo>
                    <a:pt x="390952" y="235908"/>
                  </a:lnTo>
                  <a:lnTo>
                    <a:pt x="376961" y="235132"/>
                  </a:lnTo>
                  <a:lnTo>
                    <a:pt x="297683" y="246772"/>
                  </a:lnTo>
                  <a:lnTo>
                    <a:pt x="286802" y="253756"/>
                  </a:lnTo>
                  <a:lnTo>
                    <a:pt x="278252" y="270052"/>
                  </a:lnTo>
                  <a:lnTo>
                    <a:pt x="268925" y="308853"/>
                  </a:lnTo>
                  <a:lnTo>
                    <a:pt x="261153" y="323597"/>
                  </a:lnTo>
                  <a:lnTo>
                    <a:pt x="226177" y="357742"/>
                  </a:lnTo>
                  <a:lnTo>
                    <a:pt x="210632" y="385678"/>
                  </a:lnTo>
                  <a:lnTo>
                    <a:pt x="177211" y="410510"/>
                  </a:lnTo>
                  <a:lnTo>
                    <a:pt x="175656" y="412838"/>
                  </a:lnTo>
                  <a:lnTo>
                    <a:pt x="171770" y="418271"/>
                  </a:lnTo>
                  <a:lnTo>
                    <a:pt x="170216" y="420599"/>
                  </a:lnTo>
                  <a:lnTo>
                    <a:pt x="166329" y="421375"/>
                  </a:lnTo>
                  <a:lnTo>
                    <a:pt x="157002" y="422927"/>
                  </a:lnTo>
                  <a:lnTo>
                    <a:pt x="146898" y="429911"/>
                  </a:lnTo>
                  <a:lnTo>
                    <a:pt x="129799" y="429135"/>
                  </a:lnTo>
                  <a:lnTo>
                    <a:pt x="122027" y="429911"/>
                  </a:lnTo>
                  <a:lnTo>
                    <a:pt x="115809" y="435343"/>
                  </a:lnTo>
                  <a:lnTo>
                    <a:pt x="104927" y="450863"/>
                  </a:lnTo>
                  <a:lnTo>
                    <a:pt x="100264" y="453967"/>
                  </a:lnTo>
                  <a:lnTo>
                    <a:pt x="90937" y="454743"/>
                  </a:lnTo>
                  <a:lnTo>
                    <a:pt x="79278" y="419047"/>
                  </a:lnTo>
                  <a:lnTo>
                    <a:pt x="79278" y="380246"/>
                  </a:lnTo>
                  <a:lnTo>
                    <a:pt x="25649" y="374814"/>
                  </a:lnTo>
                  <a:lnTo>
                    <a:pt x="16322" y="342997"/>
                  </a:lnTo>
                  <a:lnTo>
                    <a:pt x="2332" y="312733"/>
                  </a:lnTo>
                  <a:lnTo>
                    <a:pt x="0" y="273156"/>
                  </a:lnTo>
                  <a:lnTo>
                    <a:pt x="6218" y="239012"/>
                  </a:lnTo>
                  <a:lnTo>
                    <a:pt x="17877" y="209523"/>
                  </a:lnTo>
                  <a:lnTo>
                    <a:pt x="35753" y="186243"/>
                  </a:lnTo>
                  <a:lnTo>
                    <a:pt x="41194" y="156754"/>
                  </a:lnTo>
                  <a:lnTo>
                    <a:pt x="38862" y="88465"/>
                  </a:lnTo>
                  <a:lnTo>
                    <a:pt x="34199" y="7992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tr-TR"/>
            </a:p>
          </p:txBody>
        </p:sp>
        <p:sp>
          <p:nvSpPr>
            <p:cNvPr id="194" name="Serbest Form 193">
              <a:extLst>
                <a:ext uri="{FF2B5EF4-FFF2-40B4-BE49-F238E27FC236}">
                  <a16:creationId xmlns:a16="http://schemas.microsoft.com/office/drawing/2014/main" id="{4222E28D-0E38-5177-4DA3-A96C8FA3BE8D}"/>
                </a:ext>
              </a:extLst>
            </p:cNvPr>
            <p:cNvSpPr/>
            <p:nvPr/>
          </p:nvSpPr>
          <p:spPr>
            <a:xfrm>
              <a:off x="2467479" y="4360627"/>
              <a:ext cx="1333834" cy="1154261"/>
            </a:xfrm>
            <a:custGeom>
              <a:avLst/>
              <a:gdLst>
                <a:gd name="connsiteX0" fmla="*/ 411937 w 705733"/>
                <a:gd name="connsiteY0" fmla="*/ 32593 h 610721"/>
                <a:gd name="connsiteX1" fmla="*/ 411937 w 705733"/>
                <a:gd name="connsiteY1" fmla="*/ 30264 h 610721"/>
                <a:gd name="connsiteX2" fmla="*/ 414269 w 705733"/>
                <a:gd name="connsiteY2" fmla="*/ 1552 h 610721"/>
                <a:gd name="connsiteX3" fmla="*/ 414269 w 705733"/>
                <a:gd name="connsiteY3" fmla="*/ 0 h 610721"/>
                <a:gd name="connsiteX4" fmla="*/ 467898 w 705733"/>
                <a:gd name="connsiteY4" fmla="*/ 5432 h 610721"/>
                <a:gd name="connsiteX5" fmla="*/ 467898 w 705733"/>
                <a:gd name="connsiteY5" fmla="*/ 44233 h 610721"/>
                <a:gd name="connsiteX6" fmla="*/ 479557 w 705733"/>
                <a:gd name="connsiteY6" fmla="*/ 79929 h 610721"/>
                <a:gd name="connsiteX7" fmla="*/ 474894 w 705733"/>
                <a:gd name="connsiteY7" fmla="*/ 80705 h 610721"/>
                <a:gd name="connsiteX8" fmla="*/ 460126 w 705733"/>
                <a:gd name="connsiteY8" fmla="*/ 85361 h 610721"/>
                <a:gd name="connsiteX9" fmla="*/ 439141 w 705733"/>
                <a:gd name="connsiteY9" fmla="*/ 98554 h 610721"/>
                <a:gd name="connsiteX10" fmla="*/ 433700 w 705733"/>
                <a:gd name="connsiteY10" fmla="*/ 103986 h 610721"/>
                <a:gd name="connsiteX11" fmla="*/ 426705 w 705733"/>
                <a:gd name="connsiteY11" fmla="*/ 108642 h 610721"/>
                <a:gd name="connsiteX12" fmla="*/ 404165 w 705733"/>
                <a:gd name="connsiteY12" fmla="*/ 111746 h 610721"/>
                <a:gd name="connsiteX13" fmla="*/ 397170 w 705733"/>
                <a:gd name="connsiteY13" fmla="*/ 115626 h 610721"/>
                <a:gd name="connsiteX14" fmla="*/ 385511 w 705733"/>
                <a:gd name="connsiteY14" fmla="*/ 126490 h 610721"/>
                <a:gd name="connsiteX15" fmla="*/ 380070 w 705733"/>
                <a:gd name="connsiteY15" fmla="*/ 128818 h 610721"/>
                <a:gd name="connsiteX16" fmla="*/ 376184 w 705733"/>
                <a:gd name="connsiteY16" fmla="*/ 131146 h 610721"/>
                <a:gd name="connsiteX17" fmla="*/ 373075 w 705733"/>
                <a:gd name="connsiteY17" fmla="*/ 145890 h 610721"/>
                <a:gd name="connsiteX18" fmla="*/ 369189 w 705733"/>
                <a:gd name="connsiteY18" fmla="*/ 152098 h 610721"/>
                <a:gd name="connsiteX19" fmla="*/ 356753 w 705733"/>
                <a:gd name="connsiteY19" fmla="*/ 158306 h 610721"/>
                <a:gd name="connsiteX20" fmla="*/ 354421 w 705733"/>
                <a:gd name="connsiteY20" fmla="*/ 162187 h 610721"/>
                <a:gd name="connsiteX21" fmla="*/ 353644 w 705733"/>
                <a:gd name="connsiteY21" fmla="*/ 169947 h 610721"/>
                <a:gd name="connsiteX22" fmla="*/ 351312 w 705733"/>
                <a:gd name="connsiteY22" fmla="*/ 177707 h 610721"/>
                <a:gd name="connsiteX23" fmla="*/ 345872 w 705733"/>
                <a:gd name="connsiteY23" fmla="*/ 184691 h 610721"/>
                <a:gd name="connsiteX24" fmla="*/ 325664 w 705733"/>
                <a:gd name="connsiteY24" fmla="*/ 203315 h 610721"/>
                <a:gd name="connsiteX25" fmla="*/ 323332 w 705733"/>
                <a:gd name="connsiteY25" fmla="*/ 204867 h 610721"/>
                <a:gd name="connsiteX26" fmla="*/ 312450 w 705733"/>
                <a:gd name="connsiteY26" fmla="*/ 207195 h 610721"/>
                <a:gd name="connsiteX27" fmla="*/ 307787 w 705733"/>
                <a:gd name="connsiteY27" fmla="*/ 211851 h 610721"/>
                <a:gd name="connsiteX28" fmla="*/ 300015 w 705733"/>
                <a:gd name="connsiteY28" fmla="*/ 219611 h 610721"/>
                <a:gd name="connsiteX29" fmla="*/ 299237 w 705733"/>
                <a:gd name="connsiteY29" fmla="*/ 221164 h 610721"/>
                <a:gd name="connsiteX30" fmla="*/ 297683 w 705733"/>
                <a:gd name="connsiteY30" fmla="*/ 223491 h 610721"/>
                <a:gd name="connsiteX31" fmla="*/ 288356 w 705733"/>
                <a:gd name="connsiteY31" fmla="*/ 235132 h 610721"/>
                <a:gd name="connsiteX32" fmla="*/ 281361 w 705733"/>
                <a:gd name="connsiteY32" fmla="*/ 240564 h 610721"/>
                <a:gd name="connsiteX33" fmla="*/ 272811 w 705733"/>
                <a:gd name="connsiteY33" fmla="*/ 245220 h 610721"/>
                <a:gd name="connsiteX34" fmla="*/ 264262 w 705733"/>
                <a:gd name="connsiteY34" fmla="*/ 249876 h 610721"/>
                <a:gd name="connsiteX35" fmla="*/ 256489 w 705733"/>
                <a:gd name="connsiteY35" fmla="*/ 250652 h 610721"/>
                <a:gd name="connsiteX36" fmla="*/ 251826 w 705733"/>
                <a:gd name="connsiteY36" fmla="*/ 255308 h 610721"/>
                <a:gd name="connsiteX37" fmla="*/ 252603 w 705733"/>
                <a:gd name="connsiteY37" fmla="*/ 263844 h 610721"/>
                <a:gd name="connsiteX38" fmla="*/ 257266 w 705733"/>
                <a:gd name="connsiteY38" fmla="*/ 273156 h 610721"/>
                <a:gd name="connsiteX39" fmla="*/ 262707 w 705733"/>
                <a:gd name="connsiteY39" fmla="*/ 277036 h 610721"/>
                <a:gd name="connsiteX40" fmla="*/ 244831 w 705733"/>
                <a:gd name="connsiteY40" fmla="*/ 294109 h 610721"/>
                <a:gd name="connsiteX41" fmla="*/ 239390 w 705733"/>
                <a:gd name="connsiteY41" fmla="*/ 297989 h 610721"/>
                <a:gd name="connsiteX42" fmla="*/ 224622 w 705733"/>
                <a:gd name="connsiteY42" fmla="*/ 306525 h 610721"/>
                <a:gd name="connsiteX43" fmla="*/ 213741 w 705733"/>
                <a:gd name="connsiteY43" fmla="*/ 317389 h 610721"/>
                <a:gd name="connsiteX44" fmla="*/ 209078 w 705733"/>
                <a:gd name="connsiteY44" fmla="*/ 319717 h 610721"/>
                <a:gd name="connsiteX45" fmla="*/ 189647 w 705733"/>
                <a:gd name="connsiteY45" fmla="*/ 326701 h 610721"/>
                <a:gd name="connsiteX46" fmla="*/ 185760 w 705733"/>
                <a:gd name="connsiteY46" fmla="*/ 327477 h 610721"/>
                <a:gd name="connsiteX47" fmla="*/ 181874 w 705733"/>
                <a:gd name="connsiteY47" fmla="*/ 324373 h 610721"/>
                <a:gd name="connsiteX48" fmla="*/ 182651 w 705733"/>
                <a:gd name="connsiteY48" fmla="*/ 318941 h 610721"/>
                <a:gd name="connsiteX49" fmla="*/ 185760 w 705733"/>
                <a:gd name="connsiteY49" fmla="*/ 313509 h 610721"/>
                <a:gd name="connsiteX50" fmla="*/ 188092 w 705733"/>
                <a:gd name="connsiteY50" fmla="*/ 310405 h 610721"/>
                <a:gd name="connsiteX51" fmla="*/ 194310 w 705733"/>
                <a:gd name="connsiteY51" fmla="*/ 305749 h 610721"/>
                <a:gd name="connsiteX52" fmla="*/ 198196 w 705733"/>
                <a:gd name="connsiteY52" fmla="*/ 295661 h 610721"/>
                <a:gd name="connsiteX53" fmla="*/ 201305 w 705733"/>
                <a:gd name="connsiteY53" fmla="*/ 285572 h 610721"/>
                <a:gd name="connsiteX54" fmla="*/ 202860 w 705733"/>
                <a:gd name="connsiteY54" fmla="*/ 280916 h 610721"/>
                <a:gd name="connsiteX55" fmla="*/ 219959 w 705733"/>
                <a:gd name="connsiteY55" fmla="*/ 257636 h 610721"/>
                <a:gd name="connsiteX56" fmla="*/ 224622 w 705733"/>
                <a:gd name="connsiteY56" fmla="*/ 240564 h 610721"/>
                <a:gd name="connsiteX57" fmla="*/ 222291 w 705733"/>
                <a:gd name="connsiteY57" fmla="*/ 227372 h 610721"/>
                <a:gd name="connsiteX58" fmla="*/ 215295 w 705733"/>
                <a:gd name="connsiteY58" fmla="*/ 216507 h 610721"/>
                <a:gd name="connsiteX59" fmla="*/ 204414 w 705733"/>
                <a:gd name="connsiteY59" fmla="*/ 207971 h 610721"/>
                <a:gd name="connsiteX60" fmla="*/ 208300 w 705733"/>
                <a:gd name="connsiteY60" fmla="*/ 204867 h 610721"/>
                <a:gd name="connsiteX61" fmla="*/ 209855 w 705733"/>
                <a:gd name="connsiteY61" fmla="*/ 201763 h 610721"/>
                <a:gd name="connsiteX62" fmla="*/ 207523 w 705733"/>
                <a:gd name="connsiteY62" fmla="*/ 199435 h 610721"/>
                <a:gd name="connsiteX63" fmla="*/ 202860 w 705733"/>
                <a:gd name="connsiteY63" fmla="*/ 198659 h 610721"/>
                <a:gd name="connsiteX64" fmla="*/ 201305 w 705733"/>
                <a:gd name="connsiteY64" fmla="*/ 196331 h 610721"/>
                <a:gd name="connsiteX65" fmla="*/ 204414 w 705733"/>
                <a:gd name="connsiteY65" fmla="*/ 191675 h 610721"/>
                <a:gd name="connsiteX66" fmla="*/ 209855 w 705733"/>
                <a:gd name="connsiteY66" fmla="*/ 187019 h 610721"/>
                <a:gd name="connsiteX67" fmla="*/ 212187 w 705733"/>
                <a:gd name="connsiteY67" fmla="*/ 186243 h 610721"/>
                <a:gd name="connsiteX68" fmla="*/ 216073 w 705733"/>
                <a:gd name="connsiteY68" fmla="*/ 182363 h 610721"/>
                <a:gd name="connsiteX69" fmla="*/ 235504 w 705733"/>
                <a:gd name="connsiteY69" fmla="*/ 175379 h 610721"/>
                <a:gd name="connsiteX70" fmla="*/ 242499 w 705733"/>
                <a:gd name="connsiteY70" fmla="*/ 175379 h 610721"/>
                <a:gd name="connsiteX71" fmla="*/ 247940 w 705733"/>
                <a:gd name="connsiteY71" fmla="*/ 165291 h 610721"/>
                <a:gd name="connsiteX72" fmla="*/ 266593 w 705733"/>
                <a:gd name="connsiteY72" fmla="*/ 153650 h 610721"/>
                <a:gd name="connsiteX73" fmla="*/ 283693 w 705733"/>
                <a:gd name="connsiteY73" fmla="*/ 138906 h 610721"/>
                <a:gd name="connsiteX74" fmla="*/ 305455 w 705733"/>
                <a:gd name="connsiteY74" fmla="*/ 131146 h 610721"/>
                <a:gd name="connsiteX75" fmla="*/ 321777 w 705733"/>
                <a:gd name="connsiteY75" fmla="*/ 117178 h 610721"/>
                <a:gd name="connsiteX76" fmla="*/ 332659 w 705733"/>
                <a:gd name="connsiteY76" fmla="*/ 110194 h 610721"/>
                <a:gd name="connsiteX77" fmla="*/ 343540 w 705733"/>
                <a:gd name="connsiteY77" fmla="*/ 104762 h 610721"/>
                <a:gd name="connsiteX78" fmla="*/ 353644 w 705733"/>
                <a:gd name="connsiteY78" fmla="*/ 102434 h 610721"/>
                <a:gd name="connsiteX79" fmla="*/ 371521 w 705733"/>
                <a:gd name="connsiteY79" fmla="*/ 104762 h 610721"/>
                <a:gd name="connsiteX80" fmla="*/ 376184 w 705733"/>
                <a:gd name="connsiteY80" fmla="*/ 102434 h 610721"/>
                <a:gd name="connsiteX81" fmla="*/ 381625 w 705733"/>
                <a:gd name="connsiteY81" fmla="*/ 97002 h 610721"/>
                <a:gd name="connsiteX82" fmla="*/ 389397 w 705733"/>
                <a:gd name="connsiteY82" fmla="*/ 84585 h 610721"/>
                <a:gd name="connsiteX83" fmla="*/ 394061 w 705733"/>
                <a:gd name="connsiteY83" fmla="*/ 79153 h 610721"/>
                <a:gd name="connsiteX84" fmla="*/ 403388 w 705733"/>
                <a:gd name="connsiteY84" fmla="*/ 83033 h 610721"/>
                <a:gd name="connsiteX85" fmla="*/ 415046 w 705733"/>
                <a:gd name="connsiteY85" fmla="*/ 79153 h 610721"/>
                <a:gd name="connsiteX86" fmla="*/ 425150 w 705733"/>
                <a:gd name="connsiteY86" fmla="*/ 70617 h 610721"/>
                <a:gd name="connsiteX87" fmla="*/ 429814 w 705733"/>
                <a:gd name="connsiteY87" fmla="*/ 60529 h 610721"/>
                <a:gd name="connsiteX88" fmla="*/ 418932 w 705733"/>
                <a:gd name="connsiteY88" fmla="*/ 36473 h 610721"/>
                <a:gd name="connsiteX89" fmla="*/ 415823 w 705733"/>
                <a:gd name="connsiteY89" fmla="*/ 31816 h 610721"/>
                <a:gd name="connsiteX90" fmla="*/ 411937 w 705733"/>
                <a:gd name="connsiteY90" fmla="*/ 32593 h 610721"/>
                <a:gd name="connsiteX91" fmla="*/ 369966 w 705733"/>
                <a:gd name="connsiteY91" fmla="*/ 566489 h 610721"/>
                <a:gd name="connsiteX92" fmla="*/ 292242 w 705733"/>
                <a:gd name="connsiteY92" fmla="*/ 581233 h 610721"/>
                <a:gd name="connsiteX93" fmla="*/ 284470 w 705733"/>
                <a:gd name="connsiteY93" fmla="*/ 584337 h 610721"/>
                <a:gd name="connsiteX94" fmla="*/ 280584 w 705733"/>
                <a:gd name="connsiteY94" fmla="*/ 588217 h 610721"/>
                <a:gd name="connsiteX95" fmla="*/ 276697 w 705733"/>
                <a:gd name="connsiteY95" fmla="*/ 588217 h 610721"/>
                <a:gd name="connsiteX96" fmla="*/ 260375 w 705733"/>
                <a:gd name="connsiteY96" fmla="*/ 597529 h 610721"/>
                <a:gd name="connsiteX97" fmla="*/ 257266 w 705733"/>
                <a:gd name="connsiteY97" fmla="*/ 599857 h 610721"/>
                <a:gd name="connsiteX98" fmla="*/ 253380 w 705733"/>
                <a:gd name="connsiteY98" fmla="*/ 599857 h 610721"/>
                <a:gd name="connsiteX99" fmla="*/ 233949 w 705733"/>
                <a:gd name="connsiteY99" fmla="*/ 595977 h 610721"/>
                <a:gd name="connsiteX100" fmla="*/ 230063 w 705733"/>
                <a:gd name="connsiteY100" fmla="*/ 596753 h 610721"/>
                <a:gd name="connsiteX101" fmla="*/ 224622 w 705733"/>
                <a:gd name="connsiteY101" fmla="*/ 599081 h 610721"/>
                <a:gd name="connsiteX102" fmla="*/ 220736 w 705733"/>
                <a:gd name="connsiteY102" fmla="*/ 599857 h 610721"/>
                <a:gd name="connsiteX103" fmla="*/ 217627 w 705733"/>
                <a:gd name="connsiteY103" fmla="*/ 603737 h 610721"/>
                <a:gd name="connsiteX104" fmla="*/ 216850 w 705733"/>
                <a:gd name="connsiteY104" fmla="*/ 605290 h 610721"/>
                <a:gd name="connsiteX105" fmla="*/ 216073 w 705733"/>
                <a:gd name="connsiteY105" fmla="*/ 607617 h 610721"/>
                <a:gd name="connsiteX106" fmla="*/ 213741 w 705733"/>
                <a:gd name="connsiteY106" fmla="*/ 606065 h 610721"/>
                <a:gd name="connsiteX107" fmla="*/ 209855 w 705733"/>
                <a:gd name="connsiteY107" fmla="*/ 602961 h 610721"/>
                <a:gd name="connsiteX108" fmla="*/ 180320 w 705733"/>
                <a:gd name="connsiteY108" fmla="*/ 610722 h 610721"/>
                <a:gd name="connsiteX109" fmla="*/ 165552 w 705733"/>
                <a:gd name="connsiteY109" fmla="*/ 610722 h 610721"/>
                <a:gd name="connsiteX110" fmla="*/ 151562 w 705733"/>
                <a:gd name="connsiteY110" fmla="*/ 602961 h 610721"/>
                <a:gd name="connsiteX111" fmla="*/ 150007 w 705733"/>
                <a:gd name="connsiteY111" fmla="*/ 592873 h 610721"/>
                <a:gd name="connsiteX112" fmla="*/ 159334 w 705733"/>
                <a:gd name="connsiteY112" fmla="*/ 568041 h 610721"/>
                <a:gd name="connsiteX113" fmla="*/ 164775 w 705733"/>
                <a:gd name="connsiteY113" fmla="*/ 543984 h 610721"/>
                <a:gd name="connsiteX114" fmla="*/ 178765 w 705733"/>
                <a:gd name="connsiteY114" fmla="*/ 530792 h 610721"/>
                <a:gd name="connsiteX115" fmla="*/ 181874 w 705733"/>
                <a:gd name="connsiteY115" fmla="*/ 519928 h 610721"/>
                <a:gd name="connsiteX116" fmla="*/ 184206 w 705733"/>
                <a:gd name="connsiteY116" fmla="*/ 493544 h 610721"/>
                <a:gd name="connsiteX117" fmla="*/ 182651 w 705733"/>
                <a:gd name="connsiteY117" fmla="*/ 488112 h 610721"/>
                <a:gd name="connsiteX118" fmla="*/ 175656 w 705733"/>
                <a:gd name="connsiteY118" fmla="*/ 474919 h 610721"/>
                <a:gd name="connsiteX119" fmla="*/ 174102 w 705733"/>
                <a:gd name="connsiteY119" fmla="*/ 468711 h 610721"/>
                <a:gd name="connsiteX120" fmla="*/ 174879 w 705733"/>
                <a:gd name="connsiteY120" fmla="*/ 464055 h 610721"/>
                <a:gd name="connsiteX121" fmla="*/ 176433 w 705733"/>
                <a:gd name="connsiteY121" fmla="*/ 462503 h 610721"/>
                <a:gd name="connsiteX122" fmla="*/ 177988 w 705733"/>
                <a:gd name="connsiteY122" fmla="*/ 461727 h 610721"/>
                <a:gd name="connsiteX123" fmla="*/ 179542 w 705733"/>
                <a:gd name="connsiteY123" fmla="*/ 458623 h 610721"/>
                <a:gd name="connsiteX124" fmla="*/ 179542 w 705733"/>
                <a:gd name="connsiteY124" fmla="*/ 447759 h 610721"/>
                <a:gd name="connsiteX125" fmla="*/ 181097 w 705733"/>
                <a:gd name="connsiteY125" fmla="*/ 434567 h 610721"/>
                <a:gd name="connsiteX126" fmla="*/ 179542 w 705733"/>
                <a:gd name="connsiteY126" fmla="*/ 430687 h 610721"/>
                <a:gd name="connsiteX127" fmla="*/ 174102 w 705733"/>
                <a:gd name="connsiteY127" fmla="*/ 429135 h 610721"/>
                <a:gd name="connsiteX128" fmla="*/ 176433 w 705733"/>
                <a:gd name="connsiteY128" fmla="*/ 423703 h 610721"/>
                <a:gd name="connsiteX129" fmla="*/ 181874 w 705733"/>
                <a:gd name="connsiteY129" fmla="*/ 399646 h 610721"/>
                <a:gd name="connsiteX130" fmla="*/ 181874 w 705733"/>
                <a:gd name="connsiteY130" fmla="*/ 397318 h 610721"/>
                <a:gd name="connsiteX131" fmla="*/ 179542 w 705733"/>
                <a:gd name="connsiteY131" fmla="*/ 387230 h 610721"/>
                <a:gd name="connsiteX132" fmla="*/ 179542 w 705733"/>
                <a:gd name="connsiteY132" fmla="*/ 383350 h 610721"/>
                <a:gd name="connsiteX133" fmla="*/ 180320 w 705733"/>
                <a:gd name="connsiteY133" fmla="*/ 378694 h 610721"/>
                <a:gd name="connsiteX134" fmla="*/ 183429 w 705733"/>
                <a:gd name="connsiteY134" fmla="*/ 372486 h 610721"/>
                <a:gd name="connsiteX135" fmla="*/ 184206 w 705733"/>
                <a:gd name="connsiteY135" fmla="*/ 368606 h 610721"/>
                <a:gd name="connsiteX136" fmla="*/ 185760 w 705733"/>
                <a:gd name="connsiteY136" fmla="*/ 363950 h 610721"/>
                <a:gd name="connsiteX137" fmla="*/ 193533 w 705733"/>
                <a:gd name="connsiteY137" fmla="*/ 350758 h 610721"/>
                <a:gd name="connsiteX138" fmla="*/ 196642 w 705733"/>
                <a:gd name="connsiteY138" fmla="*/ 346877 h 610721"/>
                <a:gd name="connsiteX139" fmla="*/ 216850 w 705733"/>
                <a:gd name="connsiteY139" fmla="*/ 353862 h 610721"/>
                <a:gd name="connsiteX140" fmla="*/ 222291 w 705733"/>
                <a:gd name="connsiteY140" fmla="*/ 349981 h 610721"/>
                <a:gd name="connsiteX141" fmla="*/ 234726 w 705733"/>
                <a:gd name="connsiteY141" fmla="*/ 344549 h 610721"/>
                <a:gd name="connsiteX142" fmla="*/ 238613 w 705733"/>
                <a:gd name="connsiteY142" fmla="*/ 342221 h 610721"/>
                <a:gd name="connsiteX143" fmla="*/ 254157 w 705733"/>
                <a:gd name="connsiteY143" fmla="*/ 325925 h 610721"/>
                <a:gd name="connsiteX144" fmla="*/ 257266 w 705733"/>
                <a:gd name="connsiteY144" fmla="*/ 320493 h 610721"/>
                <a:gd name="connsiteX145" fmla="*/ 258821 w 705733"/>
                <a:gd name="connsiteY145" fmla="*/ 316613 h 610721"/>
                <a:gd name="connsiteX146" fmla="*/ 258821 w 705733"/>
                <a:gd name="connsiteY146" fmla="*/ 310405 h 610721"/>
                <a:gd name="connsiteX147" fmla="*/ 260375 w 705733"/>
                <a:gd name="connsiteY147" fmla="*/ 307301 h 610721"/>
                <a:gd name="connsiteX148" fmla="*/ 260375 w 705733"/>
                <a:gd name="connsiteY148" fmla="*/ 305749 h 610721"/>
                <a:gd name="connsiteX149" fmla="*/ 260375 w 705733"/>
                <a:gd name="connsiteY149" fmla="*/ 303421 h 610721"/>
                <a:gd name="connsiteX150" fmla="*/ 260375 w 705733"/>
                <a:gd name="connsiteY150" fmla="*/ 301869 h 610721"/>
                <a:gd name="connsiteX151" fmla="*/ 261153 w 705733"/>
                <a:gd name="connsiteY151" fmla="*/ 301093 h 610721"/>
                <a:gd name="connsiteX152" fmla="*/ 265816 w 705733"/>
                <a:gd name="connsiteY152" fmla="*/ 301093 h 610721"/>
                <a:gd name="connsiteX153" fmla="*/ 267371 w 705733"/>
                <a:gd name="connsiteY153" fmla="*/ 300317 h 610721"/>
                <a:gd name="connsiteX154" fmla="*/ 268925 w 705733"/>
                <a:gd name="connsiteY154" fmla="*/ 299541 h 610721"/>
                <a:gd name="connsiteX155" fmla="*/ 271257 w 705733"/>
                <a:gd name="connsiteY155" fmla="*/ 293333 h 610721"/>
                <a:gd name="connsiteX156" fmla="*/ 272811 w 705733"/>
                <a:gd name="connsiteY156" fmla="*/ 284020 h 610721"/>
                <a:gd name="connsiteX157" fmla="*/ 272811 w 705733"/>
                <a:gd name="connsiteY157" fmla="*/ 275484 h 610721"/>
                <a:gd name="connsiteX158" fmla="*/ 270480 w 705733"/>
                <a:gd name="connsiteY158" fmla="*/ 267724 h 610721"/>
                <a:gd name="connsiteX159" fmla="*/ 272811 w 705733"/>
                <a:gd name="connsiteY159" fmla="*/ 260740 h 610721"/>
                <a:gd name="connsiteX160" fmla="*/ 274366 w 705733"/>
                <a:gd name="connsiteY160" fmla="*/ 257636 h 610721"/>
                <a:gd name="connsiteX161" fmla="*/ 276697 w 705733"/>
                <a:gd name="connsiteY161" fmla="*/ 257636 h 610721"/>
                <a:gd name="connsiteX162" fmla="*/ 282138 w 705733"/>
                <a:gd name="connsiteY162" fmla="*/ 257636 h 610721"/>
                <a:gd name="connsiteX163" fmla="*/ 286802 w 705733"/>
                <a:gd name="connsiteY163" fmla="*/ 256860 h 610721"/>
                <a:gd name="connsiteX164" fmla="*/ 296128 w 705733"/>
                <a:gd name="connsiteY164" fmla="*/ 252204 h 610721"/>
                <a:gd name="connsiteX165" fmla="*/ 308564 w 705733"/>
                <a:gd name="connsiteY165" fmla="*/ 248324 h 610721"/>
                <a:gd name="connsiteX166" fmla="*/ 315559 w 705733"/>
                <a:gd name="connsiteY166" fmla="*/ 242892 h 610721"/>
                <a:gd name="connsiteX167" fmla="*/ 331881 w 705733"/>
                <a:gd name="connsiteY167" fmla="*/ 221164 h 610721"/>
                <a:gd name="connsiteX168" fmla="*/ 334990 w 705733"/>
                <a:gd name="connsiteY168" fmla="*/ 218835 h 610721"/>
                <a:gd name="connsiteX169" fmla="*/ 338877 w 705733"/>
                <a:gd name="connsiteY169" fmla="*/ 218059 h 610721"/>
                <a:gd name="connsiteX170" fmla="*/ 343540 w 705733"/>
                <a:gd name="connsiteY170" fmla="*/ 214955 h 610721"/>
                <a:gd name="connsiteX171" fmla="*/ 348204 w 705733"/>
                <a:gd name="connsiteY171" fmla="*/ 211075 h 610721"/>
                <a:gd name="connsiteX172" fmla="*/ 387843 w 705733"/>
                <a:gd name="connsiteY172" fmla="*/ 162963 h 610721"/>
                <a:gd name="connsiteX173" fmla="*/ 395615 w 705733"/>
                <a:gd name="connsiteY173" fmla="*/ 156754 h 610721"/>
                <a:gd name="connsiteX174" fmla="*/ 410383 w 705733"/>
                <a:gd name="connsiteY174" fmla="*/ 155978 h 610721"/>
                <a:gd name="connsiteX175" fmla="*/ 442250 w 705733"/>
                <a:gd name="connsiteY175" fmla="*/ 158306 h 610721"/>
                <a:gd name="connsiteX176" fmla="*/ 455463 w 705733"/>
                <a:gd name="connsiteY176" fmla="*/ 155202 h 610721"/>
                <a:gd name="connsiteX177" fmla="*/ 459349 w 705733"/>
                <a:gd name="connsiteY177" fmla="*/ 156754 h 610721"/>
                <a:gd name="connsiteX178" fmla="*/ 468676 w 705733"/>
                <a:gd name="connsiteY178" fmla="*/ 162187 h 610721"/>
                <a:gd name="connsiteX179" fmla="*/ 489661 w 705733"/>
                <a:gd name="connsiteY179" fmla="*/ 163739 h 610721"/>
                <a:gd name="connsiteX180" fmla="*/ 498211 w 705733"/>
                <a:gd name="connsiteY180" fmla="*/ 162187 h 610721"/>
                <a:gd name="connsiteX181" fmla="*/ 508315 w 705733"/>
                <a:gd name="connsiteY181" fmla="*/ 153650 h 610721"/>
                <a:gd name="connsiteX182" fmla="*/ 517642 w 705733"/>
                <a:gd name="connsiteY182" fmla="*/ 142010 h 610721"/>
                <a:gd name="connsiteX183" fmla="*/ 528523 w 705733"/>
                <a:gd name="connsiteY183" fmla="*/ 132698 h 610721"/>
                <a:gd name="connsiteX184" fmla="*/ 545622 w 705733"/>
                <a:gd name="connsiteY184" fmla="*/ 131922 h 610721"/>
                <a:gd name="connsiteX185" fmla="*/ 558058 w 705733"/>
                <a:gd name="connsiteY185" fmla="*/ 135026 h 610721"/>
                <a:gd name="connsiteX186" fmla="*/ 572826 w 705733"/>
                <a:gd name="connsiteY186" fmla="*/ 135026 h 610721"/>
                <a:gd name="connsiteX187" fmla="*/ 580598 w 705733"/>
                <a:gd name="connsiteY187" fmla="*/ 133474 h 610721"/>
                <a:gd name="connsiteX188" fmla="*/ 593034 w 705733"/>
                <a:gd name="connsiteY188" fmla="*/ 125714 h 610721"/>
                <a:gd name="connsiteX189" fmla="*/ 599252 w 705733"/>
                <a:gd name="connsiteY189" fmla="*/ 124938 h 610721"/>
                <a:gd name="connsiteX190" fmla="*/ 604693 w 705733"/>
                <a:gd name="connsiteY190" fmla="*/ 130370 h 610721"/>
                <a:gd name="connsiteX191" fmla="*/ 608579 w 705733"/>
                <a:gd name="connsiteY191" fmla="*/ 137354 h 610721"/>
                <a:gd name="connsiteX192" fmla="*/ 614020 w 705733"/>
                <a:gd name="connsiteY192" fmla="*/ 152098 h 610721"/>
                <a:gd name="connsiteX193" fmla="*/ 609356 w 705733"/>
                <a:gd name="connsiteY193" fmla="*/ 155202 h 610721"/>
                <a:gd name="connsiteX194" fmla="*/ 607024 w 705733"/>
                <a:gd name="connsiteY194" fmla="*/ 155202 h 610721"/>
                <a:gd name="connsiteX195" fmla="*/ 604693 w 705733"/>
                <a:gd name="connsiteY195" fmla="*/ 152874 h 610721"/>
                <a:gd name="connsiteX196" fmla="*/ 604693 w 705733"/>
                <a:gd name="connsiteY196" fmla="*/ 153650 h 610721"/>
                <a:gd name="connsiteX197" fmla="*/ 601584 w 705733"/>
                <a:gd name="connsiteY197" fmla="*/ 155202 h 610721"/>
                <a:gd name="connsiteX198" fmla="*/ 617906 w 705733"/>
                <a:gd name="connsiteY198" fmla="*/ 173051 h 610721"/>
                <a:gd name="connsiteX199" fmla="*/ 638114 w 705733"/>
                <a:gd name="connsiteY199" fmla="*/ 186243 h 610721"/>
                <a:gd name="connsiteX200" fmla="*/ 659877 w 705733"/>
                <a:gd name="connsiteY200" fmla="*/ 196331 h 610721"/>
                <a:gd name="connsiteX201" fmla="*/ 686303 w 705733"/>
                <a:gd name="connsiteY201" fmla="*/ 202539 h 610721"/>
                <a:gd name="connsiteX202" fmla="*/ 696407 w 705733"/>
                <a:gd name="connsiteY202" fmla="*/ 202539 h 610721"/>
                <a:gd name="connsiteX203" fmla="*/ 700293 w 705733"/>
                <a:gd name="connsiteY203" fmla="*/ 201763 h 610721"/>
                <a:gd name="connsiteX204" fmla="*/ 704180 w 705733"/>
                <a:gd name="connsiteY204" fmla="*/ 199435 h 610721"/>
                <a:gd name="connsiteX205" fmla="*/ 705734 w 705733"/>
                <a:gd name="connsiteY205" fmla="*/ 203315 h 610721"/>
                <a:gd name="connsiteX206" fmla="*/ 701848 w 705733"/>
                <a:gd name="connsiteY206" fmla="*/ 225044 h 610721"/>
                <a:gd name="connsiteX207" fmla="*/ 683971 w 705733"/>
                <a:gd name="connsiteY207" fmla="*/ 235132 h 610721"/>
                <a:gd name="connsiteX208" fmla="*/ 658322 w 705733"/>
                <a:gd name="connsiteY208" fmla="*/ 262292 h 610721"/>
                <a:gd name="connsiteX209" fmla="*/ 652104 w 705733"/>
                <a:gd name="connsiteY209" fmla="*/ 264620 h 610721"/>
                <a:gd name="connsiteX210" fmla="*/ 648218 w 705733"/>
                <a:gd name="connsiteY210" fmla="*/ 267724 h 610721"/>
                <a:gd name="connsiteX211" fmla="*/ 655213 w 705733"/>
                <a:gd name="connsiteY211" fmla="*/ 282468 h 610721"/>
                <a:gd name="connsiteX212" fmla="*/ 669981 w 705733"/>
                <a:gd name="connsiteY212" fmla="*/ 288677 h 610721"/>
                <a:gd name="connsiteX213" fmla="*/ 676199 w 705733"/>
                <a:gd name="connsiteY213" fmla="*/ 289452 h 610721"/>
                <a:gd name="connsiteX214" fmla="*/ 677753 w 705733"/>
                <a:gd name="connsiteY214" fmla="*/ 292557 h 610721"/>
                <a:gd name="connsiteX215" fmla="*/ 675422 w 705733"/>
                <a:gd name="connsiteY215" fmla="*/ 301869 h 610721"/>
                <a:gd name="connsiteX216" fmla="*/ 670758 w 705733"/>
                <a:gd name="connsiteY216" fmla="*/ 318165 h 610721"/>
                <a:gd name="connsiteX217" fmla="*/ 669204 w 705733"/>
                <a:gd name="connsiteY217" fmla="*/ 330581 h 610721"/>
                <a:gd name="connsiteX218" fmla="*/ 665318 w 705733"/>
                <a:gd name="connsiteY218" fmla="*/ 341445 h 610721"/>
                <a:gd name="connsiteX219" fmla="*/ 662208 w 705733"/>
                <a:gd name="connsiteY219" fmla="*/ 345325 h 610721"/>
                <a:gd name="connsiteX220" fmla="*/ 658322 w 705733"/>
                <a:gd name="connsiteY220" fmla="*/ 353086 h 610721"/>
                <a:gd name="connsiteX221" fmla="*/ 665318 w 705733"/>
                <a:gd name="connsiteY221" fmla="*/ 363950 h 610721"/>
                <a:gd name="connsiteX222" fmla="*/ 671535 w 705733"/>
                <a:gd name="connsiteY222" fmla="*/ 368606 h 610721"/>
                <a:gd name="connsiteX223" fmla="*/ 669204 w 705733"/>
                <a:gd name="connsiteY223" fmla="*/ 388006 h 610721"/>
                <a:gd name="connsiteX224" fmla="*/ 662986 w 705733"/>
                <a:gd name="connsiteY224" fmla="*/ 408182 h 610721"/>
                <a:gd name="connsiteX225" fmla="*/ 655213 w 705733"/>
                <a:gd name="connsiteY225" fmla="*/ 426031 h 610721"/>
                <a:gd name="connsiteX226" fmla="*/ 640446 w 705733"/>
                <a:gd name="connsiteY226" fmla="*/ 436895 h 610721"/>
                <a:gd name="connsiteX227" fmla="*/ 624901 w 705733"/>
                <a:gd name="connsiteY227" fmla="*/ 443879 h 610721"/>
                <a:gd name="connsiteX228" fmla="*/ 610133 w 705733"/>
                <a:gd name="connsiteY228" fmla="*/ 453967 h 610721"/>
                <a:gd name="connsiteX229" fmla="*/ 594589 w 705733"/>
                <a:gd name="connsiteY229" fmla="*/ 460175 h 610721"/>
                <a:gd name="connsiteX230" fmla="*/ 567385 w 705733"/>
                <a:gd name="connsiteY230" fmla="*/ 451639 h 610721"/>
                <a:gd name="connsiteX231" fmla="*/ 540182 w 705733"/>
                <a:gd name="connsiteY231" fmla="*/ 446983 h 610721"/>
                <a:gd name="connsiteX232" fmla="*/ 530078 w 705733"/>
                <a:gd name="connsiteY232" fmla="*/ 452415 h 610721"/>
                <a:gd name="connsiteX233" fmla="*/ 518419 w 705733"/>
                <a:gd name="connsiteY233" fmla="*/ 450863 h 610721"/>
                <a:gd name="connsiteX234" fmla="*/ 501320 w 705733"/>
                <a:gd name="connsiteY234" fmla="*/ 450863 h 610721"/>
                <a:gd name="connsiteX235" fmla="*/ 485775 w 705733"/>
                <a:gd name="connsiteY235" fmla="*/ 463279 h 610721"/>
                <a:gd name="connsiteX236" fmla="*/ 458572 w 705733"/>
                <a:gd name="connsiteY236" fmla="*/ 474919 h 610721"/>
                <a:gd name="connsiteX237" fmla="*/ 445359 w 705733"/>
                <a:gd name="connsiteY237" fmla="*/ 486560 h 610721"/>
                <a:gd name="connsiteX238" fmla="*/ 429036 w 705733"/>
                <a:gd name="connsiteY238" fmla="*/ 491216 h 610721"/>
                <a:gd name="connsiteX239" fmla="*/ 395615 w 705733"/>
                <a:gd name="connsiteY239" fmla="*/ 487336 h 610721"/>
                <a:gd name="connsiteX240" fmla="*/ 380848 w 705733"/>
                <a:gd name="connsiteY240" fmla="*/ 490440 h 610721"/>
                <a:gd name="connsiteX241" fmla="*/ 369189 w 705733"/>
                <a:gd name="connsiteY241" fmla="*/ 528464 h 610721"/>
                <a:gd name="connsiteX242" fmla="*/ 369966 w 705733"/>
                <a:gd name="connsiteY242" fmla="*/ 566489 h 610721"/>
                <a:gd name="connsiteX243" fmla="*/ 146121 w 705733"/>
                <a:gd name="connsiteY243" fmla="*/ 429135 h 610721"/>
                <a:gd name="connsiteX244" fmla="*/ 152339 w 705733"/>
                <a:gd name="connsiteY244" fmla="*/ 426031 h 610721"/>
                <a:gd name="connsiteX245" fmla="*/ 154671 w 705733"/>
                <a:gd name="connsiteY245" fmla="*/ 430687 h 610721"/>
                <a:gd name="connsiteX246" fmla="*/ 153894 w 705733"/>
                <a:gd name="connsiteY246" fmla="*/ 447759 h 610721"/>
                <a:gd name="connsiteX247" fmla="*/ 151562 w 705733"/>
                <a:gd name="connsiteY247" fmla="*/ 454743 h 610721"/>
                <a:gd name="connsiteX248" fmla="*/ 146121 w 705733"/>
                <a:gd name="connsiteY248" fmla="*/ 453967 h 610721"/>
                <a:gd name="connsiteX249" fmla="*/ 133685 w 705733"/>
                <a:gd name="connsiteY249" fmla="*/ 445431 h 610721"/>
                <a:gd name="connsiteX250" fmla="*/ 122804 w 705733"/>
                <a:gd name="connsiteY250" fmla="*/ 440775 h 610721"/>
                <a:gd name="connsiteX251" fmla="*/ 118140 w 705733"/>
                <a:gd name="connsiteY251" fmla="*/ 436895 h 610721"/>
                <a:gd name="connsiteX252" fmla="*/ 115809 w 705733"/>
                <a:gd name="connsiteY252" fmla="*/ 430687 h 610721"/>
                <a:gd name="connsiteX253" fmla="*/ 118918 w 705733"/>
                <a:gd name="connsiteY253" fmla="*/ 426807 h 610721"/>
                <a:gd name="connsiteX254" fmla="*/ 125136 w 705733"/>
                <a:gd name="connsiteY254" fmla="*/ 426031 h 610721"/>
                <a:gd name="connsiteX255" fmla="*/ 138349 w 705733"/>
                <a:gd name="connsiteY255" fmla="*/ 426031 h 610721"/>
                <a:gd name="connsiteX256" fmla="*/ 140680 w 705733"/>
                <a:gd name="connsiteY256" fmla="*/ 426031 h 610721"/>
                <a:gd name="connsiteX257" fmla="*/ 143012 w 705733"/>
                <a:gd name="connsiteY257" fmla="*/ 426031 h 610721"/>
                <a:gd name="connsiteX258" fmla="*/ 144567 w 705733"/>
                <a:gd name="connsiteY258" fmla="*/ 426807 h 610721"/>
                <a:gd name="connsiteX259" fmla="*/ 146121 w 705733"/>
                <a:gd name="connsiteY259" fmla="*/ 429135 h 610721"/>
                <a:gd name="connsiteX260" fmla="*/ 128245 w 705733"/>
                <a:gd name="connsiteY260" fmla="*/ 270828 h 610721"/>
                <a:gd name="connsiteX261" fmla="*/ 128245 w 705733"/>
                <a:gd name="connsiteY261" fmla="*/ 280916 h 610721"/>
                <a:gd name="connsiteX262" fmla="*/ 120472 w 705733"/>
                <a:gd name="connsiteY262" fmla="*/ 285572 h 610721"/>
                <a:gd name="connsiteX263" fmla="*/ 111923 w 705733"/>
                <a:gd name="connsiteY263" fmla="*/ 288677 h 610721"/>
                <a:gd name="connsiteX264" fmla="*/ 87051 w 705733"/>
                <a:gd name="connsiteY264" fmla="*/ 292557 h 610721"/>
                <a:gd name="connsiteX265" fmla="*/ 70729 w 705733"/>
                <a:gd name="connsiteY265" fmla="*/ 299541 h 610721"/>
                <a:gd name="connsiteX266" fmla="*/ 37308 w 705733"/>
                <a:gd name="connsiteY266" fmla="*/ 304197 h 610721"/>
                <a:gd name="connsiteX267" fmla="*/ 30312 w 705733"/>
                <a:gd name="connsiteY267" fmla="*/ 304197 h 610721"/>
                <a:gd name="connsiteX268" fmla="*/ 20985 w 705733"/>
                <a:gd name="connsiteY268" fmla="*/ 301093 h 610721"/>
                <a:gd name="connsiteX269" fmla="*/ 16322 w 705733"/>
                <a:gd name="connsiteY269" fmla="*/ 298765 h 610721"/>
                <a:gd name="connsiteX270" fmla="*/ 14768 w 705733"/>
                <a:gd name="connsiteY270" fmla="*/ 295661 h 610721"/>
                <a:gd name="connsiteX271" fmla="*/ 0 w 705733"/>
                <a:gd name="connsiteY271" fmla="*/ 290229 h 610721"/>
                <a:gd name="connsiteX272" fmla="*/ 0 w 705733"/>
                <a:gd name="connsiteY272" fmla="*/ 287900 h 610721"/>
                <a:gd name="connsiteX273" fmla="*/ 7772 w 705733"/>
                <a:gd name="connsiteY273" fmla="*/ 273932 h 610721"/>
                <a:gd name="connsiteX274" fmla="*/ 20208 w 705733"/>
                <a:gd name="connsiteY274" fmla="*/ 261516 h 610721"/>
                <a:gd name="connsiteX275" fmla="*/ 34976 w 705733"/>
                <a:gd name="connsiteY275" fmla="*/ 251428 h 610721"/>
                <a:gd name="connsiteX276" fmla="*/ 59847 w 705733"/>
                <a:gd name="connsiteY276" fmla="*/ 246772 h 610721"/>
                <a:gd name="connsiteX277" fmla="*/ 91714 w 705733"/>
                <a:gd name="connsiteY277" fmla="*/ 235132 h 610721"/>
                <a:gd name="connsiteX278" fmla="*/ 96378 w 705733"/>
                <a:gd name="connsiteY278" fmla="*/ 234356 h 610721"/>
                <a:gd name="connsiteX279" fmla="*/ 101041 w 705733"/>
                <a:gd name="connsiteY279" fmla="*/ 235132 h 610721"/>
                <a:gd name="connsiteX280" fmla="*/ 103373 w 705733"/>
                <a:gd name="connsiteY280" fmla="*/ 237460 h 610721"/>
                <a:gd name="connsiteX281" fmla="*/ 105705 w 705733"/>
                <a:gd name="connsiteY281" fmla="*/ 240564 h 610721"/>
                <a:gd name="connsiteX282" fmla="*/ 108036 w 705733"/>
                <a:gd name="connsiteY282" fmla="*/ 243668 h 610721"/>
                <a:gd name="connsiteX283" fmla="*/ 113477 w 705733"/>
                <a:gd name="connsiteY283" fmla="*/ 244444 h 610721"/>
                <a:gd name="connsiteX284" fmla="*/ 113477 w 705733"/>
                <a:gd name="connsiteY284" fmla="*/ 248324 h 610721"/>
                <a:gd name="connsiteX285" fmla="*/ 112700 w 705733"/>
                <a:gd name="connsiteY285" fmla="*/ 252204 h 610721"/>
                <a:gd name="connsiteX286" fmla="*/ 111923 w 705733"/>
                <a:gd name="connsiteY286" fmla="*/ 258412 h 610721"/>
                <a:gd name="connsiteX287" fmla="*/ 111923 w 705733"/>
                <a:gd name="connsiteY287" fmla="*/ 264620 h 610721"/>
                <a:gd name="connsiteX288" fmla="*/ 113477 w 705733"/>
                <a:gd name="connsiteY288" fmla="*/ 267724 h 610721"/>
                <a:gd name="connsiteX289" fmla="*/ 110368 w 705733"/>
                <a:gd name="connsiteY289" fmla="*/ 275484 h 610721"/>
                <a:gd name="connsiteX290" fmla="*/ 114254 w 705733"/>
                <a:gd name="connsiteY290" fmla="*/ 277812 h 610721"/>
                <a:gd name="connsiteX291" fmla="*/ 120472 w 705733"/>
                <a:gd name="connsiteY291" fmla="*/ 275484 h 610721"/>
                <a:gd name="connsiteX292" fmla="*/ 125913 w 705733"/>
                <a:gd name="connsiteY292" fmla="*/ 270828 h 610721"/>
                <a:gd name="connsiteX293" fmla="*/ 128245 w 705733"/>
                <a:gd name="connsiteY293" fmla="*/ 270828 h 610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</a:cxnLst>
              <a:rect l="l" t="t" r="r" b="b"/>
              <a:pathLst>
                <a:path w="705733" h="610721">
                  <a:moveTo>
                    <a:pt x="411937" y="32593"/>
                  </a:moveTo>
                  <a:lnTo>
                    <a:pt x="411937" y="30264"/>
                  </a:lnTo>
                  <a:lnTo>
                    <a:pt x="414269" y="1552"/>
                  </a:lnTo>
                  <a:lnTo>
                    <a:pt x="414269" y="0"/>
                  </a:lnTo>
                  <a:lnTo>
                    <a:pt x="467898" y="5432"/>
                  </a:lnTo>
                  <a:lnTo>
                    <a:pt x="467898" y="44233"/>
                  </a:lnTo>
                  <a:lnTo>
                    <a:pt x="479557" y="79929"/>
                  </a:lnTo>
                  <a:lnTo>
                    <a:pt x="474894" y="80705"/>
                  </a:lnTo>
                  <a:lnTo>
                    <a:pt x="460126" y="85361"/>
                  </a:lnTo>
                  <a:lnTo>
                    <a:pt x="439141" y="98554"/>
                  </a:lnTo>
                  <a:lnTo>
                    <a:pt x="433700" y="103986"/>
                  </a:lnTo>
                  <a:lnTo>
                    <a:pt x="426705" y="108642"/>
                  </a:lnTo>
                  <a:lnTo>
                    <a:pt x="404165" y="111746"/>
                  </a:lnTo>
                  <a:lnTo>
                    <a:pt x="397170" y="115626"/>
                  </a:lnTo>
                  <a:lnTo>
                    <a:pt x="385511" y="126490"/>
                  </a:lnTo>
                  <a:lnTo>
                    <a:pt x="380070" y="128818"/>
                  </a:lnTo>
                  <a:lnTo>
                    <a:pt x="376184" y="131146"/>
                  </a:lnTo>
                  <a:lnTo>
                    <a:pt x="373075" y="145890"/>
                  </a:lnTo>
                  <a:lnTo>
                    <a:pt x="369189" y="152098"/>
                  </a:lnTo>
                  <a:lnTo>
                    <a:pt x="356753" y="158306"/>
                  </a:lnTo>
                  <a:lnTo>
                    <a:pt x="354421" y="162187"/>
                  </a:lnTo>
                  <a:lnTo>
                    <a:pt x="353644" y="169947"/>
                  </a:lnTo>
                  <a:lnTo>
                    <a:pt x="351312" y="177707"/>
                  </a:lnTo>
                  <a:lnTo>
                    <a:pt x="345872" y="184691"/>
                  </a:lnTo>
                  <a:lnTo>
                    <a:pt x="325664" y="203315"/>
                  </a:lnTo>
                  <a:lnTo>
                    <a:pt x="323332" y="204867"/>
                  </a:lnTo>
                  <a:lnTo>
                    <a:pt x="312450" y="207195"/>
                  </a:lnTo>
                  <a:lnTo>
                    <a:pt x="307787" y="211851"/>
                  </a:lnTo>
                  <a:lnTo>
                    <a:pt x="300015" y="219611"/>
                  </a:lnTo>
                  <a:lnTo>
                    <a:pt x="299237" y="221164"/>
                  </a:lnTo>
                  <a:lnTo>
                    <a:pt x="297683" y="223491"/>
                  </a:lnTo>
                  <a:lnTo>
                    <a:pt x="288356" y="235132"/>
                  </a:lnTo>
                  <a:lnTo>
                    <a:pt x="281361" y="240564"/>
                  </a:lnTo>
                  <a:lnTo>
                    <a:pt x="272811" y="245220"/>
                  </a:lnTo>
                  <a:lnTo>
                    <a:pt x="264262" y="249876"/>
                  </a:lnTo>
                  <a:lnTo>
                    <a:pt x="256489" y="250652"/>
                  </a:lnTo>
                  <a:lnTo>
                    <a:pt x="251826" y="255308"/>
                  </a:lnTo>
                  <a:lnTo>
                    <a:pt x="252603" y="263844"/>
                  </a:lnTo>
                  <a:lnTo>
                    <a:pt x="257266" y="273156"/>
                  </a:lnTo>
                  <a:lnTo>
                    <a:pt x="262707" y="277036"/>
                  </a:lnTo>
                  <a:lnTo>
                    <a:pt x="244831" y="294109"/>
                  </a:lnTo>
                  <a:lnTo>
                    <a:pt x="239390" y="297989"/>
                  </a:lnTo>
                  <a:lnTo>
                    <a:pt x="224622" y="306525"/>
                  </a:lnTo>
                  <a:lnTo>
                    <a:pt x="213741" y="317389"/>
                  </a:lnTo>
                  <a:lnTo>
                    <a:pt x="209078" y="319717"/>
                  </a:lnTo>
                  <a:lnTo>
                    <a:pt x="189647" y="326701"/>
                  </a:lnTo>
                  <a:lnTo>
                    <a:pt x="185760" y="327477"/>
                  </a:lnTo>
                  <a:lnTo>
                    <a:pt x="181874" y="324373"/>
                  </a:lnTo>
                  <a:lnTo>
                    <a:pt x="182651" y="318941"/>
                  </a:lnTo>
                  <a:lnTo>
                    <a:pt x="185760" y="313509"/>
                  </a:lnTo>
                  <a:lnTo>
                    <a:pt x="188092" y="310405"/>
                  </a:lnTo>
                  <a:lnTo>
                    <a:pt x="194310" y="305749"/>
                  </a:lnTo>
                  <a:lnTo>
                    <a:pt x="198196" y="295661"/>
                  </a:lnTo>
                  <a:lnTo>
                    <a:pt x="201305" y="285572"/>
                  </a:lnTo>
                  <a:lnTo>
                    <a:pt x="202860" y="280916"/>
                  </a:lnTo>
                  <a:lnTo>
                    <a:pt x="219959" y="257636"/>
                  </a:lnTo>
                  <a:lnTo>
                    <a:pt x="224622" y="240564"/>
                  </a:lnTo>
                  <a:lnTo>
                    <a:pt x="222291" y="227372"/>
                  </a:lnTo>
                  <a:lnTo>
                    <a:pt x="215295" y="216507"/>
                  </a:lnTo>
                  <a:lnTo>
                    <a:pt x="204414" y="207971"/>
                  </a:lnTo>
                  <a:lnTo>
                    <a:pt x="208300" y="204867"/>
                  </a:lnTo>
                  <a:lnTo>
                    <a:pt x="209855" y="201763"/>
                  </a:lnTo>
                  <a:lnTo>
                    <a:pt x="207523" y="199435"/>
                  </a:lnTo>
                  <a:lnTo>
                    <a:pt x="202860" y="198659"/>
                  </a:lnTo>
                  <a:lnTo>
                    <a:pt x="201305" y="196331"/>
                  </a:lnTo>
                  <a:lnTo>
                    <a:pt x="204414" y="191675"/>
                  </a:lnTo>
                  <a:lnTo>
                    <a:pt x="209855" y="187019"/>
                  </a:lnTo>
                  <a:lnTo>
                    <a:pt x="212187" y="186243"/>
                  </a:lnTo>
                  <a:lnTo>
                    <a:pt x="216073" y="182363"/>
                  </a:lnTo>
                  <a:lnTo>
                    <a:pt x="235504" y="175379"/>
                  </a:lnTo>
                  <a:lnTo>
                    <a:pt x="242499" y="175379"/>
                  </a:lnTo>
                  <a:lnTo>
                    <a:pt x="247940" y="165291"/>
                  </a:lnTo>
                  <a:lnTo>
                    <a:pt x="266593" y="153650"/>
                  </a:lnTo>
                  <a:lnTo>
                    <a:pt x="283693" y="138906"/>
                  </a:lnTo>
                  <a:lnTo>
                    <a:pt x="305455" y="131146"/>
                  </a:lnTo>
                  <a:lnTo>
                    <a:pt x="321777" y="117178"/>
                  </a:lnTo>
                  <a:lnTo>
                    <a:pt x="332659" y="110194"/>
                  </a:lnTo>
                  <a:lnTo>
                    <a:pt x="343540" y="104762"/>
                  </a:lnTo>
                  <a:lnTo>
                    <a:pt x="353644" y="102434"/>
                  </a:lnTo>
                  <a:lnTo>
                    <a:pt x="371521" y="104762"/>
                  </a:lnTo>
                  <a:lnTo>
                    <a:pt x="376184" y="102434"/>
                  </a:lnTo>
                  <a:lnTo>
                    <a:pt x="381625" y="97002"/>
                  </a:lnTo>
                  <a:lnTo>
                    <a:pt x="389397" y="84585"/>
                  </a:lnTo>
                  <a:lnTo>
                    <a:pt x="394061" y="79153"/>
                  </a:lnTo>
                  <a:lnTo>
                    <a:pt x="403388" y="83033"/>
                  </a:lnTo>
                  <a:lnTo>
                    <a:pt x="415046" y="79153"/>
                  </a:lnTo>
                  <a:lnTo>
                    <a:pt x="425150" y="70617"/>
                  </a:lnTo>
                  <a:lnTo>
                    <a:pt x="429814" y="60529"/>
                  </a:lnTo>
                  <a:lnTo>
                    <a:pt x="418932" y="36473"/>
                  </a:lnTo>
                  <a:lnTo>
                    <a:pt x="415823" y="31816"/>
                  </a:lnTo>
                  <a:lnTo>
                    <a:pt x="411937" y="32593"/>
                  </a:lnTo>
                  <a:close/>
                  <a:moveTo>
                    <a:pt x="369966" y="566489"/>
                  </a:moveTo>
                  <a:lnTo>
                    <a:pt x="292242" y="581233"/>
                  </a:lnTo>
                  <a:lnTo>
                    <a:pt x="284470" y="584337"/>
                  </a:lnTo>
                  <a:lnTo>
                    <a:pt x="280584" y="588217"/>
                  </a:lnTo>
                  <a:lnTo>
                    <a:pt x="276697" y="588217"/>
                  </a:lnTo>
                  <a:lnTo>
                    <a:pt x="260375" y="597529"/>
                  </a:lnTo>
                  <a:lnTo>
                    <a:pt x="257266" y="599857"/>
                  </a:lnTo>
                  <a:lnTo>
                    <a:pt x="253380" y="599857"/>
                  </a:lnTo>
                  <a:lnTo>
                    <a:pt x="233949" y="595977"/>
                  </a:lnTo>
                  <a:lnTo>
                    <a:pt x="230063" y="596753"/>
                  </a:lnTo>
                  <a:lnTo>
                    <a:pt x="224622" y="599081"/>
                  </a:lnTo>
                  <a:lnTo>
                    <a:pt x="220736" y="599857"/>
                  </a:lnTo>
                  <a:lnTo>
                    <a:pt x="217627" y="603737"/>
                  </a:lnTo>
                  <a:lnTo>
                    <a:pt x="216850" y="605290"/>
                  </a:lnTo>
                  <a:lnTo>
                    <a:pt x="216073" y="607617"/>
                  </a:lnTo>
                  <a:lnTo>
                    <a:pt x="213741" y="606065"/>
                  </a:lnTo>
                  <a:lnTo>
                    <a:pt x="209855" y="602961"/>
                  </a:lnTo>
                  <a:lnTo>
                    <a:pt x="180320" y="610722"/>
                  </a:lnTo>
                  <a:lnTo>
                    <a:pt x="165552" y="610722"/>
                  </a:lnTo>
                  <a:lnTo>
                    <a:pt x="151562" y="602961"/>
                  </a:lnTo>
                  <a:lnTo>
                    <a:pt x="150007" y="592873"/>
                  </a:lnTo>
                  <a:lnTo>
                    <a:pt x="159334" y="568041"/>
                  </a:lnTo>
                  <a:lnTo>
                    <a:pt x="164775" y="543984"/>
                  </a:lnTo>
                  <a:lnTo>
                    <a:pt x="178765" y="530792"/>
                  </a:lnTo>
                  <a:lnTo>
                    <a:pt x="181874" y="519928"/>
                  </a:lnTo>
                  <a:lnTo>
                    <a:pt x="184206" y="493544"/>
                  </a:lnTo>
                  <a:lnTo>
                    <a:pt x="182651" y="488112"/>
                  </a:lnTo>
                  <a:lnTo>
                    <a:pt x="175656" y="474919"/>
                  </a:lnTo>
                  <a:lnTo>
                    <a:pt x="174102" y="468711"/>
                  </a:lnTo>
                  <a:lnTo>
                    <a:pt x="174879" y="464055"/>
                  </a:lnTo>
                  <a:lnTo>
                    <a:pt x="176433" y="462503"/>
                  </a:lnTo>
                  <a:lnTo>
                    <a:pt x="177988" y="461727"/>
                  </a:lnTo>
                  <a:lnTo>
                    <a:pt x="179542" y="458623"/>
                  </a:lnTo>
                  <a:lnTo>
                    <a:pt x="179542" y="447759"/>
                  </a:lnTo>
                  <a:lnTo>
                    <a:pt x="181097" y="434567"/>
                  </a:lnTo>
                  <a:lnTo>
                    <a:pt x="179542" y="430687"/>
                  </a:lnTo>
                  <a:lnTo>
                    <a:pt x="174102" y="429135"/>
                  </a:lnTo>
                  <a:lnTo>
                    <a:pt x="176433" y="423703"/>
                  </a:lnTo>
                  <a:lnTo>
                    <a:pt x="181874" y="399646"/>
                  </a:lnTo>
                  <a:lnTo>
                    <a:pt x="181874" y="397318"/>
                  </a:lnTo>
                  <a:lnTo>
                    <a:pt x="179542" y="387230"/>
                  </a:lnTo>
                  <a:lnTo>
                    <a:pt x="179542" y="383350"/>
                  </a:lnTo>
                  <a:lnTo>
                    <a:pt x="180320" y="378694"/>
                  </a:lnTo>
                  <a:lnTo>
                    <a:pt x="183429" y="372486"/>
                  </a:lnTo>
                  <a:lnTo>
                    <a:pt x="184206" y="368606"/>
                  </a:lnTo>
                  <a:lnTo>
                    <a:pt x="185760" y="363950"/>
                  </a:lnTo>
                  <a:lnTo>
                    <a:pt x="193533" y="350758"/>
                  </a:lnTo>
                  <a:lnTo>
                    <a:pt x="196642" y="346877"/>
                  </a:lnTo>
                  <a:lnTo>
                    <a:pt x="216850" y="353862"/>
                  </a:lnTo>
                  <a:lnTo>
                    <a:pt x="222291" y="349981"/>
                  </a:lnTo>
                  <a:lnTo>
                    <a:pt x="234726" y="344549"/>
                  </a:lnTo>
                  <a:lnTo>
                    <a:pt x="238613" y="342221"/>
                  </a:lnTo>
                  <a:lnTo>
                    <a:pt x="254157" y="325925"/>
                  </a:lnTo>
                  <a:lnTo>
                    <a:pt x="257266" y="320493"/>
                  </a:lnTo>
                  <a:lnTo>
                    <a:pt x="258821" y="316613"/>
                  </a:lnTo>
                  <a:lnTo>
                    <a:pt x="258821" y="310405"/>
                  </a:lnTo>
                  <a:lnTo>
                    <a:pt x="260375" y="307301"/>
                  </a:lnTo>
                  <a:lnTo>
                    <a:pt x="260375" y="305749"/>
                  </a:lnTo>
                  <a:lnTo>
                    <a:pt x="260375" y="303421"/>
                  </a:lnTo>
                  <a:lnTo>
                    <a:pt x="260375" y="301869"/>
                  </a:lnTo>
                  <a:lnTo>
                    <a:pt x="261153" y="301093"/>
                  </a:lnTo>
                  <a:lnTo>
                    <a:pt x="265816" y="301093"/>
                  </a:lnTo>
                  <a:lnTo>
                    <a:pt x="267371" y="300317"/>
                  </a:lnTo>
                  <a:lnTo>
                    <a:pt x="268925" y="299541"/>
                  </a:lnTo>
                  <a:lnTo>
                    <a:pt x="271257" y="293333"/>
                  </a:lnTo>
                  <a:lnTo>
                    <a:pt x="272811" y="284020"/>
                  </a:lnTo>
                  <a:lnTo>
                    <a:pt x="272811" y="275484"/>
                  </a:lnTo>
                  <a:lnTo>
                    <a:pt x="270480" y="267724"/>
                  </a:lnTo>
                  <a:lnTo>
                    <a:pt x="272811" y="260740"/>
                  </a:lnTo>
                  <a:lnTo>
                    <a:pt x="274366" y="257636"/>
                  </a:lnTo>
                  <a:lnTo>
                    <a:pt x="276697" y="257636"/>
                  </a:lnTo>
                  <a:lnTo>
                    <a:pt x="282138" y="257636"/>
                  </a:lnTo>
                  <a:lnTo>
                    <a:pt x="286802" y="256860"/>
                  </a:lnTo>
                  <a:lnTo>
                    <a:pt x="296128" y="252204"/>
                  </a:lnTo>
                  <a:lnTo>
                    <a:pt x="308564" y="248324"/>
                  </a:lnTo>
                  <a:lnTo>
                    <a:pt x="315559" y="242892"/>
                  </a:lnTo>
                  <a:lnTo>
                    <a:pt x="331881" y="221164"/>
                  </a:lnTo>
                  <a:lnTo>
                    <a:pt x="334990" y="218835"/>
                  </a:lnTo>
                  <a:lnTo>
                    <a:pt x="338877" y="218059"/>
                  </a:lnTo>
                  <a:lnTo>
                    <a:pt x="343540" y="214955"/>
                  </a:lnTo>
                  <a:lnTo>
                    <a:pt x="348204" y="211075"/>
                  </a:lnTo>
                  <a:lnTo>
                    <a:pt x="387843" y="162963"/>
                  </a:lnTo>
                  <a:lnTo>
                    <a:pt x="395615" y="156754"/>
                  </a:lnTo>
                  <a:lnTo>
                    <a:pt x="410383" y="155978"/>
                  </a:lnTo>
                  <a:lnTo>
                    <a:pt x="442250" y="158306"/>
                  </a:lnTo>
                  <a:lnTo>
                    <a:pt x="455463" y="155202"/>
                  </a:lnTo>
                  <a:lnTo>
                    <a:pt x="459349" y="156754"/>
                  </a:lnTo>
                  <a:lnTo>
                    <a:pt x="468676" y="162187"/>
                  </a:lnTo>
                  <a:lnTo>
                    <a:pt x="489661" y="163739"/>
                  </a:lnTo>
                  <a:lnTo>
                    <a:pt x="498211" y="162187"/>
                  </a:lnTo>
                  <a:lnTo>
                    <a:pt x="508315" y="153650"/>
                  </a:lnTo>
                  <a:lnTo>
                    <a:pt x="517642" y="142010"/>
                  </a:lnTo>
                  <a:lnTo>
                    <a:pt x="528523" y="132698"/>
                  </a:lnTo>
                  <a:lnTo>
                    <a:pt x="545622" y="131922"/>
                  </a:lnTo>
                  <a:lnTo>
                    <a:pt x="558058" y="135026"/>
                  </a:lnTo>
                  <a:lnTo>
                    <a:pt x="572826" y="135026"/>
                  </a:lnTo>
                  <a:lnTo>
                    <a:pt x="580598" y="133474"/>
                  </a:lnTo>
                  <a:lnTo>
                    <a:pt x="593034" y="125714"/>
                  </a:lnTo>
                  <a:lnTo>
                    <a:pt x="599252" y="124938"/>
                  </a:lnTo>
                  <a:lnTo>
                    <a:pt x="604693" y="130370"/>
                  </a:lnTo>
                  <a:lnTo>
                    <a:pt x="608579" y="137354"/>
                  </a:lnTo>
                  <a:lnTo>
                    <a:pt x="614020" y="152098"/>
                  </a:lnTo>
                  <a:lnTo>
                    <a:pt x="609356" y="155202"/>
                  </a:lnTo>
                  <a:lnTo>
                    <a:pt x="607024" y="155202"/>
                  </a:lnTo>
                  <a:lnTo>
                    <a:pt x="604693" y="152874"/>
                  </a:lnTo>
                  <a:lnTo>
                    <a:pt x="604693" y="153650"/>
                  </a:lnTo>
                  <a:lnTo>
                    <a:pt x="601584" y="155202"/>
                  </a:lnTo>
                  <a:lnTo>
                    <a:pt x="617906" y="173051"/>
                  </a:lnTo>
                  <a:lnTo>
                    <a:pt x="638114" y="186243"/>
                  </a:lnTo>
                  <a:lnTo>
                    <a:pt x="659877" y="196331"/>
                  </a:lnTo>
                  <a:lnTo>
                    <a:pt x="686303" y="202539"/>
                  </a:lnTo>
                  <a:lnTo>
                    <a:pt x="696407" y="202539"/>
                  </a:lnTo>
                  <a:lnTo>
                    <a:pt x="700293" y="201763"/>
                  </a:lnTo>
                  <a:lnTo>
                    <a:pt x="704180" y="199435"/>
                  </a:lnTo>
                  <a:lnTo>
                    <a:pt x="705734" y="203315"/>
                  </a:lnTo>
                  <a:lnTo>
                    <a:pt x="701848" y="225044"/>
                  </a:lnTo>
                  <a:lnTo>
                    <a:pt x="683971" y="235132"/>
                  </a:lnTo>
                  <a:lnTo>
                    <a:pt x="658322" y="262292"/>
                  </a:lnTo>
                  <a:lnTo>
                    <a:pt x="652104" y="264620"/>
                  </a:lnTo>
                  <a:lnTo>
                    <a:pt x="648218" y="267724"/>
                  </a:lnTo>
                  <a:lnTo>
                    <a:pt x="655213" y="282468"/>
                  </a:lnTo>
                  <a:lnTo>
                    <a:pt x="669981" y="288677"/>
                  </a:lnTo>
                  <a:lnTo>
                    <a:pt x="676199" y="289452"/>
                  </a:lnTo>
                  <a:lnTo>
                    <a:pt x="677753" y="292557"/>
                  </a:lnTo>
                  <a:lnTo>
                    <a:pt x="675422" y="301869"/>
                  </a:lnTo>
                  <a:lnTo>
                    <a:pt x="670758" y="318165"/>
                  </a:lnTo>
                  <a:lnTo>
                    <a:pt x="669204" y="330581"/>
                  </a:lnTo>
                  <a:lnTo>
                    <a:pt x="665318" y="341445"/>
                  </a:lnTo>
                  <a:lnTo>
                    <a:pt x="662208" y="345325"/>
                  </a:lnTo>
                  <a:lnTo>
                    <a:pt x="658322" y="353086"/>
                  </a:lnTo>
                  <a:lnTo>
                    <a:pt x="665318" y="363950"/>
                  </a:lnTo>
                  <a:lnTo>
                    <a:pt x="671535" y="368606"/>
                  </a:lnTo>
                  <a:lnTo>
                    <a:pt x="669204" y="388006"/>
                  </a:lnTo>
                  <a:lnTo>
                    <a:pt x="662986" y="408182"/>
                  </a:lnTo>
                  <a:lnTo>
                    <a:pt x="655213" y="426031"/>
                  </a:lnTo>
                  <a:lnTo>
                    <a:pt x="640446" y="436895"/>
                  </a:lnTo>
                  <a:lnTo>
                    <a:pt x="624901" y="443879"/>
                  </a:lnTo>
                  <a:lnTo>
                    <a:pt x="610133" y="453967"/>
                  </a:lnTo>
                  <a:lnTo>
                    <a:pt x="594589" y="460175"/>
                  </a:lnTo>
                  <a:lnTo>
                    <a:pt x="567385" y="451639"/>
                  </a:lnTo>
                  <a:lnTo>
                    <a:pt x="540182" y="446983"/>
                  </a:lnTo>
                  <a:lnTo>
                    <a:pt x="530078" y="452415"/>
                  </a:lnTo>
                  <a:lnTo>
                    <a:pt x="518419" y="450863"/>
                  </a:lnTo>
                  <a:lnTo>
                    <a:pt x="501320" y="450863"/>
                  </a:lnTo>
                  <a:lnTo>
                    <a:pt x="485775" y="463279"/>
                  </a:lnTo>
                  <a:lnTo>
                    <a:pt x="458572" y="474919"/>
                  </a:lnTo>
                  <a:lnTo>
                    <a:pt x="445359" y="486560"/>
                  </a:lnTo>
                  <a:lnTo>
                    <a:pt x="429036" y="491216"/>
                  </a:lnTo>
                  <a:lnTo>
                    <a:pt x="395615" y="487336"/>
                  </a:lnTo>
                  <a:lnTo>
                    <a:pt x="380848" y="490440"/>
                  </a:lnTo>
                  <a:lnTo>
                    <a:pt x="369189" y="528464"/>
                  </a:lnTo>
                  <a:lnTo>
                    <a:pt x="369966" y="566489"/>
                  </a:lnTo>
                  <a:close/>
                  <a:moveTo>
                    <a:pt x="146121" y="429135"/>
                  </a:moveTo>
                  <a:lnTo>
                    <a:pt x="152339" y="426031"/>
                  </a:lnTo>
                  <a:lnTo>
                    <a:pt x="154671" y="430687"/>
                  </a:lnTo>
                  <a:lnTo>
                    <a:pt x="153894" y="447759"/>
                  </a:lnTo>
                  <a:lnTo>
                    <a:pt x="151562" y="454743"/>
                  </a:lnTo>
                  <a:lnTo>
                    <a:pt x="146121" y="453967"/>
                  </a:lnTo>
                  <a:lnTo>
                    <a:pt x="133685" y="445431"/>
                  </a:lnTo>
                  <a:lnTo>
                    <a:pt x="122804" y="440775"/>
                  </a:lnTo>
                  <a:lnTo>
                    <a:pt x="118140" y="436895"/>
                  </a:lnTo>
                  <a:lnTo>
                    <a:pt x="115809" y="430687"/>
                  </a:lnTo>
                  <a:lnTo>
                    <a:pt x="118918" y="426807"/>
                  </a:lnTo>
                  <a:lnTo>
                    <a:pt x="125136" y="426031"/>
                  </a:lnTo>
                  <a:lnTo>
                    <a:pt x="138349" y="426031"/>
                  </a:lnTo>
                  <a:lnTo>
                    <a:pt x="140680" y="426031"/>
                  </a:lnTo>
                  <a:lnTo>
                    <a:pt x="143012" y="426031"/>
                  </a:lnTo>
                  <a:lnTo>
                    <a:pt x="144567" y="426807"/>
                  </a:lnTo>
                  <a:lnTo>
                    <a:pt x="146121" y="429135"/>
                  </a:lnTo>
                  <a:close/>
                  <a:moveTo>
                    <a:pt x="128245" y="270828"/>
                  </a:moveTo>
                  <a:lnTo>
                    <a:pt x="128245" y="280916"/>
                  </a:lnTo>
                  <a:lnTo>
                    <a:pt x="120472" y="285572"/>
                  </a:lnTo>
                  <a:lnTo>
                    <a:pt x="111923" y="288677"/>
                  </a:lnTo>
                  <a:lnTo>
                    <a:pt x="87051" y="292557"/>
                  </a:lnTo>
                  <a:lnTo>
                    <a:pt x="70729" y="299541"/>
                  </a:lnTo>
                  <a:lnTo>
                    <a:pt x="37308" y="304197"/>
                  </a:lnTo>
                  <a:lnTo>
                    <a:pt x="30312" y="304197"/>
                  </a:lnTo>
                  <a:lnTo>
                    <a:pt x="20985" y="301093"/>
                  </a:lnTo>
                  <a:lnTo>
                    <a:pt x="16322" y="298765"/>
                  </a:lnTo>
                  <a:lnTo>
                    <a:pt x="14768" y="295661"/>
                  </a:lnTo>
                  <a:lnTo>
                    <a:pt x="0" y="290229"/>
                  </a:lnTo>
                  <a:lnTo>
                    <a:pt x="0" y="287900"/>
                  </a:lnTo>
                  <a:lnTo>
                    <a:pt x="7772" y="273932"/>
                  </a:lnTo>
                  <a:lnTo>
                    <a:pt x="20208" y="261516"/>
                  </a:lnTo>
                  <a:lnTo>
                    <a:pt x="34976" y="251428"/>
                  </a:lnTo>
                  <a:lnTo>
                    <a:pt x="59847" y="246772"/>
                  </a:lnTo>
                  <a:lnTo>
                    <a:pt x="91714" y="235132"/>
                  </a:lnTo>
                  <a:lnTo>
                    <a:pt x="96378" y="234356"/>
                  </a:lnTo>
                  <a:lnTo>
                    <a:pt x="101041" y="235132"/>
                  </a:lnTo>
                  <a:lnTo>
                    <a:pt x="103373" y="237460"/>
                  </a:lnTo>
                  <a:lnTo>
                    <a:pt x="105705" y="240564"/>
                  </a:lnTo>
                  <a:lnTo>
                    <a:pt x="108036" y="243668"/>
                  </a:lnTo>
                  <a:lnTo>
                    <a:pt x="113477" y="244444"/>
                  </a:lnTo>
                  <a:lnTo>
                    <a:pt x="113477" y="248324"/>
                  </a:lnTo>
                  <a:lnTo>
                    <a:pt x="112700" y="252204"/>
                  </a:lnTo>
                  <a:lnTo>
                    <a:pt x="111923" y="258412"/>
                  </a:lnTo>
                  <a:lnTo>
                    <a:pt x="111923" y="264620"/>
                  </a:lnTo>
                  <a:lnTo>
                    <a:pt x="113477" y="267724"/>
                  </a:lnTo>
                  <a:lnTo>
                    <a:pt x="110368" y="275484"/>
                  </a:lnTo>
                  <a:lnTo>
                    <a:pt x="114254" y="277812"/>
                  </a:lnTo>
                  <a:lnTo>
                    <a:pt x="120472" y="275484"/>
                  </a:lnTo>
                  <a:lnTo>
                    <a:pt x="125913" y="270828"/>
                  </a:lnTo>
                  <a:lnTo>
                    <a:pt x="128245" y="27082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tr-TR"/>
            </a:p>
          </p:txBody>
        </p:sp>
        <p:sp>
          <p:nvSpPr>
            <p:cNvPr id="195" name="Serbest Form 194">
              <a:extLst>
                <a:ext uri="{FF2B5EF4-FFF2-40B4-BE49-F238E27FC236}">
                  <a16:creationId xmlns:a16="http://schemas.microsoft.com/office/drawing/2014/main" id="{AEA11507-98B3-F324-7572-92C37A63DF40}"/>
                </a:ext>
              </a:extLst>
            </p:cNvPr>
            <p:cNvSpPr/>
            <p:nvPr/>
          </p:nvSpPr>
          <p:spPr>
            <a:xfrm>
              <a:off x="12713627" y="3829698"/>
              <a:ext cx="721269" cy="699596"/>
            </a:xfrm>
            <a:custGeom>
              <a:avLst/>
              <a:gdLst>
                <a:gd name="connsiteX0" fmla="*/ 312451 w 381624"/>
                <a:gd name="connsiteY0" fmla="*/ 0 h 370157"/>
                <a:gd name="connsiteX1" fmla="*/ 313228 w 381624"/>
                <a:gd name="connsiteY1" fmla="*/ 1552 h 370157"/>
                <a:gd name="connsiteX2" fmla="*/ 323332 w 381624"/>
                <a:gd name="connsiteY2" fmla="*/ 27160 h 370157"/>
                <a:gd name="connsiteX3" fmla="*/ 326441 w 381624"/>
                <a:gd name="connsiteY3" fmla="*/ 46561 h 370157"/>
                <a:gd name="connsiteX4" fmla="*/ 333436 w 381624"/>
                <a:gd name="connsiteY4" fmla="*/ 62857 h 370157"/>
                <a:gd name="connsiteX5" fmla="*/ 340431 w 381624"/>
                <a:gd name="connsiteY5" fmla="*/ 69841 h 370157"/>
                <a:gd name="connsiteX6" fmla="*/ 347426 w 381624"/>
                <a:gd name="connsiteY6" fmla="*/ 74497 h 370157"/>
                <a:gd name="connsiteX7" fmla="*/ 352090 w 381624"/>
                <a:gd name="connsiteY7" fmla="*/ 83033 h 370157"/>
                <a:gd name="connsiteX8" fmla="*/ 355976 w 381624"/>
                <a:gd name="connsiteY8" fmla="*/ 91569 h 370157"/>
                <a:gd name="connsiteX9" fmla="*/ 370744 w 381624"/>
                <a:gd name="connsiteY9" fmla="*/ 98554 h 370157"/>
                <a:gd name="connsiteX10" fmla="*/ 381625 w 381624"/>
                <a:gd name="connsiteY10" fmla="*/ 110970 h 370157"/>
                <a:gd name="connsiteX11" fmla="*/ 371521 w 381624"/>
                <a:gd name="connsiteY11" fmla="*/ 133474 h 370157"/>
                <a:gd name="connsiteX12" fmla="*/ 351313 w 381624"/>
                <a:gd name="connsiteY12" fmla="*/ 146666 h 370157"/>
                <a:gd name="connsiteX13" fmla="*/ 345872 w 381624"/>
                <a:gd name="connsiteY13" fmla="*/ 156754 h 370157"/>
                <a:gd name="connsiteX14" fmla="*/ 342763 w 381624"/>
                <a:gd name="connsiteY14" fmla="*/ 166843 h 370157"/>
                <a:gd name="connsiteX15" fmla="*/ 334990 w 381624"/>
                <a:gd name="connsiteY15" fmla="*/ 173827 h 370157"/>
                <a:gd name="connsiteX16" fmla="*/ 326441 w 381624"/>
                <a:gd name="connsiteY16" fmla="*/ 178483 h 370157"/>
                <a:gd name="connsiteX17" fmla="*/ 291465 w 381624"/>
                <a:gd name="connsiteY17" fmla="*/ 219611 h 370157"/>
                <a:gd name="connsiteX18" fmla="*/ 286024 w 381624"/>
                <a:gd name="connsiteY18" fmla="*/ 239012 h 370157"/>
                <a:gd name="connsiteX19" fmla="*/ 258044 w 381624"/>
                <a:gd name="connsiteY19" fmla="*/ 255308 h 370157"/>
                <a:gd name="connsiteX20" fmla="*/ 218404 w 381624"/>
                <a:gd name="connsiteY20" fmla="*/ 289452 h 370157"/>
                <a:gd name="connsiteX21" fmla="*/ 202859 w 381624"/>
                <a:gd name="connsiteY21" fmla="*/ 294885 h 370157"/>
                <a:gd name="connsiteX22" fmla="*/ 186538 w 381624"/>
                <a:gd name="connsiteY22" fmla="*/ 294885 h 370157"/>
                <a:gd name="connsiteX23" fmla="*/ 173324 w 381624"/>
                <a:gd name="connsiteY23" fmla="*/ 300317 h 370157"/>
                <a:gd name="connsiteX24" fmla="*/ 162443 w 381624"/>
                <a:gd name="connsiteY24" fmla="*/ 328253 h 370157"/>
                <a:gd name="connsiteX25" fmla="*/ 139903 w 381624"/>
                <a:gd name="connsiteY25" fmla="*/ 334461 h 370157"/>
                <a:gd name="connsiteX26" fmla="*/ 125135 w 381624"/>
                <a:gd name="connsiteY26" fmla="*/ 336013 h 370157"/>
                <a:gd name="connsiteX27" fmla="*/ 110368 w 381624"/>
                <a:gd name="connsiteY27" fmla="*/ 340669 h 370157"/>
                <a:gd name="connsiteX28" fmla="*/ 50521 w 381624"/>
                <a:gd name="connsiteY28" fmla="*/ 370158 h 370157"/>
                <a:gd name="connsiteX29" fmla="*/ 45080 w 381624"/>
                <a:gd name="connsiteY29" fmla="*/ 339893 h 370157"/>
                <a:gd name="connsiteX30" fmla="*/ 49744 w 381624"/>
                <a:gd name="connsiteY30" fmla="*/ 306525 h 370157"/>
                <a:gd name="connsiteX31" fmla="*/ 26426 w 381624"/>
                <a:gd name="connsiteY31" fmla="*/ 247548 h 370157"/>
                <a:gd name="connsiteX32" fmla="*/ 22540 w 381624"/>
                <a:gd name="connsiteY32" fmla="*/ 213403 h 370157"/>
                <a:gd name="connsiteX33" fmla="*/ 13213 w 381624"/>
                <a:gd name="connsiteY33" fmla="*/ 180811 h 370157"/>
                <a:gd name="connsiteX34" fmla="*/ 0 w 381624"/>
                <a:gd name="connsiteY34" fmla="*/ 150546 h 370157"/>
                <a:gd name="connsiteX35" fmla="*/ 41194 w 381624"/>
                <a:gd name="connsiteY35" fmla="*/ 122610 h 370157"/>
                <a:gd name="connsiteX36" fmla="*/ 54407 w 381624"/>
                <a:gd name="connsiteY36" fmla="*/ 128818 h 370157"/>
                <a:gd name="connsiteX37" fmla="*/ 65288 w 381624"/>
                <a:gd name="connsiteY37" fmla="*/ 129594 h 370157"/>
                <a:gd name="connsiteX38" fmla="*/ 75392 w 381624"/>
                <a:gd name="connsiteY38" fmla="*/ 126490 h 370157"/>
                <a:gd name="connsiteX39" fmla="*/ 87051 w 381624"/>
                <a:gd name="connsiteY39" fmla="*/ 119506 h 370157"/>
                <a:gd name="connsiteX40" fmla="*/ 101041 w 381624"/>
                <a:gd name="connsiteY40" fmla="*/ 107090 h 370157"/>
                <a:gd name="connsiteX41" fmla="*/ 105704 w 381624"/>
                <a:gd name="connsiteY41" fmla="*/ 106314 h 370157"/>
                <a:gd name="connsiteX42" fmla="*/ 117363 w 381624"/>
                <a:gd name="connsiteY42" fmla="*/ 104762 h 370157"/>
                <a:gd name="connsiteX43" fmla="*/ 122804 w 381624"/>
                <a:gd name="connsiteY43" fmla="*/ 102434 h 370157"/>
                <a:gd name="connsiteX44" fmla="*/ 127468 w 381624"/>
                <a:gd name="connsiteY44" fmla="*/ 99330 h 370157"/>
                <a:gd name="connsiteX45" fmla="*/ 149230 w 381624"/>
                <a:gd name="connsiteY45" fmla="*/ 69841 h 370157"/>
                <a:gd name="connsiteX46" fmla="*/ 175656 w 381624"/>
                <a:gd name="connsiteY46" fmla="*/ 50441 h 370157"/>
                <a:gd name="connsiteX47" fmla="*/ 179542 w 381624"/>
                <a:gd name="connsiteY47" fmla="*/ 48889 h 370157"/>
                <a:gd name="connsiteX48" fmla="*/ 184983 w 381624"/>
                <a:gd name="connsiteY48" fmla="*/ 50441 h 370157"/>
                <a:gd name="connsiteX49" fmla="*/ 201305 w 381624"/>
                <a:gd name="connsiteY49" fmla="*/ 55873 h 370157"/>
                <a:gd name="connsiteX50" fmla="*/ 210632 w 381624"/>
                <a:gd name="connsiteY50" fmla="*/ 54321 h 370157"/>
                <a:gd name="connsiteX51" fmla="*/ 224623 w 381624"/>
                <a:gd name="connsiteY51" fmla="*/ 44233 h 370157"/>
                <a:gd name="connsiteX52" fmla="*/ 230063 w 381624"/>
                <a:gd name="connsiteY52" fmla="*/ 41905 h 370157"/>
                <a:gd name="connsiteX53" fmla="*/ 237835 w 381624"/>
                <a:gd name="connsiteY53" fmla="*/ 41129 h 370157"/>
                <a:gd name="connsiteX54" fmla="*/ 246385 w 381624"/>
                <a:gd name="connsiteY54" fmla="*/ 38025 h 370157"/>
                <a:gd name="connsiteX55" fmla="*/ 254935 w 381624"/>
                <a:gd name="connsiteY55" fmla="*/ 34145 h 370157"/>
                <a:gd name="connsiteX56" fmla="*/ 261930 w 381624"/>
                <a:gd name="connsiteY56" fmla="*/ 28712 h 370157"/>
                <a:gd name="connsiteX57" fmla="*/ 275920 w 381624"/>
                <a:gd name="connsiteY57" fmla="*/ 13192 h 370157"/>
                <a:gd name="connsiteX58" fmla="*/ 283693 w 381624"/>
                <a:gd name="connsiteY58" fmla="*/ 7760 h 370157"/>
                <a:gd name="connsiteX59" fmla="*/ 293020 w 381624"/>
                <a:gd name="connsiteY59" fmla="*/ 5432 h 370157"/>
                <a:gd name="connsiteX60" fmla="*/ 303124 w 381624"/>
                <a:gd name="connsiteY60" fmla="*/ 5432 h 370157"/>
                <a:gd name="connsiteX61" fmla="*/ 309341 w 381624"/>
                <a:gd name="connsiteY61" fmla="*/ 3104 h 370157"/>
                <a:gd name="connsiteX62" fmla="*/ 312451 w 381624"/>
                <a:gd name="connsiteY62" fmla="*/ 0 h 37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381624" h="370157">
                  <a:moveTo>
                    <a:pt x="312451" y="0"/>
                  </a:moveTo>
                  <a:lnTo>
                    <a:pt x="313228" y="1552"/>
                  </a:lnTo>
                  <a:lnTo>
                    <a:pt x="323332" y="27160"/>
                  </a:lnTo>
                  <a:lnTo>
                    <a:pt x="326441" y="46561"/>
                  </a:lnTo>
                  <a:lnTo>
                    <a:pt x="333436" y="62857"/>
                  </a:lnTo>
                  <a:lnTo>
                    <a:pt x="340431" y="69841"/>
                  </a:lnTo>
                  <a:lnTo>
                    <a:pt x="347426" y="74497"/>
                  </a:lnTo>
                  <a:lnTo>
                    <a:pt x="352090" y="83033"/>
                  </a:lnTo>
                  <a:lnTo>
                    <a:pt x="355976" y="91569"/>
                  </a:lnTo>
                  <a:lnTo>
                    <a:pt x="370744" y="98554"/>
                  </a:lnTo>
                  <a:lnTo>
                    <a:pt x="381625" y="110970"/>
                  </a:lnTo>
                  <a:lnTo>
                    <a:pt x="371521" y="133474"/>
                  </a:lnTo>
                  <a:lnTo>
                    <a:pt x="351313" y="146666"/>
                  </a:lnTo>
                  <a:lnTo>
                    <a:pt x="345872" y="156754"/>
                  </a:lnTo>
                  <a:lnTo>
                    <a:pt x="342763" y="166843"/>
                  </a:lnTo>
                  <a:lnTo>
                    <a:pt x="334990" y="173827"/>
                  </a:lnTo>
                  <a:lnTo>
                    <a:pt x="326441" y="178483"/>
                  </a:lnTo>
                  <a:lnTo>
                    <a:pt x="291465" y="219611"/>
                  </a:lnTo>
                  <a:lnTo>
                    <a:pt x="286024" y="239012"/>
                  </a:lnTo>
                  <a:lnTo>
                    <a:pt x="258044" y="255308"/>
                  </a:lnTo>
                  <a:lnTo>
                    <a:pt x="218404" y="289452"/>
                  </a:lnTo>
                  <a:lnTo>
                    <a:pt x="202859" y="294885"/>
                  </a:lnTo>
                  <a:lnTo>
                    <a:pt x="186538" y="294885"/>
                  </a:lnTo>
                  <a:lnTo>
                    <a:pt x="173324" y="300317"/>
                  </a:lnTo>
                  <a:lnTo>
                    <a:pt x="162443" y="328253"/>
                  </a:lnTo>
                  <a:lnTo>
                    <a:pt x="139903" y="334461"/>
                  </a:lnTo>
                  <a:lnTo>
                    <a:pt x="125135" y="336013"/>
                  </a:lnTo>
                  <a:lnTo>
                    <a:pt x="110368" y="340669"/>
                  </a:lnTo>
                  <a:lnTo>
                    <a:pt x="50521" y="370158"/>
                  </a:lnTo>
                  <a:lnTo>
                    <a:pt x="45080" y="339893"/>
                  </a:lnTo>
                  <a:lnTo>
                    <a:pt x="49744" y="306525"/>
                  </a:lnTo>
                  <a:lnTo>
                    <a:pt x="26426" y="247548"/>
                  </a:lnTo>
                  <a:lnTo>
                    <a:pt x="22540" y="213403"/>
                  </a:lnTo>
                  <a:lnTo>
                    <a:pt x="13213" y="180811"/>
                  </a:lnTo>
                  <a:lnTo>
                    <a:pt x="0" y="150546"/>
                  </a:lnTo>
                  <a:lnTo>
                    <a:pt x="41194" y="122610"/>
                  </a:lnTo>
                  <a:lnTo>
                    <a:pt x="54407" y="128818"/>
                  </a:lnTo>
                  <a:lnTo>
                    <a:pt x="65288" y="129594"/>
                  </a:lnTo>
                  <a:lnTo>
                    <a:pt x="75392" y="126490"/>
                  </a:lnTo>
                  <a:lnTo>
                    <a:pt x="87051" y="119506"/>
                  </a:lnTo>
                  <a:lnTo>
                    <a:pt x="101041" y="107090"/>
                  </a:lnTo>
                  <a:lnTo>
                    <a:pt x="105704" y="106314"/>
                  </a:lnTo>
                  <a:lnTo>
                    <a:pt x="117363" y="104762"/>
                  </a:lnTo>
                  <a:lnTo>
                    <a:pt x="122804" y="102434"/>
                  </a:lnTo>
                  <a:lnTo>
                    <a:pt x="127468" y="99330"/>
                  </a:lnTo>
                  <a:lnTo>
                    <a:pt x="149230" y="69841"/>
                  </a:lnTo>
                  <a:lnTo>
                    <a:pt x="175656" y="50441"/>
                  </a:lnTo>
                  <a:lnTo>
                    <a:pt x="179542" y="48889"/>
                  </a:lnTo>
                  <a:lnTo>
                    <a:pt x="184983" y="50441"/>
                  </a:lnTo>
                  <a:lnTo>
                    <a:pt x="201305" y="55873"/>
                  </a:lnTo>
                  <a:lnTo>
                    <a:pt x="210632" y="54321"/>
                  </a:lnTo>
                  <a:lnTo>
                    <a:pt x="224623" y="44233"/>
                  </a:lnTo>
                  <a:lnTo>
                    <a:pt x="230063" y="41905"/>
                  </a:lnTo>
                  <a:lnTo>
                    <a:pt x="237835" y="41129"/>
                  </a:lnTo>
                  <a:lnTo>
                    <a:pt x="246385" y="38025"/>
                  </a:lnTo>
                  <a:lnTo>
                    <a:pt x="254935" y="34145"/>
                  </a:lnTo>
                  <a:lnTo>
                    <a:pt x="261930" y="28712"/>
                  </a:lnTo>
                  <a:lnTo>
                    <a:pt x="275920" y="13192"/>
                  </a:lnTo>
                  <a:lnTo>
                    <a:pt x="283693" y="7760"/>
                  </a:lnTo>
                  <a:lnTo>
                    <a:pt x="293020" y="5432"/>
                  </a:lnTo>
                  <a:lnTo>
                    <a:pt x="303124" y="5432"/>
                  </a:lnTo>
                  <a:lnTo>
                    <a:pt x="309341" y="3104"/>
                  </a:lnTo>
                  <a:lnTo>
                    <a:pt x="312451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tr-TR"/>
            </a:p>
          </p:txBody>
        </p:sp>
        <p:sp>
          <p:nvSpPr>
            <p:cNvPr id="196" name="Serbest Form 195">
              <a:extLst>
                <a:ext uri="{FF2B5EF4-FFF2-40B4-BE49-F238E27FC236}">
                  <a16:creationId xmlns:a16="http://schemas.microsoft.com/office/drawing/2014/main" id="{D546BD04-962E-D06F-F57A-F24D1619F9F4}"/>
                </a:ext>
              </a:extLst>
            </p:cNvPr>
            <p:cNvSpPr/>
            <p:nvPr/>
          </p:nvSpPr>
          <p:spPr>
            <a:xfrm>
              <a:off x="11852803" y="4004228"/>
              <a:ext cx="956307" cy="554396"/>
            </a:xfrm>
            <a:custGeom>
              <a:avLst/>
              <a:gdLst>
                <a:gd name="connsiteX0" fmla="*/ 455462 w 505983"/>
                <a:gd name="connsiteY0" fmla="*/ 58201 h 293332"/>
                <a:gd name="connsiteX1" fmla="*/ 468676 w 505983"/>
                <a:gd name="connsiteY1" fmla="*/ 88465 h 293332"/>
                <a:gd name="connsiteX2" fmla="*/ 478003 w 505983"/>
                <a:gd name="connsiteY2" fmla="*/ 121058 h 293332"/>
                <a:gd name="connsiteX3" fmla="*/ 481889 w 505983"/>
                <a:gd name="connsiteY3" fmla="*/ 155202 h 293332"/>
                <a:gd name="connsiteX4" fmla="*/ 505206 w 505983"/>
                <a:gd name="connsiteY4" fmla="*/ 214179 h 293332"/>
                <a:gd name="connsiteX5" fmla="*/ 500542 w 505983"/>
                <a:gd name="connsiteY5" fmla="*/ 247548 h 293332"/>
                <a:gd name="connsiteX6" fmla="*/ 505983 w 505983"/>
                <a:gd name="connsiteY6" fmla="*/ 277812 h 293332"/>
                <a:gd name="connsiteX7" fmla="*/ 498988 w 505983"/>
                <a:gd name="connsiteY7" fmla="*/ 279364 h 293332"/>
                <a:gd name="connsiteX8" fmla="*/ 484220 w 505983"/>
                <a:gd name="connsiteY8" fmla="*/ 284020 h 293332"/>
                <a:gd name="connsiteX9" fmla="*/ 446135 w 505983"/>
                <a:gd name="connsiteY9" fmla="*/ 284020 h 293332"/>
                <a:gd name="connsiteX10" fmla="*/ 427482 w 505983"/>
                <a:gd name="connsiteY10" fmla="*/ 287124 h 293332"/>
                <a:gd name="connsiteX11" fmla="*/ 409605 w 505983"/>
                <a:gd name="connsiteY11" fmla="*/ 293333 h 293332"/>
                <a:gd name="connsiteX12" fmla="*/ 393283 w 505983"/>
                <a:gd name="connsiteY12" fmla="*/ 293333 h 293332"/>
                <a:gd name="connsiteX13" fmla="*/ 362971 w 505983"/>
                <a:gd name="connsiteY13" fmla="*/ 283244 h 293332"/>
                <a:gd name="connsiteX14" fmla="*/ 331104 w 505983"/>
                <a:gd name="connsiteY14" fmla="*/ 282468 h 293332"/>
                <a:gd name="connsiteX15" fmla="*/ 316336 w 505983"/>
                <a:gd name="connsiteY15" fmla="*/ 273932 h 293332"/>
                <a:gd name="connsiteX16" fmla="*/ 293797 w 505983"/>
                <a:gd name="connsiteY16" fmla="*/ 248324 h 293332"/>
                <a:gd name="connsiteX17" fmla="*/ 282138 w 505983"/>
                <a:gd name="connsiteY17" fmla="*/ 244444 h 293332"/>
                <a:gd name="connsiteX18" fmla="*/ 279806 w 505983"/>
                <a:gd name="connsiteY18" fmla="*/ 245996 h 293332"/>
                <a:gd name="connsiteX19" fmla="*/ 275143 w 505983"/>
                <a:gd name="connsiteY19" fmla="*/ 250652 h 293332"/>
                <a:gd name="connsiteX20" fmla="*/ 277474 w 505983"/>
                <a:gd name="connsiteY20" fmla="*/ 262292 h 293332"/>
                <a:gd name="connsiteX21" fmla="*/ 272034 w 505983"/>
                <a:gd name="connsiteY21" fmla="*/ 268500 h 293332"/>
                <a:gd name="connsiteX22" fmla="*/ 264262 w 505983"/>
                <a:gd name="connsiteY22" fmla="*/ 269276 h 293332"/>
                <a:gd name="connsiteX23" fmla="*/ 246385 w 505983"/>
                <a:gd name="connsiteY23" fmla="*/ 239012 h 293332"/>
                <a:gd name="connsiteX24" fmla="*/ 220736 w 505983"/>
                <a:gd name="connsiteY24" fmla="*/ 221939 h 293332"/>
                <a:gd name="connsiteX25" fmla="*/ 209855 w 505983"/>
                <a:gd name="connsiteY25" fmla="*/ 230476 h 293332"/>
                <a:gd name="connsiteX26" fmla="*/ 205191 w 505983"/>
                <a:gd name="connsiteY26" fmla="*/ 250652 h 293332"/>
                <a:gd name="connsiteX27" fmla="*/ 199750 w 505983"/>
                <a:gd name="connsiteY27" fmla="*/ 256860 h 293332"/>
                <a:gd name="connsiteX28" fmla="*/ 191978 w 505983"/>
                <a:gd name="connsiteY28" fmla="*/ 258412 h 293332"/>
                <a:gd name="connsiteX29" fmla="*/ 170215 w 505983"/>
                <a:gd name="connsiteY29" fmla="*/ 256084 h 293332"/>
                <a:gd name="connsiteX30" fmla="*/ 83942 w 505983"/>
                <a:gd name="connsiteY30" fmla="*/ 221163 h 293332"/>
                <a:gd name="connsiteX31" fmla="*/ 59070 w 505983"/>
                <a:gd name="connsiteY31" fmla="*/ 195555 h 293332"/>
                <a:gd name="connsiteX32" fmla="*/ 53629 w 505983"/>
                <a:gd name="connsiteY32" fmla="*/ 166843 h 293332"/>
                <a:gd name="connsiteX33" fmla="*/ 38084 w 505983"/>
                <a:gd name="connsiteY33" fmla="*/ 157530 h 293332"/>
                <a:gd name="connsiteX34" fmla="*/ 31867 w 505983"/>
                <a:gd name="connsiteY34" fmla="*/ 166067 h 293332"/>
                <a:gd name="connsiteX35" fmla="*/ 24094 w 505983"/>
                <a:gd name="connsiteY35" fmla="*/ 173051 h 293332"/>
                <a:gd name="connsiteX36" fmla="*/ 16322 w 505983"/>
                <a:gd name="connsiteY36" fmla="*/ 172275 h 293332"/>
                <a:gd name="connsiteX37" fmla="*/ 9327 w 505983"/>
                <a:gd name="connsiteY37" fmla="*/ 166843 h 293332"/>
                <a:gd name="connsiteX38" fmla="*/ 3109 w 505983"/>
                <a:gd name="connsiteY38" fmla="*/ 148218 h 293332"/>
                <a:gd name="connsiteX39" fmla="*/ 0 w 505983"/>
                <a:gd name="connsiteY39" fmla="*/ 103210 h 293332"/>
                <a:gd name="connsiteX40" fmla="*/ 777 w 505983"/>
                <a:gd name="connsiteY40" fmla="*/ 79153 h 293332"/>
                <a:gd name="connsiteX41" fmla="*/ 10881 w 505983"/>
                <a:gd name="connsiteY41" fmla="*/ 20176 h 293332"/>
                <a:gd name="connsiteX42" fmla="*/ 13990 w 505983"/>
                <a:gd name="connsiteY42" fmla="*/ 17072 h 293332"/>
                <a:gd name="connsiteX43" fmla="*/ 18653 w 505983"/>
                <a:gd name="connsiteY43" fmla="*/ 16296 h 293332"/>
                <a:gd name="connsiteX44" fmla="*/ 30312 w 505983"/>
                <a:gd name="connsiteY44" fmla="*/ 17072 h 293332"/>
                <a:gd name="connsiteX45" fmla="*/ 37307 w 505983"/>
                <a:gd name="connsiteY45" fmla="*/ 19400 h 293332"/>
                <a:gd name="connsiteX46" fmla="*/ 48966 w 505983"/>
                <a:gd name="connsiteY46" fmla="*/ 29488 h 293332"/>
                <a:gd name="connsiteX47" fmla="*/ 57515 w 505983"/>
                <a:gd name="connsiteY47" fmla="*/ 30264 h 293332"/>
                <a:gd name="connsiteX48" fmla="*/ 63733 w 505983"/>
                <a:gd name="connsiteY48" fmla="*/ 28712 h 293332"/>
                <a:gd name="connsiteX49" fmla="*/ 73060 w 505983"/>
                <a:gd name="connsiteY49" fmla="*/ 21728 h 293332"/>
                <a:gd name="connsiteX50" fmla="*/ 80833 w 505983"/>
                <a:gd name="connsiteY50" fmla="*/ 20952 h 293332"/>
                <a:gd name="connsiteX51" fmla="*/ 85496 w 505983"/>
                <a:gd name="connsiteY51" fmla="*/ 19400 h 293332"/>
                <a:gd name="connsiteX52" fmla="*/ 104927 w 505983"/>
                <a:gd name="connsiteY52" fmla="*/ 6984 h 293332"/>
                <a:gd name="connsiteX53" fmla="*/ 107259 w 505983"/>
                <a:gd name="connsiteY53" fmla="*/ 5432 h 293332"/>
                <a:gd name="connsiteX54" fmla="*/ 108814 w 505983"/>
                <a:gd name="connsiteY54" fmla="*/ 3104 h 293332"/>
                <a:gd name="connsiteX55" fmla="*/ 110368 w 505983"/>
                <a:gd name="connsiteY55" fmla="*/ 1552 h 293332"/>
                <a:gd name="connsiteX56" fmla="*/ 115031 w 505983"/>
                <a:gd name="connsiteY56" fmla="*/ 0 h 293332"/>
                <a:gd name="connsiteX57" fmla="*/ 138349 w 505983"/>
                <a:gd name="connsiteY57" fmla="*/ 6208 h 293332"/>
                <a:gd name="connsiteX58" fmla="*/ 143789 w 505983"/>
                <a:gd name="connsiteY58" fmla="*/ 10864 h 293332"/>
                <a:gd name="connsiteX59" fmla="*/ 153116 w 505983"/>
                <a:gd name="connsiteY59" fmla="*/ 24056 h 293332"/>
                <a:gd name="connsiteX60" fmla="*/ 174879 w 505983"/>
                <a:gd name="connsiteY60" fmla="*/ 42681 h 293332"/>
                <a:gd name="connsiteX61" fmla="*/ 188869 w 505983"/>
                <a:gd name="connsiteY61" fmla="*/ 51217 h 293332"/>
                <a:gd name="connsiteX62" fmla="*/ 203637 w 505983"/>
                <a:gd name="connsiteY62" fmla="*/ 54321 h 293332"/>
                <a:gd name="connsiteX63" fmla="*/ 210632 w 505983"/>
                <a:gd name="connsiteY63" fmla="*/ 51217 h 293332"/>
                <a:gd name="connsiteX64" fmla="*/ 218404 w 505983"/>
                <a:gd name="connsiteY64" fmla="*/ 48113 h 293332"/>
                <a:gd name="connsiteX65" fmla="*/ 226177 w 505983"/>
                <a:gd name="connsiteY65" fmla="*/ 46561 h 293332"/>
                <a:gd name="connsiteX66" fmla="*/ 235504 w 505983"/>
                <a:gd name="connsiteY66" fmla="*/ 54321 h 293332"/>
                <a:gd name="connsiteX67" fmla="*/ 240167 w 505983"/>
                <a:gd name="connsiteY67" fmla="*/ 54321 h 293332"/>
                <a:gd name="connsiteX68" fmla="*/ 247939 w 505983"/>
                <a:gd name="connsiteY68" fmla="*/ 54321 h 293332"/>
                <a:gd name="connsiteX69" fmla="*/ 251048 w 505983"/>
                <a:gd name="connsiteY69" fmla="*/ 55097 h 293332"/>
                <a:gd name="connsiteX70" fmla="*/ 273588 w 505983"/>
                <a:gd name="connsiteY70" fmla="*/ 72945 h 293332"/>
                <a:gd name="connsiteX71" fmla="*/ 279806 w 505983"/>
                <a:gd name="connsiteY71" fmla="*/ 76049 h 293332"/>
                <a:gd name="connsiteX72" fmla="*/ 286801 w 505983"/>
                <a:gd name="connsiteY72" fmla="*/ 77601 h 293332"/>
                <a:gd name="connsiteX73" fmla="*/ 293019 w 505983"/>
                <a:gd name="connsiteY73" fmla="*/ 72945 h 293332"/>
                <a:gd name="connsiteX74" fmla="*/ 316336 w 505983"/>
                <a:gd name="connsiteY74" fmla="*/ 65185 h 293332"/>
                <a:gd name="connsiteX75" fmla="*/ 324886 w 505983"/>
                <a:gd name="connsiteY75" fmla="*/ 63633 h 293332"/>
                <a:gd name="connsiteX76" fmla="*/ 346649 w 505983"/>
                <a:gd name="connsiteY76" fmla="*/ 83809 h 293332"/>
                <a:gd name="connsiteX77" fmla="*/ 356753 w 505983"/>
                <a:gd name="connsiteY77" fmla="*/ 90793 h 293332"/>
                <a:gd name="connsiteX78" fmla="*/ 372298 w 505983"/>
                <a:gd name="connsiteY78" fmla="*/ 93897 h 293332"/>
                <a:gd name="connsiteX79" fmla="*/ 378516 w 505983"/>
                <a:gd name="connsiteY79" fmla="*/ 93121 h 293332"/>
                <a:gd name="connsiteX80" fmla="*/ 389397 w 505983"/>
                <a:gd name="connsiteY80" fmla="*/ 88465 h 293332"/>
                <a:gd name="connsiteX81" fmla="*/ 397947 w 505983"/>
                <a:gd name="connsiteY81" fmla="*/ 86137 h 293332"/>
                <a:gd name="connsiteX82" fmla="*/ 411160 w 505983"/>
                <a:gd name="connsiteY82" fmla="*/ 81481 h 293332"/>
                <a:gd name="connsiteX83" fmla="*/ 419710 w 505983"/>
                <a:gd name="connsiteY83" fmla="*/ 75273 h 293332"/>
                <a:gd name="connsiteX84" fmla="*/ 436809 w 505983"/>
                <a:gd name="connsiteY84" fmla="*/ 70617 h 293332"/>
                <a:gd name="connsiteX85" fmla="*/ 455462 w 505983"/>
                <a:gd name="connsiteY85" fmla="*/ 58201 h 293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505983" h="293332">
                  <a:moveTo>
                    <a:pt x="455462" y="58201"/>
                  </a:moveTo>
                  <a:lnTo>
                    <a:pt x="468676" y="88465"/>
                  </a:lnTo>
                  <a:lnTo>
                    <a:pt x="478003" y="121058"/>
                  </a:lnTo>
                  <a:lnTo>
                    <a:pt x="481889" y="155202"/>
                  </a:lnTo>
                  <a:lnTo>
                    <a:pt x="505206" y="214179"/>
                  </a:lnTo>
                  <a:lnTo>
                    <a:pt x="500542" y="247548"/>
                  </a:lnTo>
                  <a:lnTo>
                    <a:pt x="505983" y="277812"/>
                  </a:lnTo>
                  <a:lnTo>
                    <a:pt x="498988" y="279364"/>
                  </a:lnTo>
                  <a:lnTo>
                    <a:pt x="484220" y="284020"/>
                  </a:lnTo>
                  <a:lnTo>
                    <a:pt x="446135" y="284020"/>
                  </a:lnTo>
                  <a:lnTo>
                    <a:pt x="427482" y="287124"/>
                  </a:lnTo>
                  <a:lnTo>
                    <a:pt x="409605" y="293333"/>
                  </a:lnTo>
                  <a:lnTo>
                    <a:pt x="393283" y="293333"/>
                  </a:lnTo>
                  <a:lnTo>
                    <a:pt x="362971" y="283244"/>
                  </a:lnTo>
                  <a:lnTo>
                    <a:pt x="331104" y="282468"/>
                  </a:lnTo>
                  <a:lnTo>
                    <a:pt x="316336" y="273932"/>
                  </a:lnTo>
                  <a:lnTo>
                    <a:pt x="293797" y="248324"/>
                  </a:lnTo>
                  <a:lnTo>
                    <a:pt x="282138" y="244444"/>
                  </a:lnTo>
                  <a:lnTo>
                    <a:pt x="279806" y="245996"/>
                  </a:lnTo>
                  <a:lnTo>
                    <a:pt x="275143" y="250652"/>
                  </a:lnTo>
                  <a:lnTo>
                    <a:pt x="277474" y="262292"/>
                  </a:lnTo>
                  <a:lnTo>
                    <a:pt x="272034" y="268500"/>
                  </a:lnTo>
                  <a:lnTo>
                    <a:pt x="264262" y="269276"/>
                  </a:lnTo>
                  <a:lnTo>
                    <a:pt x="246385" y="239012"/>
                  </a:lnTo>
                  <a:lnTo>
                    <a:pt x="220736" y="221939"/>
                  </a:lnTo>
                  <a:lnTo>
                    <a:pt x="209855" y="230476"/>
                  </a:lnTo>
                  <a:lnTo>
                    <a:pt x="205191" y="250652"/>
                  </a:lnTo>
                  <a:lnTo>
                    <a:pt x="199750" y="256860"/>
                  </a:lnTo>
                  <a:lnTo>
                    <a:pt x="191978" y="258412"/>
                  </a:lnTo>
                  <a:lnTo>
                    <a:pt x="170215" y="256084"/>
                  </a:lnTo>
                  <a:lnTo>
                    <a:pt x="83942" y="221163"/>
                  </a:lnTo>
                  <a:lnTo>
                    <a:pt x="59070" y="195555"/>
                  </a:lnTo>
                  <a:lnTo>
                    <a:pt x="53629" y="166843"/>
                  </a:lnTo>
                  <a:lnTo>
                    <a:pt x="38084" y="157530"/>
                  </a:lnTo>
                  <a:lnTo>
                    <a:pt x="31867" y="166067"/>
                  </a:lnTo>
                  <a:lnTo>
                    <a:pt x="24094" y="173051"/>
                  </a:lnTo>
                  <a:lnTo>
                    <a:pt x="16322" y="172275"/>
                  </a:lnTo>
                  <a:lnTo>
                    <a:pt x="9327" y="166843"/>
                  </a:lnTo>
                  <a:lnTo>
                    <a:pt x="3109" y="148218"/>
                  </a:lnTo>
                  <a:lnTo>
                    <a:pt x="0" y="103210"/>
                  </a:lnTo>
                  <a:lnTo>
                    <a:pt x="777" y="79153"/>
                  </a:lnTo>
                  <a:lnTo>
                    <a:pt x="10881" y="20176"/>
                  </a:lnTo>
                  <a:lnTo>
                    <a:pt x="13990" y="17072"/>
                  </a:lnTo>
                  <a:lnTo>
                    <a:pt x="18653" y="16296"/>
                  </a:lnTo>
                  <a:lnTo>
                    <a:pt x="30312" y="17072"/>
                  </a:lnTo>
                  <a:lnTo>
                    <a:pt x="37307" y="19400"/>
                  </a:lnTo>
                  <a:lnTo>
                    <a:pt x="48966" y="29488"/>
                  </a:lnTo>
                  <a:lnTo>
                    <a:pt x="57515" y="30264"/>
                  </a:lnTo>
                  <a:lnTo>
                    <a:pt x="63733" y="28712"/>
                  </a:lnTo>
                  <a:lnTo>
                    <a:pt x="73060" y="21728"/>
                  </a:lnTo>
                  <a:lnTo>
                    <a:pt x="80833" y="20952"/>
                  </a:lnTo>
                  <a:lnTo>
                    <a:pt x="85496" y="19400"/>
                  </a:lnTo>
                  <a:lnTo>
                    <a:pt x="104927" y="6984"/>
                  </a:lnTo>
                  <a:lnTo>
                    <a:pt x="107259" y="5432"/>
                  </a:lnTo>
                  <a:lnTo>
                    <a:pt x="108814" y="3104"/>
                  </a:lnTo>
                  <a:lnTo>
                    <a:pt x="110368" y="1552"/>
                  </a:lnTo>
                  <a:lnTo>
                    <a:pt x="115031" y="0"/>
                  </a:lnTo>
                  <a:lnTo>
                    <a:pt x="138349" y="6208"/>
                  </a:lnTo>
                  <a:lnTo>
                    <a:pt x="143789" y="10864"/>
                  </a:lnTo>
                  <a:lnTo>
                    <a:pt x="153116" y="24056"/>
                  </a:lnTo>
                  <a:lnTo>
                    <a:pt x="174879" y="42681"/>
                  </a:lnTo>
                  <a:lnTo>
                    <a:pt x="188869" y="51217"/>
                  </a:lnTo>
                  <a:lnTo>
                    <a:pt x="203637" y="54321"/>
                  </a:lnTo>
                  <a:lnTo>
                    <a:pt x="210632" y="51217"/>
                  </a:lnTo>
                  <a:lnTo>
                    <a:pt x="218404" y="48113"/>
                  </a:lnTo>
                  <a:lnTo>
                    <a:pt x="226177" y="46561"/>
                  </a:lnTo>
                  <a:lnTo>
                    <a:pt x="235504" y="54321"/>
                  </a:lnTo>
                  <a:lnTo>
                    <a:pt x="240167" y="54321"/>
                  </a:lnTo>
                  <a:lnTo>
                    <a:pt x="247939" y="54321"/>
                  </a:lnTo>
                  <a:lnTo>
                    <a:pt x="251048" y="55097"/>
                  </a:lnTo>
                  <a:lnTo>
                    <a:pt x="273588" y="72945"/>
                  </a:lnTo>
                  <a:lnTo>
                    <a:pt x="279806" y="76049"/>
                  </a:lnTo>
                  <a:lnTo>
                    <a:pt x="286801" y="77601"/>
                  </a:lnTo>
                  <a:lnTo>
                    <a:pt x="293019" y="72945"/>
                  </a:lnTo>
                  <a:lnTo>
                    <a:pt x="316336" y="65185"/>
                  </a:lnTo>
                  <a:lnTo>
                    <a:pt x="324886" y="63633"/>
                  </a:lnTo>
                  <a:lnTo>
                    <a:pt x="346649" y="83809"/>
                  </a:lnTo>
                  <a:lnTo>
                    <a:pt x="356753" y="90793"/>
                  </a:lnTo>
                  <a:lnTo>
                    <a:pt x="372298" y="93897"/>
                  </a:lnTo>
                  <a:lnTo>
                    <a:pt x="378516" y="93121"/>
                  </a:lnTo>
                  <a:lnTo>
                    <a:pt x="389397" y="88465"/>
                  </a:lnTo>
                  <a:lnTo>
                    <a:pt x="397947" y="86137"/>
                  </a:lnTo>
                  <a:lnTo>
                    <a:pt x="411160" y="81481"/>
                  </a:lnTo>
                  <a:lnTo>
                    <a:pt x="419710" y="75273"/>
                  </a:lnTo>
                  <a:lnTo>
                    <a:pt x="436809" y="70617"/>
                  </a:lnTo>
                  <a:lnTo>
                    <a:pt x="455462" y="5820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rnd">
              <a:solidFill>
                <a:schemeClr val="bg1"/>
              </a:solidFill>
              <a:prstDash val="solid"/>
              <a:rou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tr-TR"/>
            </a:p>
          </p:txBody>
        </p:sp>
        <p:sp>
          <p:nvSpPr>
            <p:cNvPr id="197" name="Serbest Form 196">
              <a:extLst>
                <a:ext uri="{FF2B5EF4-FFF2-40B4-BE49-F238E27FC236}">
                  <a16:creationId xmlns:a16="http://schemas.microsoft.com/office/drawing/2014/main" id="{21FEF981-AD42-7988-3749-359149290A62}"/>
                </a:ext>
              </a:extLst>
            </p:cNvPr>
            <p:cNvSpPr/>
            <p:nvPr/>
          </p:nvSpPr>
          <p:spPr>
            <a:xfrm>
              <a:off x="11116842" y="4042362"/>
              <a:ext cx="756525" cy="934262"/>
            </a:xfrm>
            <a:custGeom>
              <a:avLst/>
              <a:gdLst>
                <a:gd name="connsiteX0" fmla="*/ 400279 w 400278"/>
                <a:gd name="connsiteY0" fmla="*/ 0 h 494319"/>
                <a:gd name="connsiteX1" fmla="*/ 390175 w 400278"/>
                <a:gd name="connsiteY1" fmla="*/ 58977 h 494319"/>
                <a:gd name="connsiteX2" fmla="*/ 389398 w 400278"/>
                <a:gd name="connsiteY2" fmla="*/ 83033 h 494319"/>
                <a:gd name="connsiteX3" fmla="*/ 392506 w 400278"/>
                <a:gd name="connsiteY3" fmla="*/ 128042 h 494319"/>
                <a:gd name="connsiteX4" fmla="*/ 398724 w 400278"/>
                <a:gd name="connsiteY4" fmla="*/ 146666 h 494319"/>
                <a:gd name="connsiteX5" fmla="*/ 354422 w 400278"/>
                <a:gd name="connsiteY5" fmla="*/ 152098 h 494319"/>
                <a:gd name="connsiteX6" fmla="*/ 352090 w 400278"/>
                <a:gd name="connsiteY6" fmla="*/ 157530 h 494319"/>
                <a:gd name="connsiteX7" fmla="*/ 350536 w 400278"/>
                <a:gd name="connsiteY7" fmla="*/ 164515 h 494319"/>
                <a:gd name="connsiteX8" fmla="*/ 343540 w 400278"/>
                <a:gd name="connsiteY8" fmla="*/ 168395 h 494319"/>
                <a:gd name="connsiteX9" fmla="*/ 334213 w 400278"/>
                <a:gd name="connsiteY9" fmla="*/ 170723 h 494319"/>
                <a:gd name="connsiteX10" fmla="*/ 323332 w 400278"/>
                <a:gd name="connsiteY10" fmla="*/ 180035 h 494319"/>
                <a:gd name="connsiteX11" fmla="*/ 311674 w 400278"/>
                <a:gd name="connsiteY11" fmla="*/ 187795 h 494319"/>
                <a:gd name="connsiteX12" fmla="*/ 307010 w 400278"/>
                <a:gd name="connsiteY12" fmla="*/ 200211 h 494319"/>
                <a:gd name="connsiteX13" fmla="*/ 311674 w 400278"/>
                <a:gd name="connsiteY13" fmla="*/ 214955 h 494319"/>
                <a:gd name="connsiteX14" fmla="*/ 304678 w 400278"/>
                <a:gd name="connsiteY14" fmla="*/ 228148 h 494319"/>
                <a:gd name="connsiteX15" fmla="*/ 293797 w 400278"/>
                <a:gd name="connsiteY15" fmla="*/ 239788 h 494319"/>
                <a:gd name="connsiteX16" fmla="*/ 289910 w 400278"/>
                <a:gd name="connsiteY16" fmla="*/ 245220 h 494319"/>
                <a:gd name="connsiteX17" fmla="*/ 289133 w 400278"/>
                <a:gd name="connsiteY17" fmla="*/ 249100 h 494319"/>
                <a:gd name="connsiteX18" fmla="*/ 286802 w 400278"/>
                <a:gd name="connsiteY18" fmla="*/ 270828 h 494319"/>
                <a:gd name="connsiteX19" fmla="*/ 287579 w 400278"/>
                <a:gd name="connsiteY19" fmla="*/ 287900 h 494319"/>
                <a:gd name="connsiteX20" fmla="*/ 297683 w 400278"/>
                <a:gd name="connsiteY20" fmla="*/ 300317 h 494319"/>
                <a:gd name="connsiteX21" fmla="*/ 341209 w 400278"/>
                <a:gd name="connsiteY21" fmla="*/ 311181 h 494319"/>
                <a:gd name="connsiteX22" fmla="*/ 351313 w 400278"/>
                <a:gd name="connsiteY22" fmla="*/ 319717 h 494319"/>
                <a:gd name="connsiteX23" fmla="*/ 361417 w 400278"/>
                <a:gd name="connsiteY23" fmla="*/ 329805 h 494319"/>
                <a:gd name="connsiteX24" fmla="*/ 369967 w 400278"/>
                <a:gd name="connsiteY24" fmla="*/ 332133 h 494319"/>
                <a:gd name="connsiteX25" fmla="*/ 367634 w 400278"/>
                <a:gd name="connsiteY25" fmla="*/ 349981 h 494319"/>
                <a:gd name="connsiteX26" fmla="*/ 356753 w 400278"/>
                <a:gd name="connsiteY26" fmla="*/ 359294 h 494319"/>
                <a:gd name="connsiteX27" fmla="*/ 319446 w 400278"/>
                <a:gd name="connsiteY27" fmla="*/ 379470 h 494319"/>
                <a:gd name="connsiteX28" fmla="*/ 311674 w 400278"/>
                <a:gd name="connsiteY28" fmla="*/ 389558 h 494319"/>
                <a:gd name="connsiteX29" fmla="*/ 310896 w 400278"/>
                <a:gd name="connsiteY29" fmla="*/ 405854 h 494319"/>
                <a:gd name="connsiteX30" fmla="*/ 312451 w 400278"/>
                <a:gd name="connsiteY30" fmla="*/ 422151 h 494319"/>
                <a:gd name="connsiteX31" fmla="*/ 310896 w 400278"/>
                <a:gd name="connsiteY31" fmla="*/ 439223 h 494319"/>
                <a:gd name="connsiteX32" fmla="*/ 314005 w 400278"/>
                <a:gd name="connsiteY32" fmla="*/ 456295 h 494319"/>
                <a:gd name="connsiteX33" fmla="*/ 324109 w 400278"/>
                <a:gd name="connsiteY33" fmla="*/ 469487 h 494319"/>
                <a:gd name="connsiteX34" fmla="*/ 321000 w 400278"/>
                <a:gd name="connsiteY34" fmla="*/ 485008 h 494319"/>
                <a:gd name="connsiteX35" fmla="*/ 306233 w 400278"/>
                <a:gd name="connsiteY35" fmla="*/ 491992 h 494319"/>
                <a:gd name="connsiteX36" fmla="*/ 273589 w 400278"/>
                <a:gd name="connsiteY36" fmla="*/ 494320 h 494319"/>
                <a:gd name="connsiteX37" fmla="*/ 258044 w 400278"/>
                <a:gd name="connsiteY37" fmla="*/ 493544 h 494319"/>
                <a:gd name="connsiteX38" fmla="*/ 220736 w 400278"/>
                <a:gd name="connsiteY38" fmla="*/ 474919 h 494319"/>
                <a:gd name="connsiteX39" fmla="*/ 181874 w 400278"/>
                <a:gd name="connsiteY39" fmla="*/ 462503 h 494319"/>
                <a:gd name="connsiteX40" fmla="*/ 144567 w 400278"/>
                <a:gd name="connsiteY40" fmla="*/ 471815 h 494319"/>
                <a:gd name="connsiteX41" fmla="*/ 121250 w 400278"/>
                <a:gd name="connsiteY41" fmla="*/ 457847 h 494319"/>
                <a:gd name="connsiteX42" fmla="*/ 98710 w 400278"/>
                <a:gd name="connsiteY42" fmla="*/ 440775 h 494319"/>
                <a:gd name="connsiteX43" fmla="*/ 77724 w 400278"/>
                <a:gd name="connsiteY43" fmla="*/ 429911 h 494319"/>
                <a:gd name="connsiteX44" fmla="*/ 64511 w 400278"/>
                <a:gd name="connsiteY44" fmla="*/ 409734 h 494319"/>
                <a:gd name="connsiteX45" fmla="*/ 65288 w 400278"/>
                <a:gd name="connsiteY45" fmla="*/ 382574 h 494319"/>
                <a:gd name="connsiteX46" fmla="*/ 34976 w 400278"/>
                <a:gd name="connsiteY46" fmla="*/ 266948 h 494319"/>
                <a:gd name="connsiteX47" fmla="*/ 0 w 400278"/>
                <a:gd name="connsiteY47" fmla="*/ 227372 h 494319"/>
                <a:gd name="connsiteX48" fmla="*/ 1555 w 400278"/>
                <a:gd name="connsiteY48" fmla="*/ 214179 h 494319"/>
                <a:gd name="connsiteX49" fmla="*/ 6218 w 400278"/>
                <a:gd name="connsiteY49" fmla="*/ 204867 h 494319"/>
                <a:gd name="connsiteX50" fmla="*/ 7772 w 400278"/>
                <a:gd name="connsiteY50" fmla="*/ 188571 h 494319"/>
                <a:gd name="connsiteX51" fmla="*/ 6218 w 400278"/>
                <a:gd name="connsiteY51" fmla="*/ 172275 h 494319"/>
                <a:gd name="connsiteX52" fmla="*/ 7772 w 400278"/>
                <a:gd name="connsiteY52" fmla="*/ 155978 h 494319"/>
                <a:gd name="connsiteX53" fmla="*/ 6218 w 400278"/>
                <a:gd name="connsiteY53" fmla="*/ 139682 h 494319"/>
                <a:gd name="connsiteX54" fmla="*/ 0 w 400278"/>
                <a:gd name="connsiteY54" fmla="*/ 125714 h 494319"/>
                <a:gd name="connsiteX55" fmla="*/ 0 w 400278"/>
                <a:gd name="connsiteY55" fmla="*/ 110194 h 494319"/>
                <a:gd name="connsiteX56" fmla="*/ 6218 w 400278"/>
                <a:gd name="connsiteY56" fmla="*/ 98554 h 494319"/>
                <a:gd name="connsiteX57" fmla="*/ 13990 w 400278"/>
                <a:gd name="connsiteY57" fmla="*/ 89241 h 494319"/>
                <a:gd name="connsiteX58" fmla="*/ 19431 w 400278"/>
                <a:gd name="connsiteY58" fmla="*/ 74497 h 494319"/>
                <a:gd name="connsiteX59" fmla="*/ 18654 w 400278"/>
                <a:gd name="connsiteY59" fmla="*/ 57425 h 494319"/>
                <a:gd name="connsiteX60" fmla="*/ 18654 w 400278"/>
                <a:gd name="connsiteY60" fmla="*/ 55873 h 494319"/>
                <a:gd name="connsiteX61" fmla="*/ 36530 w 400278"/>
                <a:gd name="connsiteY61" fmla="*/ 58201 h 494319"/>
                <a:gd name="connsiteX62" fmla="*/ 51298 w 400278"/>
                <a:gd name="connsiteY62" fmla="*/ 63633 h 494319"/>
                <a:gd name="connsiteX63" fmla="*/ 59071 w 400278"/>
                <a:gd name="connsiteY63" fmla="*/ 63633 h 494319"/>
                <a:gd name="connsiteX64" fmla="*/ 75392 w 400278"/>
                <a:gd name="connsiteY64" fmla="*/ 58977 h 494319"/>
                <a:gd name="connsiteX65" fmla="*/ 82388 w 400278"/>
                <a:gd name="connsiteY65" fmla="*/ 60529 h 494319"/>
                <a:gd name="connsiteX66" fmla="*/ 98710 w 400278"/>
                <a:gd name="connsiteY66" fmla="*/ 75273 h 494319"/>
                <a:gd name="connsiteX67" fmla="*/ 106482 w 400278"/>
                <a:gd name="connsiteY67" fmla="*/ 75273 h 494319"/>
                <a:gd name="connsiteX68" fmla="*/ 120472 w 400278"/>
                <a:gd name="connsiteY68" fmla="*/ 70617 h 494319"/>
                <a:gd name="connsiteX69" fmla="*/ 134462 w 400278"/>
                <a:gd name="connsiteY69" fmla="*/ 74497 h 494319"/>
                <a:gd name="connsiteX70" fmla="*/ 143789 w 400278"/>
                <a:gd name="connsiteY70" fmla="*/ 76049 h 494319"/>
                <a:gd name="connsiteX71" fmla="*/ 147676 w 400278"/>
                <a:gd name="connsiteY71" fmla="*/ 72169 h 494319"/>
                <a:gd name="connsiteX72" fmla="*/ 175657 w 400278"/>
                <a:gd name="connsiteY72" fmla="*/ 70617 h 494319"/>
                <a:gd name="connsiteX73" fmla="*/ 181097 w 400278"/>
                <a:gd name="connsiteY73" fmla="*/ 66737 h 494319"/>
                <a:gd name="connsiteX74" fmla="*/ 195088 w 400278"/>
                <a:gd name="connsiteY74" fmla="*/ 53545 h 494319"/>
                <a:gd name="connsiteX75" fmla="*/ 199751 w 400278"/>
                <a:gd name="connsiteY75" fmla="*/ 50441 h 494319"/>
                <a:gd name="connsiteX76" fmla="*/ 211409 w 400278"/>
                <a:gd name="connsiteY76" fmla="*/ 46561 h 494319"/>
                <a:gd name="connsiteX77" fmla="*/ 216073 w 400278"/>
                <a:gd name="connsiteY77" fmla="*/ 47337 h 494319"/>
                <a:gd name="connsiteX78" fmla="*/ 218405 w 400278"/>
                <a:gd name="connsiteY78" fmla="*/ 48889 h 494319"/>
                <a:gd name="connsiteX79" fmla="*/ 224623 w 400278"/>
                <a:gd name="connsiteY79" fmla="*/ 57425 h 494319"/>
                <a:gd name="connsiteX80" fmla="*/ 226954 w 400278"/>
                <a:gd name="connsiteY80" fmla="*/ 60529 h 494319"/>
                <a:gd name="connsiteX81" fmla="*/ 230840 w 400278"/>
                <a:gd name="connsiteY81" fmla="*/ 58201 h 494319"/>
                <a:gd name="connsiteX82" fmla="*/ 237836 w 400278"/>
                <a:gd name="connsiteY82" fmla="*/ 58201 h 494319"/>
                <a:gd name="connsiteX83" fmla="*/ 241722 w 400278"/>
                <a:gd name="connsiteY83" fmla="*/ 57425 h 494319"/>
                <a:gd name="connsiteX84" fmla="*/ 244054 w 400278"/>
                <a:gd name="connsiteY84" fmla="*/ 55097 h 494319"/>
                <a:gd name="connsiteX85" fmla="*/ 247162 w 400278"/>
                <a:gd name="connsiteY85" fmla="*/ 51993 h 494319"/>
                <a:gd name="connsiteX86" fmla="*/ 251048 w 400278"/>
                <a:gd name="connsiteY86" fmla="*/ 48889 h 494319"/>
                <a:gd name="connsiteX87" fmla="*/ 255712 w 400278"/>
                <a:gd name="connsiteY87" fmla="*/ 47337 h 494319"/>
                <a:gd name="connsiteX88" fmla="*/ 262707 w 400278"/>
                <a:gd name="connsiteY88" fmla="*/ 38025 h 494319"/>
                <a:gd name="connsiteX89" fmla="*/ 264262 w 400278"/>
                <a:gd name="connsiteY89" fmla="*/ 35697 h 494319"/>
                <a:gd name="connsiteX90" fmla="*/ 265816 w 400278"/>
                <a:gd name="connsiteY90" fmla="*/ 34145 h 494319"/>
                <a:gd name="connsiteX91" fmla="*/ 274366 w 400278"/>
                <a:gd name="connsiteY91" fmla="*/ 31040 h 494319"/>
                <a:gd name="connsiteX92" fmla="*/ 300015 w 400278"/>
                <a:gd name="connsiteY92" fmla="*/ 25608 h 494319"/>
                <a:gd name="connsiteX93" fmla="*/ 306233 w 400278"/>
                <a:gd name="connsiteY93" fmla="*/ 21728 h 494319"/>
                <a:gd name="connsiteX94" fmla="*/ 311674 w 400278"/>
                <a:gd name="connsiteY94" fmla="*/ 16296 h 494319"/>
                <a:gd name="connsiteX95" fmla="*/ 318668 w 400278"/>
                <a:gd name="connsiteY95" fmla="*/ 13968 h 494319"/>
                <a:gd name="connsiteX96" fmla="*/ 361417 w 400278"/>
                <a:gd name="connsiteY96" fmla="*/ 13968 h 494319"/>
                <a:gd name="connsiteX97" fmla="*/ 390952 w 400278"/>
                <a:gd name="connsiteY97" fmla="*/ 6984 h 494319"/>
                <a:gd name="connsiteX98" fmla="*/ 394061 w 400278"/>
                <a:gd name="connsiteY98" fmla="*/ 4656 h 494319"/>
                <a:gd name="connsiteX99" fmla="*/ 400279 w 400278"/>
                <a:gd name="connsiteY99" fmla="*/ 0 h 494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400278" h="494319">
                  <a:moveTo>
                    <a:pt x="400279" y="0"/>
                  </a:moveTo>
                  <a:lnTo>
                    <a:pt x="390175" y="58977"/>
                  </a:lnTo>
                  <a:lnTo>
                    <a:pt x="389398" y="83033"/>
                  </a:lnTo>
                  <a:lnTo>
                    <a:pt x="392506" y="128042"/>
                  </a:lnTo>
                  <a:lnTo>
                    <a:pt x="398724" y="146666"/>
                  </a:lnTo>
                  <a:lnTo>
                    <a:pt x="354422" y="152098"/>
                  </a:lnTo>
                  <a:lnTo>
                    <a:pt x="352090" y="157530"/>
                  </a:lnTo>
                  <a:lnTo>
                    <a:pt x="350536" y="164515"/>
                  </a:lnTo>
                  <a:lnTo>
                    <a:pt x="343540" y="168395"/>
                  </a:lnTo>
                  <a:lnTo>
                    <a:pt x="334213" y="170723"/>
                  </a:lnTo>
                  <a:lnTo>
                    <a:pt x="323332" y="180035"/>
                  </a:lnTo>
                  <a:lnTo>
                    <a:pt x="311674" y="187795"/>
                  </a:lnTo>
                  <a:lnTo>
                    <a:pt x="307010" y="200211"/>
                  </a:lnTo>
                  <a:lnTo>
                    <a:pt x="311674" y="214955"/>
                  </a:lnTo>
                  <a:lnTo>
                    <a:pt x="304678" y="228148"/>
                  </a:lnTo>
                  <a:lnTo>
                    <a:pt x="293797" y="239788"/>
                  </a:lnTo>
                  <a:lnTo>
                    <a:pt x="289910" y="245220"/>
                  </a:lnTo>
                  <a:lnTo>
                    <a:pt x="289133" y="249100"/>
                  </a:lnTo>
                  <a:lnTo>
                    <a:pt x="286802" y="270828"/>
                  </a:lnTo>
                  <a:lnTo>
                    <a:pt x="287579" y="287900"/>
                  </a:lnTo>
                  <a:lnTo>
                    <a:pt x="297683" y="300317"/>
                  </a:lnTo>
                  <a:lnTo>
                    <a:pt x="341209" y="311181"/>
                  </a:lnTo>
                  <a:lnTo>
                    <a:pt x="351313" y="319717"/>
                  </a:lnTo>
                  <a:lnTo>
                    <a:pt x="361417" y="329805"/>
                  </a:lnTo>
                  <a:lnTo>
                    <a:pt x="369967" y="332133"/>
                  </a:lnTo>
                  <a:lnTo>
                    <a:pt x="367634" y="349981"/>
                  </a:lnTo>
                  <a:lnTo>
                    <a:pt x="356753" y="359294"/>
                  </a:lnTo>
                  <a:lnTo>
                    <a:pt x="319446" y="379470"/>
                  </a:lnTo>
                  <a:lnTo>
                    <a:pt x="311674" y="389558"/>
                  </a:lnTo>
                  <a:lnTo>
                    <a:pt x="310896" y="405854"/>
                  </a:lnTo>
                  <a:lnTo>
                    <a:pt x="312451" y="422151"/>
                  </a:lnTo>
                  <a:lnTo>
                    <a:pt x="310896" y="439223"/>
                  </a:lnTo>
                  <a:lnTo>
                    <a:pt x="314005" y="456295"/>
                  </a:lnTo>
                  <a:lnTo>
                    <a:pt x="324109" y="469487"/>
                  </a:lnTo>
                  <a:lnTo>
                    <a:pt x="321000" y="485008"/>
                  </a:lnTo>
                  <a:lnTo>
                    <a:pt x="306233" y="491992"/>
                  </a:lnTo>
                  <a:lnTo>
                    <a:pt x="273589" y="494320"/>
                  </a:lnTo>
                  <a:lnTo>
                    <a:pt x="258044" y="493544"/>
                  </a:lnTo>
                  <a:lnTo>
                    <a:pt x="220736" y="474919"/>
                  </a:lnTo>
                  <a:lnTo>
                    <a:pt x="181874" y="462503"/>
                  </a:lnTo>
                  <a:lnTo>
                    <a:pt x="144567" y="471815"/>
                  </a:lnTo>
                  <a:lnTo>
                    <a:pt x="121250" y="457847"/>
                  </a:lnTo>
                  <a:lnTo>
                    <a:pt x="98710" y="440775"/>
                  </a:lnTo>
                  <a:lnTo>
                    <a:pt x="77724" y="429911"/>
                  </a:lnTo>
                  <a:lnTo>
                    <a:pt x="64511" y="409734"/>
                  </a:lnTo>
                  <a:lnTo>
                    <a:pt x="65288" y="382574"/>
                  </a:lnTo>
                  <a:lnTo>
                    <a:pt x="34976" y="266948"/>
                  </a:lnTo>
                  <a:lnTo>
                    <a:pt x="0" y="227372"/>
                  </a:lnTo>
                  <a:lnTo>
                    <a:pt x="1555" y="214179"/>
                  </a:lnTo>
                  <a:lnTo>
                    <a:pt x="6218" y="204867"/>
                  </a:lnTo>
                  <a:lnTo>
                    <a:pt x="7772" y="188571"/>
                  </a:lnTo>
                  <a:lnTo>
                    <a:pt x="6218" y="172275"/>
                  </a:lnTo>
                  <a:lnTo>
                    <a:pt x="7772" y="155978"/>
                  </a:lnTo>
                  <a:lnTo>
                    <a:pt x="6218" y="139682"/>
                  </a:lnTo>
                  <a:lnTo>
                    <a:pt x="0" y="125714"/>
                  </a:lnTo>
                  <a:lnTo>
                    <a:pt x="0" y="110194"/>
                  </a:lnTo>
                  <a:lnTo>
                    <a:pt x="6218" y="98554"/>
                  </a:lnTo>
                  <a:lnTo>
                    <a:pt x="13990" y="89241"/>
                  </a:lnTo>
                  <a:lnTo>
                    <a:pt x="19431" y="74497"/>
                  </a:lnTo>
                  <a:lnTo>
                    <a:pt x="18654" y="57425"/>
                  </a:lnTo>
                  <a:lnTo>
                    <a:pt x="18654" y="55873"/>
                  </a:lnTo>
                  <a:lnTo>
                    <a:pt x="36530" y="58201"/>
                  </a:lnTo>
                  <a:lnTo>
                    <a:pt x="51298" y="63633"/>
                  </a:lnTo>
                  <a:lnTo>
                    <a:pt x="59071" y="63633"/>
                  </a:lnTo>
                  <a:lnTo>
                    <a:pt x="75392" y="58977"/>
                  </a:lnTo>
                  <a:lnTo>
                    <a:pt x="82388" y="60529"/>
                  </a:lnTo>
                  <a:lnTo>
                    <a:pt x="98710" y="75273"/>
                  </a:lnTo>
                  <a:lnTo>
                    <a:pt x="106482" y="75273"/>
                  </a:lnTo>
                  <a:lnTo>
                    <a:pt x="120472" y="70617"/>
                  </a:lnTo>
                  <a:lnTo>
                    <a:pt x="134462" y="74497"/>
                  </a:lnTo>
                  <a:lnTo>
                    <a:pt x="143789" y="76049"/>
                  </a:lnTo>
                  <a:lnTo>
                    <a:pt x="147676" y="72169"/>
                  </a:lnTo>
                  <a:lnTo>
                    <a:pt x="175657" y="70617"/>
                  </a:lnTo>
                  <a:lnTo>
                    <a:pt x="181097" y="66737"/>
                  </a:lnTo>
                  <a:lnTo>
                    <a:pt x="195088" y="53545"/>
                  </a:lnTo>
                  <a:lnTo>
                    <a:pt x="199751" y="50441"/>
                  </a:lnTo>
                  <a:lnTo>
                    <a:pt x="211409" y="46561"/>
                  </a:lnTo>
                  <a:lnTo>
                    <a:pt x="216073" y="47337"/>
                  </a:lnTo>
                  <a:lnTo>
                    <a:pt x="218405" y="48889"/>
                  </a:lnTo>
                  <a:lnTo>
                    <a:pt x="224623" y="57425"/>
                  </a:lnTo>
                  <a:lnTo>
                    <a:pt x="226954" y="60529"/>
                  </a:lnTo>
                  <a:lnTo>
                    <a:pt x="230840" y="58201"/>
                  </a:lnTo>
                  <a:lnTo>
                    <a:pt x="237836" y="58201"/>
                  </a:lnTo>
                  <a:lnTo>
                    <a:pt x="241722" y="57425"/>
                  </a:lnTo>
                  <a:lnTo>
                    <a:pt x="244054" y="55097"/>
                  </a:lnTo>
                  <a:lnTo>
                    <a:pt x="247162" y="51993"/>
                  </a:lnTo>
                  <a:lnTo>
                    <a:pt x="251048" y="48889"/>
                  </a:lnTo>
                  <a:lnTo>
                    <a:pt x="255712" y="47337"/>
                  </a:lnTo>
                  <a:lnTo>
                    <a:pt x="262707" y="38025"/>
                  </a:lnTo>
                  <a:lnTo>
                    <a:pt x="264262" y="35697"/>
                  </a:lnTo>
                  <a:lnTo>
                    <a:pt x="265816" y="34145"/>
                  </a:lnTo>
                  <a:lnTo>
                    <a:pt x="274366" y="31040"/>
                  </a:lnTo>
                  <a:lnTo>
                    <a:pt x="300015" y="25608"/>
                  </a:lnTo>
                  <a:lnTo>
                    <a:pt x="306233" y="21728"/>
                  </a:lnTo>
                  <a:lnTo>
                    <a:pt x="311674" y="16296"/>
                  </a:lnTo>
                  <a:lnTo>
                    <a:pt x="318668" y="13968"/>
                  </a:lnTo>
                  <a:lnTo>
                    <a:pt x="361417" y="13968"/>
                  </a:lnTo>
                  <a:lnTo>
                    <a:pt x="390952" y="6984"/>
                  </a:lnTo>
                  <a:lnTo>
                    <a:pt x="394061" y="4656"/>
                  </a:lnTo>
                  <a:lnTo>
                    <a:pt x="400279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tr-TR"/>
            </a:p>
          </p:txBody>
        </p:sp>
        <p:sp>
          <p:nvSpPr>
            <p:cNvPr id="198" name="Serbest Form 197">
              <a:extLst>
                <a:ext uri="{FF2B5EF4-FFF2-40B4-BE49-F238E27FC236}">
                  <a16:creationId xmlns:a16="http://schemas.microsoft.com/office/drawing/2014/main" id="{E81E26DF-6411-5C14-8DE8-A4BD689914F7}"/>
                </a:ext>
              </a:extLst>
            </p:cNvPr>
            <p:cNvSpPr/>
            <p:nvPr/>
          </p:nvSpPr>
          <p:spPr>
            <a:xfrm>
              <a:off x="10157597" y="3971963"/>
              <a:ext cx="1025348" cy="749464"/>
            </a:xfrm>
            <a:custGeom>
              <a:avLst/>
              <a:gdLst>
                <a:gd name="connsiteX0" fmla="*/ 526192 w 542513"/>
                <a:gd name="connsiteY0" fmla="*/ 93121 h 396542"/>
                <a:gd name="connsiteX1" fmla="*/ 526192 w 542513"/>
                <a:gd name="connsiteY1" fmla="*/ 94674 h 396542"/>
                <a:gd name="connsiteX2" fmla="*/ 526969 w 542513"/>
                <a:gd name="connsiteY2" fmla="*/ 111746 h 396542"/>
                <a:gd name="connsiteX3" fmla="*/ 521528 w 542513"/>
                <a:gd name="connsiteY3" fmla="*/ 126490 h 396542"/>
                <a:gd name="connsiteX4" fmla="*/ 513755 w 542513"/>
                <a:gd name="connsiteY4" fmla="*/ 135802 h 396542"/>
                <a:gd name="connsiteX5" fmla="*/ 507538 w 542513"/>
                <a:gd name="connsiteY5" fmla="*/ 147442 h 396542"/>
                <a:gd name="connsiteX6" fmla="*/ 507538 w 542513"/>
                <a:gd name="connsiteY6" fmla="*/ 162963 h 396542"/>
                <a:gd name="connsiteX7" fmla="*/ 513755 w 542513"/>
                <a:gd name="connsiteY7" fmla="*/ 176931 h 396542"/>
                <a:gd name="connsiteX8" fmla="*/ 515310 w 542513"/>
                <a:gd name="connsiteY8" fmla="*/ 193227 h 396542"/>
                <a:gd name="connsiteX9" fmla="*/ 513755 w 542513"/>
                <a:gd name="connsiteY9" fmla="*/ 209523 h 396542"/>
                <a:gd name="connsiteX10" fmla="*/ 515310 w 542513"/>
                <a:gd name="connsiteY10" fmla="*/ 225820 h 396542"/>
                <a:gd name="connsiteX11" fmla="*/ 513755 w 542513"/>
                <a:gd name="connsiteY11" fmla="*/ 242116 h 396542"/>
                <a:gd name="connsiteX12" fmla="*/ 509092 w 542513"/>
                <a:gd name="connsiteY12" fmla="*/ 251428 h 396542"/>
                <a:gd name="connsiteX13" fmla="*/ 507538 w 542513"/>
                <a:gd name="connsiteY13" fmla="*/ 264620 h 396542"/>
                <a:gd name="connsiteX14" fmla="*/ 542513 w 542513"/>
                <a:gd name="connsiteY14" fmla="*/ 304197 h 396542"/>
                <a:gd name="connsiteX15" fmla="*/ 531632 w 542513"/>
                <a:gd name="connsiteY15" fmla="*/ 313509 h 396542"/>
                <a:gd name="connsiteX16" fmla="*/ 519196 w 542513"/>
                <a:gd name="connsiteY16" fmla="*/ 319717 h 396542"/>
                <a:gd name="connsiteX17" fmla="*/ 502097 w 542513"/>
                <a:gd name="connsiteY17" fmla="*/ 321269 h 396542"/>
                <a:gd name="connsiteX18" fmla="*/ 487330 w 542513"/>
                <a:gd name="connsiteY18" fmla="*/ 324373 h 396542"/>
                <a:gd name="connsiteX19" fmla="*/ 483443 w 542513"/>
                <a:gd name="connsiteY19" fmla="*/ 330581 h 396542"/>
                <a:gd name="connsiteX20" fmla="*/ 482666 w 542513"/>
                <a:gd name="connsiteY20" fmla="*/ 344549 h 396542"/>
                <a:gd name="connsiteX21" fmla="*/ 486552 w 542513"/>
                <a:gd name="connsiteY21" fmla="*/ 349981 h 396542"/>
                <a:gd name="connsiteX22" fmla="*/ 484998 w 542513"/>
                <a:gd name="connsiteY22" fmla="*/ 358518 h 396542"/>
                <a:gd name="connsiteX23" fmla="*/ 477226 w 542513"/>
                <a:gd name="connsiteY23" fmla="*/ 363174 h 396542"/>
                <a:gd name="connsiteX24" fmla="*/ 446136 w 542513"/>
                <a:gd name="connsiteY24" fmla="*/ 361622 h 396542"/>
                <a:gd name="connsiteX25" fmla="*/ 432923 w 542513"/>
                <a:gd name="connsiteY25" fmla="*/ 371710 h 396542"/>
                <a:gd name="connsiteX26" fmla="*/ 422041 w 542513"/>
                <a:gd name="connsiteY26" fmla="*/ 386454 h 396542"/>
                <a:gd name="connsiteX27" fmla="*/ 411160 w 542513"/>
                <a:gd name="connsiteY27" fmla="*/ 394990 h 396542"/>
                <a:gd name="connsiteX28" fmla="*/ 397947 w 542513"/>
                <a:gd name="connsiteY28" fmla="*/ 396542 h 396542"/>
                <a:gd name="connsiteX29" fmla="*/ 369966 w 542513"/>
                <a:gd name="connsiteY29" fmla="*/ 374038 h 396542"/>
                <a:gd name="connsiteX30" fmla="*/ 349758 w 542513"/>
                <a:gd name="connsiteY30" fmla="*/ 334461 h 396542"/>
                <a:gd name="connsiteX31" fmla="*/ 342763 w 542513"/>
                <a:gd name="connsiteY31" fmla="*/ 304973 h 396542"/>
                <a:gd name="connsiteX32" fmla="*/ 330327 w 542513"/>
                <a:gd name="connsiteY32" fmla="*/ 281692 h 396542"/>
                <a:gd name="connsiteX33" fmla="*/ 280583 w 542513"/>
                <a:gd name="connsiteY33" fmla="*/ 278588 h 396542"/>
                <a:gd name="connsiteX34" fmla="*/ 195865 w 542513"/>
                <a:gd name="connsiteY34" fmla="*/ 219611 h 396542"/>
                <a:gd name="connsiteX35" fmla="*/ 171770 w 542513"/>
                <a:gd name="connsiteY35" fmla="*/ 217283 h 396542"/>
                <a:gd name="connsiteX36" fmla="*/ 146121 w 542513"/>
                <a:gd name="connsiteY36" fmla="*/ 221163 h 396542"/>
                <a:gd name="connsiteX37" fmla="*/ 119695 w 542513"/>
                <a:gd name="connsiteY37" fmla="*/ 218835 h 396542"/>
                <a:gd name="connsiteX38" fmla="*/ 95600 w 542513"/>
                <a:gd name="connsiteY38" fmla="*/ 208747 h 396542"/>
                <a:gd name="connsiteX39" fmla="*/ 76169 w 542513"/>
                <a:gd name="connsiteY39" fmla="*/ 197107 h 396542"/>
                <a:gd name="connsiteX40" fmla="*/ 45857 w 542513"/>
                <a:gd name="connsiteY40" fmla="*/ 186243 h 396542"/>
                <a:gd name="connsiteX41" fmla="*/ 24872 w 542513"/>
                <a:gd name="connsiteY41" fmla="*/ 173827 h 396542"/>
                <a:gd name="connsiteX42" fmla="*/ 8549 w 542513"/>
                <a:gd name="connsiteY42" fmla="*/ 169947 h 396542"/>
                <a:gd name="connsiteX43" fmla="*/ 3886 w 542513"/>
                <a:gd name="connsiteY43" fmla="*/ 166843 h 396542"/>
                <a:gd name="connsiteX44" fmla="*/ 0 w 542513"/>
                <a:gd name="connsiteY44" fmla="*/ 152098 h 396542"/>
                <a:gd name="connsiteX45" fmla="*/ 6218 w 542513"/>
                <a:gd name="connsiteY45" fmla="*/ 139682 h 396542"/>
                <a:gd name="connsiteX46" fmla="*/ 13990 w 542513"/>
                <a:gd name="connsiteY46" fmla="*/ 137354 h 396542"/>
                <a:gd name="connsiteX47" fmla="*/ 20986 w 542513"/>
                <a:gd name="connsiteY47" fmla="*/ 133474 h 396542"/>
                <a:gd name="connsiteX48" fmla="*/ 37307 w 542513"/>
                <a:gd name="connsiteY48" fmla="*/ 131922 h 396542"/>
                <a:gd name="connsiteX49" fmla="*/ 52075 w 542513"/>
                <a:gd name="connsiteY49" fmla="*/ 127266 h 396542"/>
                <a:gd name="connsiteX50" fmla="*/ 65288 w 542513"/>
                <a:gd name="connsiteY50" fmla="*/ 119506 h 396542"/>
                <a:gd name="connsiteX51" fmla="*/ 70729 w 542513"/>
                <a:gd name="connsiteY51" fmla="*/ 114850 h 396542"/>
                <a:gd name="connsiteX52" fmla="*/ 85496 w 542513"/>
                <a:gd name="connsiteY52" fmla="*/ 98554 h 396542"/>
                <a:gd name="connsiteX53" fmla="*/ 115031 w 542513"/>
                <a:gd name="connsiteY53" fmla="*/ 82257 h 396542"/>
                <a:gd name="connsiteX54" fmla="*/ 130576 w 542513"/>
                <a:gd name="connsiteY54" fmla="*/ 51993 h 396542"/>
                <a:gd name="connsiteX55" fmla="*/ 151562 w 542513"/>
                <a:gd name="connsiteY55" fmla="*/ 30264 h 396542"/>
                <a:gd name="connsiteX56" fmla="*/ 170993 w 542513"/>
                <a:gd name="connsiteY56" fmla="*/ 3104 h 396542"/>
                <a:gd name="connsiteX57" fmla="*/ 170993 w 542513"/>
                <a:gd name="connsiteY57" fmla="*/ 776 h 396542"/>
                <a:gd name="connsiteX58" fmla="*/ 212186 w 542513"/>
                <a:gd name="connsiteY58" fmla="*/ 0 h 396542"/>
                <a:gd name="connsiteX59" fmla="*/ 225400 w 542513"/>
                <a:gd name="connsiteY59" fmla="*/ 3880 h 396542"/>
                <a:gd name="connsiteX60" fmla="*/ 233949 w 542513"/>
                <a:gd name="connsiteY60" fmla="*/ 11640 h 396542"/>
                <a:gd name="connsiteX61" fmla="*/ 237835 w 542513"/>
                <a:gd name="connsiteY61" fmla="*/ 13968 h 396542"/>
                <a:gd name="connsiteX62" fmla="*/ 245608 w 542513"/>
                <a:gd name="connsiteY62" fmla="*/ 16296 h 396542"/>
                <a:gd name="connsiteX63" fmla="*/ 254935 w 542513"/>
                <a:gd name="connsiteY63" fmla="*/ 17072 h 396542"/>
                <a:gd name="connsiteX64" fmla="*/ 261152 w 542513"/>
                <a:gd name="connsiteY64" fmla="*/ 19400 h 396542"/>
                <a:gd name="connsiteX65" fmla="*/ 269702 w 542513"/>
                <a:gd name="connsiteY65" fmla="*/ 29488 h 396542"/>
                <a:gd name="connsiteX66" fmla="*/ 275920 w 542513"/>
                <a:gd name="connsiteY66" fmla="*/ 34145 h 396542"/>
                <a:gd name="connsiteX67" fmla="*/ 291465 w 542513"/>
                <a:gd name="connsiteY67" fmla="*/ 39577 h 396542"/>
                <a:gd name="connsiteX68" fmla="*/ 293020 w 542513"/>
                <a:gd name="connsiteY68" fmla="*/ 41905 h 396542"/>
                <a:gd name="connsiteX69" fmla="*/ 301569 w 542513"/>
                <a:gd name="connsiteY69" fmla="*/ 51217 h 396542"/>
                <a:gd name="connsiteX70" fmla="*/ 308564 w 542513"/>
                <a:gd name="connsiteY70" fmla="*/ 54321 h 396542"/>
                <a:gd name="connsiteX71" fmla="*/ 323332 w 542513"/>
                <a:gd name="connsiteY71" fmla="*/ 52769 h 396542"/>
                <a:gd name="connsiteX72" fmla="*/ 329550 w 542513"/>
                <a:gd name="connsiteY72" fmla="*/ 54321 h 396542"/>
                <a:gd name="connsiteX73" fmla="*/ 331882 w 542513"/>
                <a:gd name="connsiteY73" fmla="*/ 51993 h 396542"/>
                <a:gd name="connsiteX74" fmla="*/ 336545 w 542513"/>
                <a:gd name="connsiteY74" fmla="*/ 49665 h 396542"/>
                <a:gd name="connsiteX75" fmla="*/ 339654 w 542513"/>
                <a:gd name="connsiteY75" fmla="*/ 47337 h 396542"/>
                <a:gd name="connsiteX76" fmla="*/ 341986 w 542513"/>
                <a:gd name="connsiteY76" fmla="*/ 43457 h 396542"/>
                <a:gd name="connsiteX77" fmla="*/ 346649 w 542513"/>
                <a:gd name="connsiteY77" fmla="*/ 31040 h 396542"/>
                <a:gd name="connsiteX78" fmla="*/ 351313 w 542513"/>
                <a:gd name="connsiteY78" fmla="*/ 22504 h 396542"/>
                <a:gd name="connsiteX79" fmla="*/ 356753 w 542513"/>
                <a:gd name="connsiteY79" fmla="*/ 14744 h 396542"/>
                <a:gd name="connsiteX80" fmla="*/ 362971 w 542513"/>
                <a:gd name="connsiteY80" fmla="*/ 8536 h 396542"/>
                <a:gd name="connsiteX81" fmla="*/ 369966 w 542513"/>
                <a:gd name="connsiteY81" fmla="*/ 3880 h 396542"/>
                <a:gd name="connsiteX82" fmla="*/ 373075 w 542513"/>
                <a:gd name="connsiteY82" fmla="*/ 11640 h 396542"/>
                <a:gd name="connsiteX83" fmla="*/ 379293 w 542513"/>
                <a:gd name="connsiteY83" fmla="*/ 16296 h 396542"/>
                <a:gd name="connsiteX84" fmla="*/ 386288 w 542513"/>
                <a:gd name="connsiteY84" fmla="*/ 16296 h 396542"/>
                <a:gd name="connsiteX85" fmla="*/ 392506 w 542513"/>
                <a:gd name="connsiteY85" fmla="*/ 10864 h 396542"/>
                <a:gd name="connsiteX86" fmla="*/ 394838 w 542513"/>
                <a:gd name="connsiteY86" fmla="*/ 13968 h 396542"/>
                <a:gd name="connsiteX87" fmla="*/ 404165 w 542513"/>
                <a:gd name="connsiteY87" fmla="*/ 12416 h 396542"/>
                <a:gd name="connsiteX88" fmla="*/ 404942 w 542513"/>
                <a:gd name="connsiteY88" fmla="*/ 42681 h 396542"/>
                <a:gd name="connsiteX89" fmla="*/ 411160 w 542513"/>
                <a:gd name="connsiteY89" fmla="*/ 51217 h 396542"/>
                <a:gd name="connsiteX90" fmla="*/ 430591 w 542513"/>
                <a:gd name="connsiteY90" fmla="*/ 60529 h 396542"/>
                <a:gd name="connsiteX91" fmla="*/ 435254 w 542513"/>
                <a:gd name="connsiteY91" fmla="*/ 64409 h 396542"/>
                <a:gd name="connsiteX92" fmla="*/ 439141 w 542513"/>
                <a:gd name="connsiteY92" fmla="*/ 69841 h 396542"/>
                <a:gd name="connsiteX93" fmla="*/ 445358 w 542513"/>
                <a:gd name="connsiteY93" fmla="*/ 80705 h 396542"/>
                <a:gd name="connsiteX94" fmla="*/ 460126 w 542513"/>
                <a:gd name="connsiteY94" fmla="*/ 74497 h 396542"/>
                <a:gd name="connsiteX95" fmla="*/ 477226 w 542513"/>
                <a:gd name="connsiteY95" fmla="*/ 76825 h 396542"/>
                <a:gd name="connsiteX96" fmla="*/ 522305 w 542513"/>
                <a:gd name="connsiteY96" fmla="*/ 92345 h 396542"/>
                <a:gd name="connsiteX97" fmla="*/ 526192 w 542513"/>
                <a:gd name="connsiteY97" fmla="*/ 93121 h 396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542513" h="396542">
                  <a:moveTo>
                    <a:pt x="526192" y="93121"/>
                  </a:moveTo>
                  <a:lnTo>
                    <a:pt x="526192" y="94674"/>
                  </a:lnTo>
                  <a:lnTo>
                    <a:pt x="526969" y="111746"/>
                  </a:lnTo>
                  <a:lnTo>
                    <a:pt x="521528" y="126490"/>
                  </a:lnTo>
                  <a:lnTo>
                    <a:pt x="513755" y="135802"/>
                  </a:lnTo>
                  <a:lnTo>
                    <a:pt x="507538" y="147442"/>
                  </a:lnTo>
                  <a:lnTo>
                    <a:pt x="507538" y="162963"/>
                  </a:lnTo>
                  <a:lnTo>
                    <a:pt x="513755" y="176931"/>
                  </a:lnTo>
                  <a:lnTo>
                    <a:pt x="515310" y="193227"/>
                  </a:lnTo>
                  <a:lnTo>
                    <a:pt x="513755" y="209523"/>
                  </a:lnTo>
                  <a:lnTo>
                    <a:pt x="515310" y="225820"/>
                  </a:lnTo>
                  <a:lnTo>
                    <a:pt x="513755" y="242116"/>
                  </a:lnTo>
                  <a:lnTo>
                    <a:pt x="509092" y="251428"/>
                  </a:lnTo>
                  <a:lnTo>
                    <a:pt x="507538" y="264620"/>
                  </a:lnTo>
                  <a:lnTo>
                    <a:pt x="542513" y="304197"/>
                  </a:lnTo>
                  <a:lnTo>
                    <a:pt x="531632" y="313509"/>
                  </a:lnTo>
                  <a:lnTo>
                    <a:pt x="519196" y="319717"/>
                  </a:lnTo>
                  <a:lnTo>
                    <a:pt x="502097" y="321269"/>
                  </a:lnTo>
                  <a:lnTo>
                    <a:pt x="487330" y="324373"/>
                  </a:lnTo>
                  <a:lnTo>
                    <a:pt x="483443" y="330581"/>
                  </a:lnTo>
                  <a:lnTo>
                    <a:pt x="482666" y="344549"/>
                  </a:lnTo>
                  <a:lnTo>
                    <a:pt x="486552" y="349981"/>
                  </a:lnTo>
                  <a:lnTo>
                    <a:pt x="484998" y="358518"/>
                  </a:lnTo>
                  <a:lnTo>
                    <a:pt x="477226" y="363174"/>
                  </a:lnTo>
                  <a:lnTo>
                    <a:pt x="446136" y="361622"/>
                  </a:lnTo>
                  <a:lnTo>
                    <a:pt x="432923" y="371710"/>
                  </a:lnTo>
                  <a:lnTo>
                    <a:pt x="422041" y="386454"/>
                  </a:lnTo>
                  <a:lnTo>
                    <a:pt x="411160" y="394990"/>
                  </a:lnTo>
                  <a:lnTo>
                    <a:pt x="397947" y="396542"/>
                  </a:lnTo>
                  <a:lnTo>
                    <a:pt x="369966" y="374038"/>
                  </a:lnTo>
                  <a:lnTo>
                    <a:pt x="349758" y="334461"/>
                  </a:lnTo>
                  <a:lnTo>
                    <a:pt x="342763" y="304973"/>
                  </a:lnTo>
                  <a:lnTo>
                    <a:pt x="330327" y="281692"/>
                  </a:lnTo>
                  <a:lnTo>
                    <a:pt x="280583" y="278588"/>
                  </a:lnTo>
                  <a:lnTo>
                    <a:pt x="195865" y="219611"/>
                  </a:lnTo>
                  <a:lnTo>
                    <a:pt x="171770" y="217283"/>
                  </a:lnTo>
                  <a:lnTo>
                    <a:pt x="146121" y="221163"/>
                  </a:lnTo>
                  <a:lnTo>
                    <a:pt x="119695" y="218835"/>
                  </a:lnTo>
                  <a:lnTo>
                    <a:pt x="95600" y="208747"/>
                  </a:lnTo>
                  <a:lnTo>
                    <a:pt x="76169" y="197107"/>
                  </a:lnTo>
                  <a:lnTo>
                    <a:pt x="45857" y="186243"/>
                  </a:lnTo>
                  <a:lnTo>
                    <a:pt x="24872" y="173827"/>
                  </a:lnTo>
                  <a:lnTo>
                    <a:pt x="8549" y="169947"/>
                  </a:lnTo>
                  <a:lnTo>
                    <a:pt x="3886" y="166843"/>
                  </a:lnTo>
                  <a:lnTo>
                    <a:pt x="0" y="152098"/>
                  </a:lnTo>
                  <a:lnTo>
                    <a:pt x="6218" y="139682"/>
                  </a:lnTo>
                  <a:lnTo>
                    <a:pt x="13990" y="137354"/>
                  </a:lnTo>
                  <a:lnTo>
                    <a:pt x="20986" y="133474"/>
                  </a:lnTo>
                  <a:lnTo>
                    <a:pt x="37307" y="131922"/>
                  </a:lnTo>
                  <a:lnTo>
                    <a:pt x="52075" y="127266"/>
                  </a:lnTo>
                  <a:lnTo>
                    <a:pt x="65288" y="119506"/>
                  </a:lnTo>
                  <a:lnTo>
                    <a:pt x="70729" y="114850"/>
                  </a:lnTo>
                  <a:lnTo>
                    <a:pt x="85496" y="98554"/>
                  </a:lnTo>
                  <a:lnTo>
                    <a:pt x="115031" y="82257"/>
                  </a:lnTo>
                  <a:lnTo>
                    <a:pt x="130576" y="51993"/>
                  </a:lnTo>
                  <a:lnTo>
                    <a:pt x="151562" y="30264"/>
                  </a:lnTo>
                  <a:lnTo>
                    <a:pt x="170993" y="3104"/>
                  </a:lnTo>
                  <a:lnTo>
                    <a:pt x="170993" y="776"/>
                  </a:lnTo>
                  <a:lnTo>
                    <a:pt x="212186" y="0"/>
                  </a:lnTo>
                  <a:lnTo>
                    <a:pt x="225400" y="3880"/>
                  </a:lnTo>
                  <a:lnTo>
                    <a:pt x="233949" y="11640"/>
                  </a:lnTo>
                  <a:lnTo>
                    <a:pt x="237835" y="13968"/>
                  </a:lnTo>
                  <a:lnTo>
                    <a:pt x="245608" y="16296"/>
                  </a:lnTo>
                  <a:lnTo>
                    <a:pt x="254935" y="17072"/>
                  </a:lnTo>
                  <a:lnTo>
                    <a:pt x="261152" y="19400"/>
                  </a:lnTo>
                  <a:lnTo>
                    <a:pt x="269702" y="29488"/>
                  </a:lnTo>
                  <a:lnTo>
                    <a:pt x="275920" y="34145"/>
                  </a:lnTo>
                  <a:lnTo>
                    <a:pt x="291465" y="39577"/>
                  </a:lnTo>
                  <a:lnTo>
                    <a:pt x="293020" y="41905"/>
                  </a:lnTo>
                  <a:lnTo>
                    <a:pt x="301569" y="51217"/>
                  </a:lnTo>
                  <a:lnTo>
                    <a:pt x="308564" y="54321"/>
                  </a:lnTo>
                  <a:lnTo>
                    <a:pt x="323332" y="52769"/>
                  </a:lnTo>
                  <a:lnTo>
                    <a:pt x="329550" y="54321"/>
                  </a:lnTo>
                  <a:lnTo>
                    <a:pt x="331882" y="51993"/>
                  </a:lnTo>
                  <a:lnTo>
                    <a:pt x="336545" y="49665"/>
                  </a:lnTo>
                  <a:lnTo>
                    <a:pt x="339654" y="47337"/>
                  </a:lnTo>
                  <a:lnTo>
                    <a:pt x="341986" y="43457"/>
                  </a:lnTo>
                  <a:lnTo>
                    <a:pt x="346649" y="31040"/>
                  </a:lnTo>
                  <a:lnTo>
                    <a:pt x="351313" y="22504"/>
                  </a:lnTo>
                  <a:lnTo>
                    <a:pt x="356753" y="14744"/>
                  </a:lnTo>
                  <a:lnTo>
                    <a:pt x="362971" y="8536"/>
                  </a:lnTo>
                  <a:lnTo>
                    <a:pt x="369966" y="3880"/>
                  </a:lnTo>
                  <a:lnTo>
                    <a:pt x="373075" y="11640"/>
                  </a:lnTo>
                  <a:lnTo>
                    <a:pt x="379293" y="16296"/>
                  </a:lnTo>
                  <a:lnTo>
                    <a:pt x="386288" y="16296"/>
                  </a:lnTo>
                  <a:lnTo>
                    <a:pt x="392506" y="10864"/>
                  </a:lnTo>
                  <a:lnTo>
                    <a:pt x="394838" y="13968"/>
                  </a:lnTo>
                  <a:lnTo>
                    <a:pt x="404165" y="12416"/>
                  </a:lnTo>
                  <a:lnTo>
                    <a:pt x="404942" y="42681"/>
                  </a:lnTo>
                  <a:lnTo>
                    <a:pt x="411160" y="51217"/>
                  </a:lnTo>
                  <a:lnTo>
                    <a:pt x="430591" y="60529"/>
                  </a:lnTo>
                  <a:lnTo>
                    <a:pt x="435254" y="64409"/>
                  </a:lnTo>
                  <a:lnTo>
                    <a:pt x="439141" y="69841"/>
                  </a:lnTo>
                  <a:lnTo>
                    <a:pt x="445358" y="80705"/>
                  </a:lnTo>
                  <a:lnTo>
                    <a:pt x="460126" y="74497"/>
                  </a:lnTo>
                  <a:lnTo>
                    <a:pt x="477226" y="76825"/>
                  </a:lnTo>
                  <a:lnTo>
                    <a:pt x="522305" y="92345"/>
                  </a:lnTo>
                  <a:lnTo>
                    <a:pt x="526192" y="9312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tr-TR"/>
            </a:p>
          </p:txBody>
        </p:sp>
        <p:sp>
          <p:nvSpPr>
            <p:cNvPr id="199" name="Serbest Form 198">
              <a:extLst>
                <a:ext uri="{FF2B5EF4-FFF2-40B4-BE49-F238E27FC236}">
                  <a16:creationId xmlns:a16="http://schemas.microsoft.com/office/drawing/2014/main" id="{DA2F985E-25D2-E6C4-A836-7D3CC5DA3BF7}"/>
                </a:ext>
              </a:extLst>
            </p:cNvPr>
            <p:cNvSpPr/>
            <p:nvPr/>
          </p:nvSpPr>
          <p:spPr>
            <a:xfrm>
              <a:off x="8901618" y="3424899"/>
              <a:ext cx="1579156" cy="824262"/>
            </a:xfrm>
            <a:custGeom>
              <a:avLst/>
              <a:gdLst>
                <a:gd name="connsiteX0" fmla="*/ 835533 w 835533"/>
                <a:gd name="connsiteY0" fmla="*/ 290229 h 436118"/>
                <a:gd name="connsiteX1" fmla="*/ 835533 w 835533"/>
                <a:gd name="connsiteY1" fmla="*/ 292557 h 436118"/>
                <a:gd name="connsiteX2" fmla="*/ 816102 w 835533"/>
                <a:gd name="connsiteY2" fmla="*/ 319717 h 436118"/>
                <a:gd name="connsiteX3" fmla="*/ 795116 w 835533"/>
                <a:gd name="connsiteY3" fmla="*/ 341445 h 436118"/>
                <a:gd name="connsiteX4" fmla="*/ 779572 w 835533"/>
                <a:gd name="connsiteY4" fmla="*/ 371710 h 436118"/>
                <a:gd name="connsiteX5" fmla="*/ 750037 w 835533"/>
                <a:gd name="connsiteY5" fmla="*/ 388006 h 436118"/>
                <a:gd name="connsiteX6" fmla="*/ 735269 w 835533"/>
                <a:gd name="connsiteY6" fmla="*/ 404302 h 436118"/>
                <a:gd name="connsiteX7" fmla="*/ 729829 w 835533"/>
                <a:gd name="connsiteY7" fmla="*/ 408958 h 436118"/>
                <a:gd name="connsiteX8" fmla="*/ 716615 w 835533"/>
                <a:gd name="connsiteY8" fmla="*/ 416719 h 436118"/>
                <a:gd name="connsiteX9" fmla="*/ 701848 w 835533"/>
                <a:gd name="connsiteY9" fmla="*/ 421375 h 436118"/>
                <a:gd name="connsiteX10" fmla="*/ 685526 w 835533"/>
                <a:gd name="connsiteY10" fmla="*/ 422927 h 436118"/>
                <a:gd name="connsiteX11" fmla="*/ 678530 w 835533"/>
                <a:gd name="connsiteY11" fmla="*/ 426807 h 436118"/>
                <a:gd name="connsiteX12" fmla="*/ 670758 w 835533"/>
                <a:gd name="connsiteY12" fmla="*/ 429135 h 436118"/>
                <a:gd name="connsiteX13" fmla="*/ 664540 w 835533"/>
                <a:gd name="connsiteY13" fmla="*/ 416719 h 436118"/>
                <a:gd name="connsiteX14" fmla="*/ 651327 w 835533"/>
                <a:gd name="connsiteY14" fmla="*/ 408182 h 436118"/>
                <a:gd name="connsiteX15" fmla="*/ 631896 w 835533"/>
                <a:gd name="connsiteY15" fmla="*/ 407406 h 436118"/>
                <a:gd name="connsiteX16" fmla="*/ 629564 w 835533"/>
                <a:gd name="connsiteY16" fmla="*/ 405854 h 436118"/>
                <a:gd name="connsiteX17" fmla="*/ 627233 w 835533"/>
                <a:gd name="connsiteY17" fmla="*/ 408958 h 436118"/>
                <a:gd name="connsiteX18" fmla="*/ 614797 w 835533"/>
                <a:gd name="connsiteY18" fmla="*/ 415167 h 436118"/>
                <a:gd name="connsiteX19" fmla="*/ 574381 w 835533"/>
                <a:gd name="connsiteY19" fmla="*/ 425255 h 436118"/>
                <a:gd name="connsiteX20" fmla="*/ 534741 w 835533"/>
                <a:gd name="connsiteY20" fmla="*/ 396542 h 436118"/>
                <a:gd name="connsiteX21" fmla="*/ 528523 w 835533"/>
                <a:gd name="connsiteY21" fmla="*/ 385678 h 436118"/>
                <a:gd name="connsiteX22" fmla="*/ 523860 w 835533"/>
                <a:gd name="connsiteY22" fmla="*/ 374814 h 436118"/>
                <a:gd name="connsiteX23" fmla="*/ 513755 w 835533"/>
                <a:gd name="connsiteY23" fmla="*/ 363174 h 436118"/>
                <a:gd name="connsiteX24" fmla="*/ 500543 w 835533"/>
                <a:gd name="connsiteY24" fmla="*/ 358518 h 436118"/>
                <a:gd name="connsiteX25" fmla="*/ 485775 w 835533"/>
                <a:gd name="connsiteY25" fmla="*/ 367830 h 436118"/>
                <a:gd name="connsiteX26" fmla="*/ 478780 w 835533"/>
                <a:gd name="connsiteY26" fmla="*/ 390334 h 436118"/>
                <a:gd name="connsiteX27" fmla="*/ 467899 w 835533"/>
                <a:gd name="connsiteY27" fmla="*/ 409734 h 436118"/>
                <a:gd name="connsiteX28" fmla="*/ 450799 w 835533"/>
                <a:gd name="connsiteY28" fmla="*/ 421375 h 436118"/>
                <a:gd name="connsiteX29" fmla="*/ 437586 w 835533"/>
                <a:gd name="connsiteY29" fmla="*/ 432239 h 436118"/>
                <a:gd name="connsiteX30" fmla="*/ 422041 w 835533"/>
                <a:gd name="connsiteY30" fmla="*/ 436119 h 436118"/>
                <a:gd name="connsiteX31" fmla="*/ 393283 w 835533"/>
                <a:gd name="connsiteY31" fmla="*/ 422151 h 436118"/>
                <a:gd name="connsiteX32" fmla="*/ 344317 w 835533"/>
                <a:gd name="connsiteY32" fmla="*/ 421375 h 436118"/>
                <a:gd name="connsiteX33" fmla="*/ 330327 w 835533"/>
                <a:gd name="connsiteY33" fmla="*/ 419047 h 436118"/>
                <a:gd name="connsiteX34" fmla="*/ 302347 w 835533"/>
                <a:gd name="connsiteY34" fmla="*/ 420599 h 436118"/>
                <a:gd name="connsiteX35" fmla="*/ 289910 w 835533"/>
                <a:gd name="connsiteY35" fmla="*/ 417495 h 436118"/>
                <a:gd name="connsiteX36" fmla="*/ 277475 w 835533"/>
                <a:gd name="connsiteY36" fmla="*/ 395766 h 436118"/>
                <a:gd name="connsiteX37" fmla="*/ 223845 w 835533"/>
                <a:gd name="connsiteY37" fmla="*/ 354638 h 436118"/>
                <a:gd name="connsiteX38" fmla="*/ 211409 w 835533"/>
                <a:gd name="connsiteY38" fmla="*/ 347653 h 436118"/>
                <a:gd name="connsiteX39" fmla="*/ 188869 w 835533"/>
                <a:gd name="connsiteY39" fmla="*/ 351533 h 436118"/>
                <a:gd name="connsiteX40" fmla="*/ 74615 w 835533"/>
                <a:gd name="connsiteY40" fmla="*/ 318941 h 436118"/>
                <a:gd name="connsiteX41" fmla="*/ 60625 w 835533"/>
                <a:gd name="connsiteY41" fmla="*/ 315837 h 436118"/>
                <a:gd name="connsiteX42" fmla="*/ 31867 w 835533"/>
                <a:gd name="connsiteY42" fmla="*/ 318941 h 436118"/>
                <a:gd name="connsiteX43" fmla="*/ 26426 w 835533"/>
                <a:gd name="connsiteY43" fmla="*/ 301093 h 436118"/>
                <a:gd name="connsiteX44" fmla="*/ 24094 w 835533"/>
                <a:gd name="connsiteY44" fmla="*/ 281692 h 436118"/>
                <a:gd name="connsiteX45" fmla="*/ 19431 w 835533"/>
                <a:gd name="connsiteY45" fmla="*/ 263844 h 436118"/>
                <a:gd name="connsiteX46" fmla="*/ 0 w 835533"/>
                <a:gd name="connsiteY46" fmla="*/ 229700 h 436118"/>
                <a:gd name="connsiteX47" fmla="*/ 6218 w 835533"/>
                <a:gd name="connsiteY47" fmla="*/ 225044 h 436118"/>
                <a:gd name="connsiteX48" fmla="*/ 14768 w 835533"/>
                <a:gd name="connsiteY48" fmla="*/ 221163 h 436118"/>
                <a:gd name="connsiteX49" fmla="*/ 20208 w 835533"/>
                <a:gd name="connsiteY49" fmla="*/ 214955 h 436118"/>
                <a:gd name="connsiteX50" fmla="*/ 17099 w 835533"/>
                <a:gd name="connsiteY50" fmla="*/ 206419 h 436118"/>
                <a:gd name="connsiteX51" fmla="*/ 20986 w 835533"/>
                <a:gd name="connsiteY51" fmla="*/ 202539 h 436118"/>
                <a:gd name="connsiteX52" fmla="*/ 24094 w 835533"/>
                <a:gd name="connsiteY52" fmla="*/ 200211 h 436118"/>
                <a:gd name="connsiteX53" fmla="*/ 33421 w 835533"/>
                <a:gd name="connsiteY53" fmla="*/ 199435 h 436118"/>
                <a:gd name="connsiteX54" fmla="*/ 38085 w 835533"/>
                <a:gd name="connsiteY54" fmla="*/ 197883 h 436118"/>
                <a:gd name="connsiteX55" fmla="*/ 50521 w 835533"/>
                <a:gd name="connsiteY55" fmla="*/ 186243 h 436118"/>
                <a:gd name="connsiteX56" fmla="*/ 69952 w 835533"/>
                <a:gd name="connsiteY56" fmla="*/ 178483 h 436118"/>
                <a:gd name="connsiteX57" fmla="*/ 79279 w 835533"/>
                <a:gd name="connsiteY57" fmla="*/ 173051 h 436118"/>
                <a:gd name="connsiteX58" fmla="*/ 83165 w 835533"/>
                <a:gd name="connsiteY58" fmla="*/ 166067 h 436118"/>
                <a:gd name="connsiteX59" fmla="*/ 87051 w 835533"/>
                <a:gd name="connsiteY59" fmla="*/ 169947 h 436118"/>
                <a:gd name="connsiteX60" fmla="*/ 90160 w 835533"/>
                <a:gd name="connsiteY60" fmla="*/ 176931 h 436118"/>
                <a:gd name="connsiteX61" fmla="*/ 92492 w 835533"/>
                <a:gd name="connsiteY61" fmla="*/ 186243 h 436118"/>
                <a:gd name="connsiteX62" fmla="*/ 93269 w 835533"/>
                <a:gd name="connsiteY62" fmla="*/ 194779 h 436118"/>
                <a:gd name="connsiteX63" fmla="*/ 95600 w 835533"/>
                <a:gd name="connsiteY63" fmla="*/ 199435 h 436118"/>
                <a:gd name="connsiteX64" fmla="*/ 101818 w 835533"/>
                <a:gd name="connsiteY64" fmla="*/ 203315 h 436118"/>
                <a:gd name="connsiteX65" fmla="*/ 113477 w 835533"/>
                <a:gd name="connsiteY65" fmla="*/ 209523 h 436118"/>
                <a:gd name="connsiteX66" fmla="*/ 109591 w 835533"/>
                <a:gd name="connsiteY66" fmla="*/ 215731 h 436118"/>
                <a:gd name="connsiteX67" fmla="*/ 113477 w 835533"/>
                <a:gd name="connsiteY67" fmla="*/ 218059 h 436118"/>
                <a:gd name="connsiteX68" fmla="*/ 129799 w 835533"/>
                <a:gd name="connsiteY68" fmla="*/ 220387 h 436118"/>
                <a:gd name="connsiteX69" fmla="*/ 132908 w 835533"/>
                <a:gd name="connsiteY69" fmla="*/ 221939 h 436118"/>
                <a:gd name="connsiteX70" fmla="*/ 139126 w 835533"/>
                <a:gd name="connsiteY70" fmla="*/ 228924 h 436118"/>
                <a:gd name="connsiteX71" fmla="*/ 150785 w 835533"/>
                <a:gd name="connsiteY71" fmla="*/ 235132 h 436118"/>
                <a:gd name="connsiteX72" fmla="*/ 167107 w 835533"/>
                <a:gd name="connsiteY72" fmla="*/ 237460 h 436118"/>
                <a:gd name="connsiteX73" fmla="*/ 182651 w 835533"/>
                <a:gd name="connsiteY73" fmla="*/ 234356 h 436118"/>
                <a:gd name="connsiteX74" fmla="*/ 194310 w 835533"/>
                <a:gd name="connsiteY74" fmla="*/ 226596 h 436118"/>
                <a:gd name="connsiteX75" fmla="*/ 201305 w 835533"/>
                <a:gd name="connsiteY75" fmla="*/ 223491 h 436118"/>
                <a:gd name="connsiteX76" fmla="*/ 220736 w 835533"/>
                <a:gd name="connsiteY76" fmla="*/ 228148 h 436118"/>
                <a:gd name="connsiteX77" fmla="*/ 227731 w 835533"/>
                <a:gd name="connsiteY77" fmla="*/ 222715 h 436118"/>
                <a:gd name="connsiteX78" fmla="*/ 224623 w 835533"/>
                <a:gd name="connsiteY78" fmla="*/ 193227 h 436118"/>
                <a:gd name="connsiteX79" fmla="*/ 222290 w 835533"/>
                <a:gd name="connsiteY79" fmla="*/ 179259 h 436118"/>
                <a:gd name="connsiteX80" fmla="*/ 217627 w 835533"/>
                <a:gd name="connsiteY80" fmla="*/ 169171 h 436118"/>
                <a:gd name="connsiteX81" fmla="*/ 215296 w 835533"/>
                <a:gd name="connsiteY81" fmla="*/ 157530 h 436118"/>
                <a:gd name="connsiteX82" fmla="*/ 216850 w 835533"/>
                <a:gd name="connsiteY82" fmla="*/ 142786 h 436118"/>
                <a:gd name="connsiteX83" fmla="*/ 216073 w 835533"/>
                <a:gd name="connsiteY83" fmla="*/ 128818 h 436118"/>
                <a:gd name="connsiteX84" fmla="*/ 209855 w 835533"/>
                <a:gd name="connsiteY84" fmla="*/ 104762 h 436118"/>
                <a:gd name="connsiteX85" fmla="*/ 211409 w 835533"/>
                <a:gd name="connsiteY85" fmla="*/ 79929 h 436118"/>
                <a:gd name="connsiteX86" fmla="*/ 226177 w 835533"/>
                <a:gd name="connsiteY86" fmla="*/ 47337 h 436118"/>
                <a:gd name="connsiteX87" fmla="*/ 237058 w 835533"/>
                <a:gd name="connsiteY87" fmla="*/ 50441 h 436118"/>
                <a:gd name="connsiteX88" fmla="*/ 254158 w 835533"/>
                <a:gd name="connsiteY88" fmla="*/ 52769 h 436118"/>
                <a:gd name="connsiteX89" fmla="*/ 270479 w 835533"/>
                <a:gd name="connsiteY89" fmla="*/ 51217 h 436118"/>
                <a:gd name="connsiteX90" fmla="*/ 278252 w 835533"/>
                <a:gd name="connsiteY90" fmla="*/ 48113 h 436118"/>
                <a:gd name="connsiteX91" fmla="*/ 292242 w 835533"/>
                <a:gd name="connsiteY91" fmla="*/ 39577 h 436118"/>
                <a:gd name="connsiteX92" fmla="*/ 314782 w 835533"/>
                <a:gd name="connsiteY92" fmla="*/ 35697 h 436118"/>
                <a:gd name="connsiteX93" fmla="*/ 353644 w 835533"/>
                <a:gd name="connsiteY93" fmla="*/ 18624 h 436118"/>
                <a:gd name="connsiteX94" fmla="*/ 362971 w 835533"/>
                <a:gd name="connsiteY94" fmla="*/ 17072 h 436118"/>
                <a:gd name="connsiteX95" fmla="*/ 371521 w 835533"/>
                <a:gd name="connsiteY95" fmla="*/ 14744 h 436118"/>
                <a:gd name="connsiteX96" fmla="*/ 386288 w 835533"/>
                <a:gd name="connsiteY96" fmla="*/ 2328 h 436118"/>
                <a:gd name="connsiteX97" fmla="*/ 394838 w 835533"/>
                <a:gd name="connsiteY97" fmla="*/ 0 h 436118"/>
                <a:gd name="connsiteX98" fmla="*/ 394838 w 835533"/>
                <a:gd name="connsiteY98" fmla="*/ 3880 h 436118"/>
                <a:gd name="connsiteX99" fmla="*/ 393283 w 835533"/>
                <a:gd name="connsiteY99" fmla="*/ 6984 h 436118"/>
                <a:gd name="connsiteX100" fmla="*/ 390952 w 835533"/>
                <a:gd name="connsiteY100" fmla="*/ 9312 h 436118"/>
                <a:gd name="connsiteX101" fmla="*/ 387843 w 835533"/>
                <a:gd name="connsiteY101" fmla="*/ 12416 h 436118"/>
                <a:gd name="connsiteX102" fmla="*/ 383957 w 835533"/>
                <a:gd name="connsiteY102" fmla="*/ 13968 h 436118"/>
                <a:gd name="connsiteX103" fmla="*/ 384734 w 835533"/>
                <a:gd name="connsiteY103" fmla="*/ 20952 h 436118"/>
                <a:gd name="connsiteX104" fmla="*/ 377738 w 835533"/>
                <a:gd name="connsiteY104" fmla="*/ 36473 h 436118"/>
                <a:gd name="connsiteX105" fmla="*/ 379293 w 835533"/>
                <a:gd name="connsiteY105" fmla="*/ 45009 h 436118"/>
                <a:gd name="connsiteX106" fmla="*/ 382402 w 835533"/>
                <a:gd name="connsiteY106" fmla="*/ 45009 h 436118"/>
                <a:gd name="connsiteX107" fmla="*/ 383179 w 835533"/>
                <a:gd name="connsiteY107" fmla="*/ 32593 h 436118"/>
                <a:gd name="connsiteX108" fmla="*/ 386288 w 835533"/>
                <a:gd name="connsiteY108" fmla="*/ 21728 h 436118"/>
                <a:gd name="connsiteX109" fmla="*/ 390952 w 835533"/>
                <a:gd name="connsiteY109" fmla="*/ 13192 h 436118"/>
                <a:gd name="connsiteX110" fmla="*/ 396392 w 835533"/>
                <a:gd name="connsiteY110" fmla="*/ 6984 h 436118"/>
                <a:gd name="connsiteX111" fmla="*/ 400279 w 835533"/>
                <a:gd name="connsiteY111" fmla="*/ 3880 h 436118"/>
                <a:gd name="connsiteX112" fmla="*/ 402610 w 835533"/>
                <a:gd name="connsiteY112" fmla="*/ 3104 h 436118"/>
                <a:gd name="connsiteX113" fmla="*/ 424373 w 835533"/>
                <a:gd name="connsiteY113" fmla="*/ 24056 h 436118"/>
                <a:gd name="connsiteX114" fmla="*/ 424373 w 835533"/>
                <a:gd name="connsiteY114" fmla="*/ 17072 h 436118"/>
                <a:gd name="connsiteX115" fmla="*/ 427482 w 835533"/>
                <a:gd name="connsiteY115" fmla="*/ 17072 h 436118"/>
                <a:gd name="connsiteX116" fmla="*/ 454685 w 835533"/>
                <a:gd name="connsiteY116" fmla="*/ 53545 h 436118"/>
                <a:gd name="connsiteX117" fmla="*/ 460126 w 835533"/>
                <a:gd name="connsiteY117" fmla="*/ 68289 h 436118"/>
                <a:gd name="connsiteX118" fmla="*/ 460126 w 835533"/>
                <a:gd name="connsiteY118" fmla="*/ 87689 h 436118"/>
                <a:gd name="connsiteX119" fmla="*/ 458572 w 835533"/>
                <a:gd name="connsiteY119" fmla="*/ 93121 h 436118"/>
                <a:gd name="connsiteX120" fmla="*/ 455462 w 835533"/>
                <a:gd name="connsiteY120" fmla="*/ 100882 h 436118"/>
                <a:gd name="connsiteX121" fmla="*/ 455462 w 835533"/>
                <a:gd name="connsiteY121" fmla="*/ 103210 h 436118"/>
                <a:gd name="connsiteX122" fmla="*/ 454685 w 835533"/>
                <a:gd name="connsiteY122" fmla="*/ 119506 h 436118"/>
                <a:gd name="connsiteX123" fmla="*/ 456240 w 835533"/>
                <a:gd name="connsiteY123" fmla="*/ 127266 h 436118"/>
                <a:gd name="connsiteX124" fmla="*/ 460126 w 835533"/>
                <a:gd name="connsiteY124" fmla="*/ 135802 h 436118"/>
                <a:gd name="connsiteX125" fmla="*/ 476448 w 835533"/>
                <a:gd name="connsiteY125" fmla="*/ 155978 h 436118"/>
                <a:gd name="connsiteX126" fmla="*/ 485775 w 835533"/>
                <a:gd name="connsiteY126" fmla="*/ 162963 h 436118"/>
                <a:gd name="connsiteX127" fmla="*/ 498211 w 835533"/>
                <a:gd name="connsiteY127" fmla="*/ 186243 h 436118"/>
                <a:gd name="connsiteX128" fmla="*/ 503651 w 835533"/>
                <a:gd name="connsiteY128" fmla="*/ 190899 h 436118"/>
                <a:gd name="connsiteX129" fmla="*/ 522305 w 835533"/>
                <a:gd name="connsiteY129" fmla="*/ 200987 h 436118"/>
                <a:gd name="connsiteX130" fmla="*/ 533186 w 835533"/>
                <a:gd name="connsiteY130" fmla="*/ 203315 h 436118"/>
                <a:gd name="connsiteX131" fmla="*/ 534741 w 835533"/>
                <a:gd name="connsiteY131" fmla="*/ 205643 h 436118"/>
                <a:gd name="connsiteX132" fmla="*/ 536296 w 835533"/>
                <a:gd name="connsiteY132" fmla="*/ 209523 h 436118"/>
                <a:gd name="connsiteX133" fmla="*/ 536296 w 835533"/>
                <a:gd name="connsiteY133" fmla="*/ 214955 h 436118"/>
                <a:gd name="connsiteX134" fmla="*/ 537073 w 835533"/>
                <a:gd name="connsiteY134" fmla="*/ 220387 h 436118"/>
                <a:gd name="connsiteX135" fmla="*/ 540182 w 835533"/>
                <a:gd name="connsiteY135" fmla="*/ 222715 h 436118"/>
                <a:gd name="connsiteX136" fmla="*/ 544845 w 835533"/>
                <a:gd name="connsiteY136" fmla="*/ 224267 h 436118"/>
                <a:gd name="connsiteX137" fmla="*/ 548731 w 835533"/>
                <a:gd name="connsiteY137" fmla="*/ 226596 h 436118"/>
                <a:gd name="connsiteX138" fmla="*/ 551063 w 835533"/>
                <a:gd name="connsiteY138" fmla="*/ 228924 h 436118"/>
                <a:gd name="connsiteX139" fmla="*/ 554172 w 835533"/>
                <a:gd name="connsiteY139" fmla="*/ 234356 h 436118"/>
                <a:gd name="connsiteX140" fmla="*/ 556504 w 835533"/>
                <a:gd name="connsiteY140" fmla="*/ 236684 h 436118"/>
                <a:gd name="connsiteX141" fmla="*/ 560390 w 835533"/>
                <a:gd name="connsiteY141" fmla="*/ 237460 h 436118"/>
                <a:gd name="connsiteX142" fmla="*/ 566608 w 835533"/>
                <a:gd name="connsiteY142" fmla="*/ 239012 h 436118"/>
                <a:gd name="connsiteX143" fmla="*/ 570494 w 835533"/>
                <a:gd name="connsiteY143" fmla="*/ 241340 h 436118"/>
                <a:gd name="connsiteX144" fmla="*/ 576712 w 835533"/>
                <a:gd name="connsiteY144" fmla="*/ 244444 h 436118"/>
                <a:gd name="connsiteX145" fmla="*/ 586039 w 835533"/>
                <a:gd name="connsiteY145" fmla="*/ 242116 h 436118"/>
                <a:gd name="connsiteX146" fmla="*/ 601584 w 835533"/>
                <a:gd name="connsiteY146" fmla="*/ 233580 h 436118"/>
                <a:gd name="connsiteX147" fmla="*/ 621015 w 835533"/>
                <a:gd name="connsiteY147" fmla="*/ 215731 h 436118"/>
                <a:gd name="connsiteX148" fmla="*/ 624124 w 835533"/>
                <a:gd name="connsiteY148" fmla="*/ 211075 h 436118"/>
                <a:gd name="connsiteX149" fmla="*/ 625678 w 835533"/>
                <a:gd name="connsiteY149" fmla="*/ 206419 h 436118"/>
                <a:gd name="connsiteX150" fmla="*/ 631119 w 835533"/>
                <a:gd name="connsiteY150" fmla="*/ 197883 h 436118"/>
                <a:gd name="connsiteX151" fmla="*/ 631896 w 835533"/>
                <a:gd name="connsiteY151" fmla="*/ 194779 h 436118"/>
                <a:gd name="connsiteX152" fmla="*/ 632674 w 835533"/>
                <a:gd name="connsiteY152" fmla="*/ 193227 h 436118"/>
                <a:gd name="connsiteX153" fmla="*/ 635005 w 835533"/>
                <a:gd name="connsiteY153" fmla="*/ 183139 h 436118"/>
                <a:gd name="connsiteX154" fmla="*/ 634228 w 835533"/>
                <a:gd name="connsiteY154" fmla="*/ 182363 h 436118"/>
                <a:gd name="connsiteX155" fmla="*/ 639668 w 835533"/>
                <a:gd name="connsiteY155" fmla="*/ 178483 h 436118"/>
                <a:gd name="connsiteX156" fmla="*/ 644332 w 835533"/>
                <a:gd name="connsiteY156" fmla="*/ 178483 h 436118"/>
                <a:gd name="connsiteX157" fmla="*/ 650550 w 835533"/>
                <a:gd name="connsiteY157" fmla="*/ 180811 h 436118"/>
                <a:gd name="connsiteX158" fmla="*/ 658322 w 835533"/>
                <a:gd name="connsiteY158" fmla="*/ 182363 h 436118"/>
                <a:gd name="connsiteX159" fmla="*/ 690189 w 835533"/>
                <a:gd name="connsiteY159" fmla="*/ 182363 h 436118"/>
                <a:gd name="connsiteX160" fmla="*/ 719724 w 835533"/>
                <a:gd name="connsiteY160" fmla="*/ 190123 h 436118"/>
                <a:gd name="connsiteX161" fmla="*/ 774131 w 835533"/>
                <a:gd name="connsiteY161" fmla="*/ 217283 h 436118"/>
                <a:gd name="connsiteX162" fmla="*/ 785012 w 835533"/>
                <a:gd name="connsiteY162" fmla="*/ 227372 h 436118"/>
                <a:gd name="connsiteX163" fmla="*/ 791230 w 835533"/>
                <a:gd name="connsiteY163" fmla="*/ 242892 h 436118"/>
                <a:gd name="connsiteX164" fmla="*/ 792008 w 835533"/>
                <a:gd name="connsiteY164" fmla="*/ 264620 h 436118"/>
                <a:gd name="connsiteX165" fmla="*/ 794339 w 835533"/>
                <a:gd name="connsiteY165" fmla="*/ 273156 h 436118"/>
                <a:gd name="connsiteX166" fmla="*/ 800557 w 835533"/>
                <a:gd name="connsiteY166" fmla="*/ 276260 h 436118"/>
                <a:gd name="connsiteX167" fmla="*/ 808330 w 835533"/>
                <a:gd name="connsiteY167" fmla="*/ 278588 h 436118"/>
                <a:gd name="connsiteX168" fmla="*/ 822320 w 835533"/>
                <a:gd name="connsiteY168" fmla="*/ 287125 h 436118"/>
                <a:gd name="connsiteX169" fmla="*/ 829315 w 835533"/>
                <a:gd name="connsiteY169" fmla="*/ 290229 h 436118"/>
                <a:gd name="connsiteX170" fmla="*/ 835533 w 835533"/>
                <a:gd name="connsiteY170" fmla="*/ 290229 h 436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</a:cxnLst>
              <a:rect l="l" t="t" r="r" b="b"/>
              <a:pathLst>
                <a:path w="835533" h="436118">
                  <a:moveTo>
                    <a:pt x="835533" y="290229"/>
                  </a:moveTo>
                  <a:lnTo>
                    <a:pt x="835533" y="292557"/>
                  </a:lnTo>
                  <a:lnTo>
                    <a:pt x="816102" y="319717"/>
                  </a:lnTo>
                  <a:lnTo>
                    <a:pt x="795116" y="341445"/>
                  </a:lnTo>
                  <a:lnTo>
                    <a:pt x="779572" y="371710"/>
                  </a:lnTo>
                  <a:lnTo>
                    <a:pt x="750037" y="388006"/>
                  </a:lnTo>
                  <a:lnTo>
                    <a:pt x="735269" y="404302"/>
                  </a:lnTo>
                  <a:lnTo>
                    <a:pt x="729829" y="408958"/>
                  </a:lnTo>
                  <a:lnTo>
                    <a:pt x="716615" y="416719"/>
                  </a:lnTo>
                  <a:lnTo>
                    <a:pt x="701848" y="421375"/>
                  </a:lnTo>
                  <a:lnTo>
                    <a:pt x="685526" y="422927"/>
                  </a:lnTo>
                  <a:lnTo>
                    <a:pt x="678530" y="426807"/>
                  </a:lnTo>
                  <a:lnTo>
                    <a:pt x="670758" y="429135"/>
                  </a:lnTo>
                  <a:lnTo>
                    <a:pt x="664540" y="416719"/>
                  </a:lnTo>
                  <a:lnTo>
                    <a:pt x="651327" y="408182"/>
                  </a:lnTo>
                  <a:lnTo>
                    <a:pt x="631896" y="407406"/>
                  </a:lnTo>
                  <a:lnTo>
                    <a:pt x="629564" y="405854"/>
                  </a:lnTo>
                  <a:lnTo>
                    <a:pt x="627233" y="408958"/>
                  </a:lnTo>
                  <a:lnTo>
                    <a:pt x="614797" y="415167"/>
                  </a:lnTo>
                  <a:lnTo>
                    <a:pt x="574381" y="425255"/>
                  </a:lnTo>
                  <a:lnTo>
                    <a:pt x="534741" y="396542"/>
                  </a:lnTo>
                  <a:lnTo>
                    <a:pt x="528523" y="385678"/>
                  </a:lnTo>
                  <a:lnTo>
                    <a:pt x="523860" y="374814"/>
                  </a:lnTo>
                  <a:lnTo>
                    <a:pt x="513755" y="363174"/>
                  </a:lnTo>
                  <a:lnTo>
                    <a:pt x="500543" y="358518"/>
                  </a:lnTo>
                  <a:lnTo>
                    <a:pt x="485775" y="367830"/>
                  </a:lnTo>
                  <a:lnTo>
                    <a:pt x="478780" y="390334"/>
                  </a:lnTo>
                  <a:lnTo>
                    <a:pt x="467899" y="409734"/>
                  </a:lnTo>
                  <a:lnTo>
                    <a:pt x="450799" y="421375"/>
                  </a:lnTo>
                  <a:lnTo>
                    <a:pt x="437586" y="432239"/>
                  </a:lnTo>
                  <a:lnTo>
                    <a:pt x="422041" y="436119"/>
                  </a:lnTo>
                  <a:lnTo>
                    <a:pt x="393283" y="422151"/>
                  </a:lnTo>
                  <a:lnTo>
                    <a:pt x="344317" y="421375"/>
                  </a:lnTo>
                  <a:lnTo>
                    <a:pt x="330327" y="419047"/>
                  </a:lnTo>
                  <a:lnTo>
                    <a:pt x="302347" y="420599"/>
                  </a:lnTo>
                  <a:lnTo>
                    <a:pt x="289910" y="417495"/>
                  </a:lnTo>
                  <a:lnTo>
                    <a:pt x="277475" y="395766"/>
                  </a:lnTo>
                  <a:lnTo>
                    <a:pt x="223845" y="354638"/>
                  </a:lnTo>
                  <a:lnTo>
                    <a:pt x="211409" y="347653"/>
                  </a:lnTo>
                  <a:lnTo>
                    <a:pt x="188869" y="351533"/>
                  </a:lnTo>
                  <a:lnTo>
                    <a:pt x="74615" y="318941"/>
                  </a:lnTo>
                  <a:lnTo>
                    <a:pt x="60625" y="315837"/>
                  </a:lnTo>
                  <a:lnTo>
                    <a:pt x="31867" y="318941"/>
                  </a:lnTo>
                  <a:lnTo>
                    <a:pt x="26426" y="301093"/>
                  </a:lnTo>
                  <a:lnTo>
                    <a:pt x="24094" y="281692"/>
                  </a:lnTo>
                  <a:lnTo>
                    <a:pt x="19431" y="263844"/>
                  </a:lnTo>
                  <a:lnTo>
                    <a:pt x="0" y="229700"/>
                  </a:lnTo>
                  <a:lnTo>
                    <a:pt x="6218" y="225044"/>
                  </a:lnTo>
                  <a:lnTo>
                    <a:pt x="14768" y="221163"/>
                  </a:lnTo>
                  <a:lnTo>
                    <a:pt x="20208" y="214955"/>
                  </a:lnTo>
                  <a:lnTo>
                    <a:pt x="17099" y="206419"/>
                  </a:lnTo>
                  <a:lnTo>
                    <a:pt x="20986" y="202539"/>
                  </a:lnTo>
                  <a:lnTo>
                    <a:pt x="24094" y="200211"/>
                  </a:lnTo>
                  <a:lnTo>
                    <a:pt x="33421" y="199435"/>
                  </a:lnTo>
                  <a:lnTo>
                    <a:pt x="38085" y="197883"/>
                  </a:lnTo>
                  <a:lnTo>
                    <a:pt x="50521" y="186243"/>
                  </a:lnTo>
                  <a:lnTo>
                    <a:pt x="69952" y="178483"/>
                  </a:lnTo>
                  <a:lnTo>
                    <a:pt x="79279" y="173051"/>
                  </a:lnTo>
                  <a:lnTo>
                    <a:pt x="83165" y="166067"/>
                  </a:lnTo>
                  <a:lnTo>
                    <a:pt x="87051" y="169947"/>
                  </a:lnTo>
                  <a:lnTo>
                    <a:pt x="90160" y="176931"/>
                  </a:lnTo>
                  <a:lnTo>
                    <a:pt x="92492" y="186243"/>
                  </a:lnTo>
                  <a:lnTo>
                    <a:pt x="93269" y="194779"/>
                  </a:lnTo>
                  <a:lnTo>
                    <a:pt x="95600" y="199435"/>
                  </a:lnTo>
                  <a:lnTo>
                    <a:pt x="101818" y="203315"/>
                  </a:lnTo>
                  <a:lnTo>
                    <a:pt x="113477" y="209523"/>
                  </a:lnTo>
                  <a:lnTo>
                    <a:pt x="109591" y="215731"/>
                  </a:lnTo>
                  <a:lnTo>
                    <a:pt x="113477" y="218059"/>
                  </a:lnTo>
                  <a:lnTo>
                    <a:pt x="129799" y="220387"/>
                  </a:lnTo>
                  <a:lnTo>
                    <a:pt x="132908" y="221939"/>
                  </a:lnTo>
                  <a:lnTo>
                    <a:pt x="139126" y="228924"/>
                  </a:lnTo>
                  <a:lnTo>
                    <a:pt x="150785" y="235132"/>
                  </a:lnTo>
                  <a:lnTo>
                    <a:pt x="167107" y="237460"/>
                  </a:lnTo>
                  <a:lnTo>
                    <a:pt x="182651" y="234356"/>
                  </a:lnTo>
                  <a:lnTo>
                    <a:pt x="194310" y="226596"/>
                  </a:lnTo>
                  <a:lnTo>
                    <a:pt x="201305" y="223491"/>
                  </a:lnTo>
                  <a:lnTo>
                    <a:pt x="220736" y="228148"/>
                  </a:lnTo>
                  <a:lnTo>
                    <a:pt x="227731" y="222715"/>
                  </a:lnTo>
                  <a:lnTo>
                    <a:pt x="224623" y="193227"/>
                  </a:lnTo>
                  <a:lnTo>
                    <a:pt x="222290" y="179259"/>
                  </a:lnTo>
                  <a:lnTo>
                    <a:pt x="217627" y="169171"/>
                  </a:lnTo>
                  <a:lnTo>
                    <a:pt x="215296" y="157530"/>
                  </a:lnTo>
                  <a:lnTo>
                    <a:pt x="216850" y="142786"/>
                  </a:lnTo>
                  <a:lnTo>
                    <a:pt x="216073" y="128818"/>
                  </a:lnTo>
                  <a:lnTo>
                    <a:pt x="209855" y="104762"/>
                  </a:lnTo>
                  <a:lnTo>
                    <a:pt x="211409" y="79929"/>
                  </a:lnTo>
                  <a:lnTo>
                    <a:pt x="226177" y="47337"/>
                  </a:lnTo>
                  <a:lnTo>
                    <a:pt x="237058" y="50441"/>
                  </a:lnTo>
                  <a:lnTo>
                    <a:pt x="254158" y="52769"/>
                  </a:lnTo>
                  <a:lnTo>
                    <a:pt x="270479" y="51217"/>
                  </a:lnTo>
                  <a:lnTo>
                    <a:pt x="278252" y="48113"/>
                  </a:lnTo>
                  <a:lnTo>
                    <a:pt x="292242" y="39577"/>
                  </a:lnTo>
                  <a:lnTo>
                    <a:pt x="314782" y="35697"/>
                  </a:lnTo>
                  <a:lnTo>
                    <a:pt x="353644" y="18624"/>
                  </a:lnTo>
                  <a:lnTo>
                    <a:pt x="362971" y="17072"/>
                  </a:lnTo>
                  <a:lnTo>
                    <a:pt x="371521" y="14744"/>
                  </a:lnTo>
                  <a:lnTo>
                    <a:pt x="386288" y="2328"/>
                  </a:lnTo>
                  <a:lnTo>
                    <a:pt x="394838" y="0"/>
                  </a:lnTo>
                  <a:lnTo>
                    <a:pt x="394838" y="3880"/>
                  </a:lnTo>
                  <a:lnTo>
                    <a:pt x="393283" y="6984"/>
                  </a:lnTo>
                  <a:lnTo>
                    <a:pt x="390952" y="9312"/>
                  </a:lnTo>
                  <a:lnTo>
                    <a:pt x="387843" y="12416"/>
                  </a:lnTo>
                  <a:lnTo>
                    <a:pt x="383957" y="13968"/>
                  </a:lnTo>
                  <a:lnTo>
                    <a:pt x="384734" y="20952"/>
                  </a:lnTo>
                  <a:lnTo>
                    <a:pt x="377738" y="36473"/>
                  </a:lnTo>
                  <a:lnTo>
                    <a:pt x="379293" y="45009"/>
                  </a:lnTo>
                  <a:lnTo>
                    <a:pt x="382402" y="45009"/>
                  </a:lnTo>
                  <a:lnTo>
                    <a:pt x="383179" y="32593"/>
                  </a:lnTo>
                  <a:lnTo>
                    <a:pt x="386288" y="21728"/>
                  </a:lnTo>
                  <a:lnTo>
                    <a:pt x="390952" y="13192"/>
                  </a:lnTo>
                  <a:lnTo>
                    <a:pt x="396392" y="6984"/>
                  </a:lnTo>
                  <a:lnTo>
                    <a:pt x="400279" y="3880"/>
                  </a:lnTo>
                  <a:lnTo>
                    <a:pt x="402610" y="3104"/>
                  </a:lnTo>
                  <a:lnTo>
                    <a:pt x="424373" y="24056"/>
                  </a:lnTo>
                  <a:lnTo>
                    <a:pt x="424373" y="17072"/>
                  </a:lnTo>
                  <a:lnTo>
                    <a:pt x="427482" y="17072"/>
                  </a:lnTo>
                  <a:lnTo>
                    <a:pt x="454685" y="53545"/>
                  </a:lnTo>
                  <a:lnTo>
                    <a:pt x="460126" y="68289"/>
                  </a:lnTo>
                  <a:lnTo>
                    <a:pt x="460126" y="87689"/>
                  </a:lnTo>
                  <a:lnTo>
                    <a:pt x="458572" y="93121"/>
                  </a:lnTo>
                  <a:lnTo>
                    <a:pt x="455462" y="100882"/>
                  </a:lnTo>
                  <a:lnTo>
                    <a:pt x="455462" y="103210"/>
                  </a:lnTo>
                  <a:lnTo>
                    <a:pt x="454685" y="119506"/>
                  </a:lnTo>
                  <a:lnTo>
                    <a:pt x="456240" y="127266"/>
                  </a:lnTo>
                  <a:lnTo>
                    <a:pt x="460126" y="135802"/>
                  </a:lnTo>
                  <a:lnTo>
                    <a:pt x="476448" y="155978"/>
                  </a:lnTo>
                  <a:lnTo>
                    <a:pt x="485775" y="162963"/>
                  </a:lnTo>
                  <a:lnTo>
                    <a:pt x="498211" y="186243"/>
                  </a:lnTo>
                  <a:lnTo>
                    <a:pt x="503651" y="190899"/>
                  </a:lnTo>
                  <a:lnTo>
                    <a:pt x="522305" y="200987"/>
                  </a:lnTo>
                  <a:lnTo>
                    <a:pt x="533186" y="203315"/>
                  </a:lnTo>
                  <a:lnTo>
                    <a:pt x="534741" y="205643"/>
                  </a:lnTo>
                  <a:lnTo>
                    <a:pt x="536296" y="209523"/>
                  </a:lnTo>
                  <a:lnTo>
                    <a:pt x="536296" y="214955"/>
                  </a:lnTo>
                  <a:lnTo>
                    <a:pt x="537073" y="220387"/>
                  </a:lnTo>
                  <a:lnTo>
                    <a:pt x="540182" y="222715"/>
                  </a:lnTo>
                  <a:lnTo>
                    <a:pt x="544845" y="224267"/>
                  </a:lnTo>
                  <a:lnTo>
                    <a:pt x="548731" y="226596"/>
                  </a:lnTo>
                  <a:lnTo>
                    <a:pt x="551063" y="228924"/>
                  </a:lnTo>
                  <a:lnTo>
                    <a:pt x="554172" y="234356"/>
                  </a:lnTo>
                  <a:lnTo>
                    <a:pt x="556504" y="236684"/>
                  </a:lnTo>
                  <a:lnTo>
                    <a:pt x="560390" y="237460"/>
                  </a:lnTo>
                  <a:lnTo>
                    <a:pt x="566608" y="239012"/>
                  </a:lnTo>
                  <a:lnTo>
                    <a:pt x="570494" y="241340"/>
                  </a:lnTo>
                  <a:lnTo>
                    <a:pt x="576712" y="244444"/>
                  </a:lnTo>
                  <a:lnTo>
                    <a:pt x="586039" y="242116"/>
                  </a:lnTo>
                  <a:lnTo>
                    <a:pt x="601584" y="233580"/>
                  </a:lnTo>
                  <a:lnTo>
                    <a:pt x="621015" y="215731"/>
                  </a:lnTo>
                  <a:lnTo>
                    <a:pt x="624124" y="211075"/>
                  </a:lnTo>
                  <a:lnTo>
                    <a:pt x="625678" y="206419"/>
                  </a:lnTo>
                  <a:lnTo>
                    <a:pt x="631119" y="197883"/>
                  </a:lnTo>
                  <a:lnTo>
                    <a:pt x="631896" y="194779"/>
                  </a:lnTo>
                  <a:lnTo>
                    <a:pt x="632674" y="193227"/>
                  </a:lnTo>
                  <a:lnTo>
                    <a:pt x="635005" y="183139"/>
                  </a:lnTo>
                  <a:lnTo>
                    <a:pt x="634228" y="182363"/>
                  </a:lnTo>
                  <a:lnTo>
                    <a:pt x="639668" y="178483"/>
                  </a:lnTo>
                  <a:lnTo>
                    <a:pt x="644332" y="178483"/>
                  </a:lnTo>
                  <a:lnTo>
                    <a:pt x="650550" y="180811"/>
                  </a:lnTo>
                  <a:lnTo>
                    <a:pt x="658322" y="182363"/>
                  </a:lnTo>
                  <a:lnTo>
                    <a:pt x="690189" y="182363"/>
                  </a:lnTo>
                  <a:lnTo>
                    <a:pt x="719724" y="190123"/>
                  </a:lnTo>
                  <a:lnTo>
                    <a:pt x="774131" y="217283"/>
                  </a:lnTo>
                  <a:lnTo>
                    <a:pt x="785012" y="227372"/>
                  </a:lnTo>
                  <a:lnTo>
                    <a:pt x="791230" y="242892"/>
                  </a:lnTo>
                  <a:lnTo>
                    <a:pt x="792008" y="264620"/>
                  </a:lnTo>
                  <a:lnTo>
                    <a:pt x="794339" y="273156"/>
                  </a:lnTo>
                  <a:lnTo>
                    <a:pt x="800557" y="276260"/>
                  </a:lnTo>
                  <a:lnTo>
                    <a:pt x="808330" y="278588"/>
                  </a:lnTo>
                  <a:lnTo>
                    <a:pt x="822320" y="287125"/>
                  </a:lnTo>
                  <a:lnTo>
                    <a:pt x="829315" y="290229"/>
                  </a:lnTo>
                  <a:lnTo>
                    <a:pt x="835533" y="29022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tr-TR"/>
            </a:p>
          </p:txBody>
        </p:sp>
        <p:sp>
          <p:nvSpPr>
            <p:cNvPr id="200" name="Serbest Form 199">
              <a:extLst>
                <a:ext uri="{FF2B5EF4-FFF2-40B4-BE49-F238E27FC236}">
                  <a16:creationId xmlns:a16="http://schemas.microsoft.com/office/drawing/2014/main" id="{CE932D3A-99ED-A413-D187-422C0A9AA41B}"/>
                </a:ext>
              </a:extLst>
            </p:cNvPr>
            <p:cNvSpPr/>
            <p:nvPr/>
          </p:nvSpPr>
          <p:spPr>
            <a:xfrm>
              <a:off x="8380129" y="3086100"/>
              <a:ext cx="951900" cy="835995"/>
            </a:xfrm>
            <a:custGeom>
              <a:avLst/>
              <a:gdLst>
                <a:gd name="connsiteX0" fmla="*/ 502097 w 503651"/>
                <a:gd name="connsiteY0" fmla="*/ 226596 h 442326"/>
                <a:gd name="connsiteX1" fmla="*/ 487330 w 503651"/>
                <a:gd name="connsiteY1" fmla="*/ 259188 h 442326"/>
                <a:gd name="connsiteX2" fmla="*/ 485775 w 503651"/>
                <a:gd name="connsiteY2" fmla="*/ 284020 h 442326"/>
                <a:gd name="connsiteX3" fmla="*/ 491993 w 503651"/>
                <a:gd name="connsiteY3" fmla="*/ 308077 h 442326"/>
                <a:gd name="connsiteX4" fmla="*/ 492770 w 503651"/>
                <a:gd name="connsiteY4" fmla="*/ 322045 h 442326"/>
                <a:gd name="connsiteX5" fmla="*/ 491216 w 503651"/>
                <a:gd name="connsiteY5" fmla="*/ 336789 h 442326"/>
                <a:gd name="connsiteX6" fmla="*/ 493547 w 503651"/>
                <a:gd name="connsiteY6" fmla="*/ 348429 h 442326"/>
                <a:gd name="connsiteX7" fmla="*/ 498211 w 503651"/>
                <a:gd name="connsiteY7" fmla="*/ 358518 h 442326"/>
                <a:gd name="connsiteX8" fmla="*/ 500543 w 503651"/>
                <a:gd name="connsiteY8" fmla="*/ 372486 h 442326"/>
                <a:gd name="connsiteX9" fmla="*/ 503651 w 503651"/>
                <a:gd name="connsiteY9" fmla="*/ 401974 h 442326"/>
                <a:gd name="connsiteX10" fmla="*/ 496656 w 503651"/>
                <a:gd name="connsiteY10" fmla="*/ 407406 h 442326"/>
                <a:gd name="connsiteX11" fmla="*/ 477225 w 503651"/>
                <a:gd name="connsiteY11" fmla="*/ 402750 h 442326"/>
                <a:gd name="connsiteX12" fmla="*/ 470230 w 503651"/>
                <a:gd name="connsiteY12" fmla="*/ 405854 h 442326"/>
                <a:gd name="connsiteX13" fmla="*/ 458572 w 503651"/>
                <a:gd name="connsiteY13" fmla="*/ 413614 h 442326"/>
                <a:gd name="connsiteX14" fmla="*/ 443027 w 503651"/>
                <a:gd name="connsiteY14" fmla="*/ 416719 h 442326"/>
                <a:gd name="connsiteX15" fmla="*/ 426705 w 503651"/>
                <a:gd name="connsiteY15" fmla="*/ 414390 h 442326"/>
                <a:gd name="connsiteX16" fmla="*/ 415046 w 503651"/>
                <a:gd name="connsiteY16" fmla="*/ 408182 h 442326"/>
                <a:gd name="connsiteX17" fmla="*/ 408828 w 503651"/>
                <a:gd name="connsiteY17" fmla="*/ 401198 h 442326"/>
                <a:gd name="connsiteX18" fmla="*/ 405719 w 503651"/>
                <a:gd name="connsiteY18" fmla="*/ 399646 h 442326"/>
                <a:gd name="connsiteX19" fmla="*/ 389397 w 503651"/>
                <a:gd name="connsiteY19" fmla="*/ 397318 h 442326"/>
                <a:gd name="connsiteX20" fmla="*/ 385511 w 503651"/>
                <a:gd name="connsiteY20" fmla="*/ 394990 h 442326"/>
                <a:gd name="connsiteX21" fmla="*/ 389397 w 503651"/>
                <a:gd name="connsiteY21" fmla="*/ 388782 h 442326"/>
                <a:gd name="connsiteX22" fmla="*/ 377739 w 503651"/>
                <a:gd name="connsiteY22" fmla="*/ 382574 h 442326"/>
                <a:gd name="connsiteX23" fmla="*/ 371521 w 503651"/>
                <a:gd name="connsiteY23" fmla="*/ 378694 h 442326"/>
                <a:gd name="connsiteX24" fmla="*/ 369189 w 503651"/>
                <a:gd name="connsiteY24" fmla="*/ 374038 h 442326"/>
                <a:gd name="connsiteX25" fmla="*/ 368412 w 503651"/>
                <a:gd name="connsiteY25" fmla="*/ 365502 h 442326"/>
                <a:gd name="connsiteX26" fmla="*/ 366080 w 503651"/>
                <a:gd name="connsiteY26" fmla="*/ 356190 h 442326"/>
                <a:gd name="connsiteX27" fmla="*/ 362971 w 503651"/>
                <a:gd name="connsiteY27" fmla="*/ 349205 h 442326"/>
                <a:gd name="connsiteX28" fmla="*/ 359085 w 503651"/>
                <a:gd name="connsiteY28" fmla="*/ 345325 h 442326"/>
                <a:gd name="connsiteX29" fmla="*/ 355199 w 503651"/>
                <a:gd name="connsiteY29" fmla="*/ 352309 h 442326"/>
                <a:gd name="connsiteX30" fmla="*/ 345872 w 503651"/>
                <a:gd name="connsiteY30" fmla="*/ 357742 h 442326"/>
                <a:gd name="connsiteX31" fmla="*/ 326441 w 503651"/>
                <a:gd name="connsiteY31" fmla="*/ 365502 h 442326"/>
                <a:gd name="connsiteX32" fmla="*/ 314005 w 503651"/>
                <a:gd name="connsiteY32" fmla="*/ 377142 h 442326"/>
                <a:gd name="connsiteX33" fmla="*/ 309341 w 503651"/>
                <a:gd name="connsiteY33" fmla="*/ 378694 h 442326"/>
                <a:gd name="connsiteX34" fmla="*/ 300015 w 503651"/>
                <a:gd name="connsiteY34" fmla="*/ 379470 h 442326"/>
                <a:gd name="connsiteX35" fmla="*/ 296906 w 503651"/>
                <a:gd name="connsiteY35" fmla="*/ 381798 h 442326"/>
                <a:gd name="connsiteX36" fmla="*/ 293020 w 503651"/>
                <a:gd name="connsiteY36" fmla="*/ 385678 h 442326"/>
                <a:gd name="connsiteX37" fmla="*/ 296129 w 503651"/>
                <a:gd name="connsiteY37" fmla="*/ 394214 h 442326"/>
                <a:gd name="connsiteX38" fmla="*/ 290688 w 503651"/>
                <a:gd name="connsiteY38" fmla="*/ 400422 h 442326"/>
                <a:gd name="connsiteX39" fmla="*/ 282138 w 503651"/>
                <a:gd name="connsiteY39" fmla="*/ 404302 h 442326"/>
                <a:gd name="connsiteX40" fmla="*/ 275920 w 503651"/>
                <a:gd name="connsiteY40" fmla="*/ 408958 h 442326"/>
                <a:gd name="connsiteX41" fmla="*/ 275143 w 503651"/>
                <a:gd name="connsiteY41" fmla="*/ 412062 h 442326"/>
                <a:gd name="connsiteX42" fmla="*/ 274366 w 503651"/>
                <a:gd name="connsiteY42" fmla="*/ 420599 h 442326"/>
                <a:gd name="connsiteX43" fmla="*/ 273589 w 503651"/>
                <a:gd name="connsiteY43" fmla="*/ 424479 h 442326"/>
                <a:gd name="connsiteX44" fmla="*/ 272034 w 503651"/>
                <a:gd name="connsiteY44" fmla="*/ 426807 h 442326"/>
                <a:gd name="connsiteX45" fmla="*/ 265039 w 503651"/>
                <a:gd name="connsiteY45" fmla="*/ 433015 h 442326"/>
                <a:gd name="connsiteX46" fmla="*/ 257266 w 503651"/>
                <a:gd name="connsiteY46" fmla="*/ 442327 h 442326"/>
                <a:gd name="connsiteX47" fmla="*/ 215296 w 503651"/>
                <a:gd name="connsiteY47" fmla="*/ 429135 h 442326"/>
                <a:gd name="connsiteX48" fmla="*/ 209078 w 503651"/>
                <a:gd name="connsiteY48" fmla="*/ 424479 h 442326"/>
                <a:gd name="connsiteX49" fmla="*/ 205191 w 503651"/>
                <a:gd name="connsiteY49" fmla="*/ 417495 h 442326"/>
                <a:gd name="connsiteX50" fmla="*/ 195865 w 503651"/>
                <a:gd name="connsiteY50" fmla="*/ 410510 h 442326"/>
                <a:gd name="connsiteX51" fmla="*/ 184983 w 503651"/>
                <a:gd name="connsiteY51" fmla="*/ 408182 h 442326"/>
                <a:gd name="connsiteX52" fmla="*/ 172547 w 503651"/>
                <a:gd name="connsiteY52" fmla="*/ 411286 h 442326"/>
                <a:gd name="connsiteX53" fmla="*/ 160111 w 503651"/>
                <a:gd name="connsiteY53" fmla="*/ 408958 h 442326"/>
                <a:gd name="connsiteX54" fmla="*/ 153893 w 503651"/>
                <a:gd name="connsiteY54" fmla="*/ 401974 h 442326"/>
                <a:gd name="connsiteX55" fmla="*/ 146121 w 503651"/>
                <a:gd name="connsiteY55" fmla="*/ 400422 h 442326"/>
                <a:gd name="connsiteX56" fmla="*/ 132131 w 503651"/>
                <a:gd name="connsiteY56" fmla="*/ 401198 h 442326"/>
                <a:gd name="connsiteX57" fmla="*/ 122804 w 503651"/>
                <a:gd name="connsiteY57" fmla="*/ 388782 h 442326"/>
                <a:gd name="connsiteX58" fmla="*/ 125136 w 503651"/>
                <a:gd name="connsiteY58" fmla="*/ 324373 h 442326"/>
                <a:gd name="connsiteX59" fmla="*/ 121249 w 503651"/>
                <a:gd name="connsiteY59" fmla="*/ 315061 h 442326"/>
                <a:gd name="connsiteX60" fmla="*/ 118918 w 503651"/>
                <a:gd name="connsiteY60" fmla="*/ 305749 h 442326"/>
                <a:gd name="connsiteX61" fmla="*/ 122804 w 503651"/>
                <a:gd name="connsiteY61" fmla="*/ 287124 h 442326"/>
                <a:gd name="connsiteX62" fmla="*/ 129799 w 503651"/>
                <a:gd name="connsiteY62" fmla="*/ 270052 h 442326"/>
                <a:gd name="connsiteX63" fmla="*/ 140680 w 503651"/>
                <a:gd name="connsiteY63" fmla="*/ 259188 h 442326"/>
                <a:gd name="connsiteX64" fmla="*/ 152339 w 503651"/>
                <a:gd name="connsiteY64" fmla="*/ 251428 h 442326"/>
                <a:gd name="connsiteX65" fmla="*/ 165552 w 503651"/>
                <a:gd name="connsiteY65" fmla="*/ 218059 h 442326"/>
                <a:gd name="connsiteX66" fmla="*/ 144567 w 503651"/>
                <a:gd name="connsiteY66" fmla="*/ 190899 h 442326"/>
                <a:gd name="connsiteX67" fmla="*/ 120472 w 503651"/>
                <a:gd name="connsiteY67" fmla="*/ 183915 h 442326"/>
                <a:gd name="connsiteX68" fmla="*/ 75392 w 503651"/>
                <a:gd name="connsiteY68" fmla="*/ 181587 h 442326"/>
                <a:gd name="connsiteX69" fmla="*/ 52852 w 503651"/>
                <a:gd name="connsiteY69" fmla="*/ 175379 h 442326"/>
                <a:gd name="connsiteX70" fmla="*/ 37307 w 503651"/>
                <a:gd name="connsiteY70" fmla="*/ 173051 h 442326"/>
                <a:gd name="connsiteX71" fmla="*/ 24094 w 503651"/>
                <a:gd name="connsiteY71" fmla="*/ 173827 h 442326"/>
                <a:gd name="connsiteX72" fmla="*/ 0 w 503651"/>
                <a:gd name="connsiteY72" fmla="*/ 164515 h 442326"/>
                <a:gd name="connsiteX73" fmla="*/ 777 w 503651"/>
                <a:gd name="connsiteY73" fmla="*/ 148218 h 442326"/>
                <a:gd name="connsiteX74" fmla="*/ 19431 w 503651"/>
                <a:gd name="connsiteY74" fmla="*/ 125714 h 442326"/>
                <a:gd name="connsiteX75" fmla="*/ 29535 w 503651"/>
                <a:gd name="connsiteY75" fmla="*/ 97002 h 442326"/>
                <a:gd name="connsiteX76" fmla="*/ 27981 w 503651"/>
                <a:gd name="connsiteY76" fmla="*/ 69065 h 442326"/>
                <a:gd name="connsiteX77" fmla="*/ 70729 w 503651"/>
                <a:gd name="connsiteY77" fmla="*/ 74497 h 442326"/>
                <a:gd name="connsiteX78" fmla="*/ 112700 w 503651"/>
                <a:gd name="connsiteY78" fmla="*/ 62081 h 442326"/>
                <a:gd name="connsiteX79" fmla="*/ 126690 w 503651"/>
                <a:gd name="connsiteY79" fmla="*/ 61305 h 442326"/>
                <a:gd name="connsiteX80" fmla="*/ 132131 w 503651"/>
                <a:gd name="connsiteY80" fmla="*/ 62857 h 442326"/>
                <a:gd name="connsiteX81" fmla="*/ 143012 w 503651"/>
                <a:gd name="connsiteY81" fmla="*/ 68289 h 442326"/>
                <a:gd name="connsiteX82" fmla="*/ 155448 w 503651"/>
                <a:gd name="connsiteY82" fmla="*/ 72945 h 442326"/>
                <a:gd name="connsiteX83" fmla="*/ 204414 w 503651"/>
                <a:gd name="connsiteY83" fmla="*/ 76049 h 442326"/>
                <a:gd name="connsiteX84" fmla="*/ 223845 w 503651"/>
                <a:gd name="connsiteY84" fmla="*/ 73721 h 442326"/>
                <a:gd name="connsiteX85" fmla="*/ 243276 w 503651"/>
                <a:gd name="connsiteY85" fmla="*/ 67513 h 442326"/>
                <a:gd name="connsiteX86" fmla="*/ 249494 w 503651"/>
                <a:gd name="connsiteY86" fmla="*/ 64409 h 442326"/>
                <a:gd name="connsiteX87" fmla="*/ 262707 w 503651"/>
                <a:gd name="connsiteY87" fmla="*/ 53545 h 442326"/>
                <a:gd name="connsiteX88" fmla="*/ 276698 w 503651"/>
                <a:gd name="connsiteY88" fmla="*/ 45009 h 442326"/>
                <a:gd name="connsiteX89" fmla="*/ 287579 w 503651"/>
                <a:gd name="connsiteY89" fmla="*/ 31040 h 442326"/>
                <a:gd name="connsiteX90" fmla="*/ 296129 w 503651"/>
                <a:gd name="connsiteY90" fmla="*/ 14744 h 442326"/>
                <a:gd name="connsiteX91" fmla="*/ 298460 w 503651"/>
                <a:gd name="connsiteY91" fmla="*/ 0 h 442326"/>
                <a:gd name="connsiteX92" fmla="*/ 303124 w 503651"/>
                <a:gd name="connsiteY92" fmla="*/ 1552 h 442326"/>
                <a:gd name="connsiteX93" fmla="*/ 314005 w 503651"/>
                <a:gd name="connsiteY93" fmla="*/ 3880 h 442326"/>
                <a:gd name="connsiteX94" fmla="*/ 318668 w 503651"/>
                <a:gd name="connsiteY94" fmla="*/ 6984 h 442326"/>
                <a:gd name="connsiteX95" fmla="*/ 319446 w 503651"/>
                <a:gd name="connsiteY95" fmla="*/ 3880 h 442326"/>
                <a:gd name="connsiteX96" fmla="*/ 321000 w 503651"/>
                <a:gd name="connsiteY96" fmla="*/ 3104 h 442326"/>
                <a:gd name="connsiteX97" fmla="*/ 323332 w 503651"/>
                <a:gd name="connsiteY97" fmla="*/ 3104 h 442326"/>
                <a:gd name="connsiteX98" fmla="*/ 326441 w 503651"/>
                <a:gd name="connsiteY98" fmla="*/ 3104 h 442326"/>
                <a:gd name="connsiteX99" fmla="*/ 328772 w 503651"/>
                <a:gd name="connsiteY99" fmla="*/ 9312 h 442326"/>
                <a:gd name="connsiteX100" fmla="*/ 332659 w 503651"/>
                <a:gd name="connsiteY100" fmla="*/ 13192 h 442326"/>
                <a:gd name="connsiteX101" fmla="*/ 335768 w 503651"/>
                <a:gd name="connsiteY101" fmla="*/ 16296 h 442326"/>
                <a:gd name="connsiteX102" fmla="*/ 333436 w 503651"/>
                <a:gd name="connsiteY102" fmla="*/ 20176 h 442326"/>
                <a:gd name="connsiteX103" fmla="*/ 333436 w 503651"/>
                <a:gd name="connsiteY103" fmla="*/ 23280 h 442326"/>
                <a:gd name="connsiteX104" fmla="*/ 347426 w 503651"/>
                <a:gd name="connsiteY104" fmla="*/ 34145 h 442326"/>
                <a:gd name="connsiteX105" fmla="*/ 355976 w 503651"/>
                <a:gd name="connsiteY105" fmla="*/ 38025 h 442326"/>
                <a:gd name="connsiteX106" fmla="*/ 366857 w 503651"/>
                <a:gd name="connsiteY106" fmla="*/ 37249 h 442326"/>
                <a:gd name="connsiteX107" fmla="*/ 370744 w 503651"/>
                <a:gd name="connsiteY107" fmla="*/ 34921 h 442326"/>
                <a:gd name="connsiteX108" fmla="*/ 376961 w 503651"/>
                <a:gd name="connsiteY108" fmla="*/ 28712 h 442326"/>
                <a:gd name="connsiteX109" fmla="*/ 380848 w 503651"/>
                <a:gd name="connsiteY109" fmla="*/ 27160 h 442326"/>
                <a:gd name="connsiteX110" fmla="*/ 386288 w 503651"/>
                <a:gd name="connsiteY110" fmla="*/ 27936 h 442326"/>
                <a:gd name="connsiteX111" fmla="*/ 389397 w 503651"/>
                <a:gd name="connsiteY111" fmla="*/ 30264 h 442326"/>
                <a:gd name="connsiteX112" fmla="*/ 397170 w 503651"/>
                <a:gd name="connsiteY112" fmla="*/ 37249 h 442326"/>
                <a:gd name="connsiteX113" fmla="*/ 397170 w 503651"/>
                <a:gd name="connsiteY113" fmla="*/ 40353 h 442326"/>
                <a:gd name="connsiteX114" fmla="*/ 377739 w 503651"/>
                <a:gd name="connsiteY114" fmla="*/ 38025 h 442326"/>
                <a:gd name="connsiteX115" fmla="*/ 368412 w 503651"/>
                <a:gd name="connsiteY115" fmla="*/ 39577 h 442326"/>
                <a:gd name="connsiteX116" fmla="*/ 360639 w 503651"/>
                <a:gd name="connsiteY116" fmla="*/ 45785 h 442326"/>
                <a:gd name="connsiteX117" fmla="*/ 356753 w 503651"/>
                <a:gd name="connsiteY117" fmla="*/ 52769 h 442326"/>
                <a:gd name="connsiteX118" fmla="*/ 353644 w 503651"/>
                <a:gd name="connsiteY118" fmla="*/ 63633 h 442326"/>
                <a:gd name="connsiteX119" fmla="*/ 352090 w 503651"/>
                <a:gd name="connsiteY119" fmla="*/ 75273 h 442326"/>
                <a:gd name="connsiteX120" fmla="*/ 351313 w 503651"/>
                <a:gd name="connsiteY120" fmla="*/ 84585 h 442326"/>
                <a:gd name="connsiteX121" fmla="*/ 353644 w 503651"/>
                <a:gd name="connsiteY121" fmla="*/ 92345 h 442326"/>
                <a:gd name="connsiteX122" fmla="*/ 363748 w 503651"/>
                <a:gd name="connsiteY122" fmla="*/ 110970 h 442326"/>
                <a:gd name="connsiteX123" fmla="*/ 374630 w 503651"/>
                <a:gd name="connsiteY123" fmla="*/ 125714 h 442326"/>
                <a:gd name="connsiteX124" fmla="*/ 394838 w 503651"/>
                <a:gd name="connsiteY124" fmla="*/ 142010 h 442326"/>
                <a:gd name="connsiteX125" fmla="*/ 394838 w 503651"/>
                <a:gd name="connsiteY125" fmla="*/ 145890 h 442326"/>
                <a:gd name="connsiteX126" fmla="*/ 389397 w 503651"/>
                <a:gd name="connsiteY126" fmla="*/ 145890 h 442326"/>
                <a:gd name="connsiteX127" fmla="*/ 391729 w 503651"/>
                <a:gd name="connsiteY127" fmla="*/ 152098 h 442326"/>
                <a:gd name="connsiteX128" fmla="*/ 395615 w 503651"/>
                <a:gd name="connsiteY128" fmla="*/ 159858 h 442326"/>
                <a:gd name="connsiteX129" fmla="*/ 400279 w 503651"/>
                <a:gd name="connsiteY129" fmla="*/ 166843 h 442326"/>
                <a:gd name="connsiteX130" fmla="*/ 411160 w 503651"/>
                <a:gd name="connsiteY130" fmla="*/ 172275 h 442326"/>
                <a:gd name="connsiteX131" fmla="*/ 422041 w 503651"/>
                <a:gd name="connsiteY131" fmla="*/ 185467 h 442326"/>
                <a:gd name="connsiteX132" fmla="*/ 427482 w 503651"/>
                <a:gd name="connsiteY132" fmla="*/ 190123 h 442326"/>
                <a:gd name="connsiteX133" fmla="*/ 449245 w 503651"/>
                <a:gd name="connsiteY133" fmla="*/ 198659 h 442326"/>
                <a:gd name="connsiteX134" fmla="*/ 465567 w 503651"/>
                <a:gd name="connsiteY134" fmla="*/ 201763 h 442326"/>
                <a:gd name="connsiteX135" fmla="*/ 471785 w 503651"/>
                <a:gd name="connsiteY135" fmla="*/ 205643 h 442326"/>
                <a:gd name="connsiteX136" fmla="*/ 483443 w 503651"/>
                <a:gd name="connsiteY136" fmla="*/ 216507 h 442326"/>
                <a:gd name="connsiteX137" fmla="*/ 496656 w 503651"/>
                <a:gd name="connsiteY137" fmla="*/ 224267 h 442326"/>
                <a:gd name="connsiteX138" fmla="*/ 502097 w 503651"/>
                <a:gd name="connsiteY138" fmla="*/ 226596 h 442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503651" h="442326">
                  <a:moveTo>
                    <a:pt x="502097" y="226596"/>
                  </a:moveTo>
                  <a:lnTo>
                    <a:pt x="487330" y="259188"/>
                  </a:lnTo>
                  <a:lnTo>
                    <a:pt x="485775" y="284020"/>
                  </a:lnTo>
                  <a:lnTo>
                    <a:pt x="491993" y="308077"/>
                  </a:lnTo>
                  <a:lnTo>
                    <a:pt x="492770" y="322045"/>
                  </a:lnTo>
                  <a:lnTo>
                    <a:pt x="491216" y="336789"/>
                  </a:lnTo>
                  <a:lnTo>
                    <a:pt x="493547" y="348429"/>
                  </a:lnTo>
                  <a:lnTo>
                    <a:pt x="498211" y="358518"/>
                  </a:lnTo>
                  <a:lnTo>
                    <a:pt x="500543" y="372486"/>
                  </a:lnTo>
                  <a:lnTo>
                    <a:pt x="503651" y="401974"/>
                  </a:lnTo>
                  <a:lnTo>
                    <a:pt x="496656" y="407406"/>
                  </a:lnTo>
                  <a:lnTo>
                    <a:pt x="477225" y="402750"/>
                  </a:lnTo>
                  <a:lnTo>
                    <a:pt x="470230" y="405854"/>
                  </a:lnTo>
                  <a:lnTo>
                    <a:pt x="458572" y="413614"/>
                  </a:lnTo>
                  <a:lnTo>
                    <a:pt x="443027" y="416719"/>
                  </a:lnTo>
                  <a:lnTo>
                    <a:pt x="426705" y="414390"/>
                  </a:lnTo>
                  <a:lnTo>
                    <a:pt x="415046" y="408182"/>
                  </a:lnTo>
                  <a:lnTo>
                    <a:pt x="408828" y="401198"/>
                  </a:lnTo>
                  <a:lnTo>
                    <a:pt x="405719" y="399646"/>
                  </a:lnTo>
                  <a:lnTo>
                    <a:pt x="389397" y="397318"/>
                  </a:lnTo>
                  <a:lnTo>
                    <a:pt x="385511" y="394990"/>
                  </a:lnTo>
                  <a:lnTo>
                    <a:pt x="389397" y="388782"/>
                  </a:lnTo>
                  <a:lnTo>
                    <a:pt x="377739" y="382574"/>
                  </a:lnTo>
                  <a:lnTo>
                    <a:pt x="371521" y="378694"/>
                  </a:lnTo>
                  <a:lnTo>
                    <a:pt x="369189" y="374038"/>
                  </a:lnTo>
                  <a:lnTo>
                    <a:pt x="368412" y="365502"/>
                  </a:lnTo>
                  <a:lnTo>
                    <a:pt x="366080" y="356190"/>
                  </a:lnTo>
                  <a:lnTo>
                    <a:pt x="362971" y="349205"/>
                  </a:lnTo>
                  <a:lnTo>
                    <a:pt x="359085" y="345325"/>
                  </a:lnTo>
                  <a:lnTo>
                    <a:pt x="355199" y="352309"/>
                  </a:lnTo>
                  <a:lnTo>
                    <a:pt x="345872" y="357742"/>
                  </a:lnTo>
                  <a:lnTo>
                    <a:pt x="326441" y="365502"/>
                  </a:lnTo>
                  <a:lnTo>
                    <a:pt x="314005" y="377142"/>
                  </a:lnTo>
                  <a:lnTo>
                    <a:pt x="309341" y="378694"/>
                  </a:lnTo>
                  <a:lnTo>
                    <a:pt x="300015" y="379470"/>
                  </a:lnTo>
                  <a:lnTo>
                    <a:pt x="296906" y="381798"/>
                  </a:lnTo>
                  <a:lnTo>
                    <a:pt x="293020" y="385678"/>
                  </a:lnTo>
                  <a:lnTo>
                    <a:pt x="296129" y="394214"/>
                  </a:lnTo>
                  <a:lnTo>
                    <a:pt x="290688" y="400422"/>
                  </a:lnTo>
                  <a:lnTo>
                    <a:pt x="282138" y="404302"/>
                  </a:lnTo>
                  <a:lnTo>
                    <a:pt x="275920" y="408958"/>
                  </a:lnTo>
                  <a:lnTo>
                    <a:pt x="275143" y="412062"/>
                  </a:lnTo>
                  <a:lnTo>
                    <a:pt x="274366" y="420599"/>
                  </a:lnTo>
                  <a:lnTo>
                    <a:pt x="273589" y="424479"/>
                  </a:lnTo>
                  <a:lnTo>
                    <a:pt x="272034" y="426807"/>
                  </a:lnTo>
                  <a:lnTo>
                    <a:pt x="265039" y="433015"/>
                  </a:lnTo>
                  <a:lnTo>
                    <a:pt x="257266" y="442327"/>
                  </a:lnTo>
                  <a:lnTo>
                    <a:pt x="215296" y="429135"/>
                  </a:lnTo>
                  <a:lnTo>
                    <a:pt x="209078" y="424479"/>
                  </a:lnTo>
                  <a:lnTo>
                    <a:pt x="205191" y="417495"/>
                  </a:lnTo>
                  <a:lnTo>
                    <a:pt x="195865" y="410510"/>
                  </a:lnTo>
                  <a:lnTo>
                    <a:pt x="184983" y="408182"/>
                  </a:lnTo>
                  <a:lnTo>
                    <a:pt x="172547" y="411286"/>
                  </a:lnTo>
                  <a:lnTo>
                    <a:pt x="160111" y="408958"/>
                  </a:lnTo>
                  <a:lnTo>
                    <a:pt x="153893" y="401974"/>
                  </a:lnTo>
                  <a:lnTo>
                    <a:pt x="146121" y="400422"/>
                  </a:lnTo>
                  <a:lnTo>
                    <a:pt x="132131" y="401198"/>
                  </a:lnTo>
                  <a:lnTo>
                    <a:pt x="122804" y="388782"/>
                  </a:lnTo>
                  <a:lnTo>
                    <a:pt x="125136" y="324373"/>
                  </a:lnTo>
                  <a:lnTo>
                    <a:pt x="121249" y="315061"/>
                  </a:lnTo>
                  <a:lnTo>
                    <a:pt x="118918" y="305749"/>
                  </a:lnTo>
                  <a:lnTo>
                    <a:pt x="122804" y="287124"/>
                  </a:lnTo>
                  <a:lnTo>
                    <a:pt x="129799" y="270052"/>
                  </a:lnTo>
                  <a:lnTo>
                    <a:pt x="140680" y="259188"/>
                  </a:lnTo>
                  <a:lnTo>
                    <a:pt x="152339" y="251428"/>
                  </a:lnTo>
                  <a:lnTo>
                    <a:pt x="165552" y="218059"/>
                  </a:lnTo>
                  <a:lnTo>
                    <a:pt x="144567" y="190899"/>
                  </a:lnTo>
                  <a:lnTo>
                    <a:pt x="120472" y="183915"/>
                  </a:lnTo>
                  <a:lnTo>
                    <a:pt x="75392" y="181587"/>
                  </a:lnTo>
                  <a:lnTo>
                    <a:pt x="52852" y="175379"/>
                  </a:lnTo>
                  <a:lnTo>
                    <a:pt x="37307" y="173051"/>
                  </a:lnTo>
                  <a:lnTo>
                    <a:pt x="24094" y="173827"/>
                  </a:lnTo>
                  <a:lnTo>
                    <a:pt x="0" y="164515"/>
                  </a:lnTo>
                  <a:lnTo>
                    <a:pt x="777" y="148218"/>
                  </a:lnTo>
                  <a:lnTo>
                    <a:pt x="19431" y="125714"/>
                  </a:lnTo>
                  <a:lnTo>
                    <a:pt x="29535" y="97002"/>
                  </a:lnTo>
                  <a:lnTo>
                    <a:pt x="27981" y="69065"/>
                  </a:lnTo>
                  <a:lnTo>
                    <a:pt x="70729" y="74497"/>
                  </a:lnTo>
                  <a:lnTo>
                    <a:pt x="112700" y="62081"/>
                  </a:lnTo>
                  <a:lnTo>
                    <a:pt x="126690" y="61305"/>
                  </a:lnTo>
                  <a:lnTo>
                    <a:pt x="132131" y="62857"/>
                  </a:lnTo>
                  <a:lnTo>
                    <a:pt x="143012" y="68289"/>
                  </a:lnTo>
                  <a:lnTo>
                    <a:pt x="155448" y="72945"/>
                  </a:lnTo>
                  <a:lnTo>
                    <a:pt x="204414" y="76049"/>
                  </a:lnTo>
                  <a:lnTo>
                    <a:pt x="223845" y="73721"/>
                  </a:lnTo>
                  <a:lnTo>
                    <a:pt x="243276" y="67513"/>
                  </a:lnTo>
                  <a:lnTo>
                    <a:pt x="249494" y="64409"/>
                  </a:lnTo>
                  <a:lnTo>
                    <a:pt x="262707" y="53545"/>
                  </a:lnTo>
                  <a:lnTo>
                    <a:pt x="276698" y="45009"/>
                  </a:lnTo>
                  <a:lnTo>
                    <a:pt x="287579" y="31040"/>
                  </a:lnTo>
                  <a:lnTo>
                    <a:pt x="296129" y="14744"/>
                  </a:lnTo>
                  <a:lnTo>
                    <a:pt x="298460" y="0"/>
                  </a:lnTo>
                  <a:lnTo>
                    <a:pt x="303124" y="1552"/>
                  </a:lnTo>
                  <a:lnTo>
                    <a:pt x="314005" y="3880"/>
                  </a:lnTo>
                  <a:lnTo>
                    <a:pt x="318668" y="6984"/>
                  </a:lnTo>
                  <a:lnTo>
                    <a:pt x="319446" y="3880"/>
                  </a:lnTo>
                  <a:lnTo>
                    <a:pt x="321000" y="3104"/>
                  </a:lnTo>
                  <a:lnTo>
                    <a:pt x="323332" y="3104"/>
                  </a:lnTo>
                  <a:lnTo>
                    <a:pt x="326441" y="3104"/>
                  </a:lnTo>
                  <a:lnTo>
                    <a:pt x="328772" y="9312"/>
                  </a:lnTo>
                  <a:lnTo>
                    <a:pt x="332659" y="13192"/>
                  </a:lnTo>
                  <a:lnTo>
                    <a:pt x="335768" y="16296"/>
                  </a:lnTo>
                  <a:lnTo>
                    <a:pt x="333436" y="20176"/>
                  </a:lnTo>
                  <a:lnTo>
                    <a:pt x="333436" y="23280"/>
                  </a:lnTo>
                  <a:lnTo>
                    <a:pt x="347426" y="34145"/>
                  </a:lnTo>
                  <a:lnTo>
                    <a:pt x="355976" y="38025"/>
                  </a:lnTo>
                  <a:lnTo>
                    <a:pt x="366857" y="37249"/>
                  </a:lnTo>
                  <a:lnTo>
                    <a:pt x="370744" y="34921"/>
                  </a:lnTo>
                  <a:lnTo>
                    <a:pt x="376961" y="28712"/>
                  </a:lnTo>
                  <a:lnTo>
                    <a:pt x="380848" y="27160"/>
                  </a:lnTo>
                  <a:lnTo>
                    <a:pt x="386288" y="27936"/>
                  </a:lnTo>
                  <a:lnTo>
                    <a:pt x="389397" y="30264"/>
                  </a:lnTo>
                  <a:lnTo>
                    <a:pt x="397170" y="37249"/>
                  </a:lnTo>
                  <a:lnTo>
                    <a:pt x="397170" y="40353"/>
                  </a:lnTo>
                  <a:lnTo>
                    <a:pt x="377739" y="38025"/>
                  </a:lnTo>
                  <a:lnTo>
                    <a:pt x="368412" y="39577"/>
                  </a:lnTo>
                  <a:lnTo>
                    <a:pt x="360639" y="45785"/>
                  </a:lnTo>
                  <a:lnTo>
                    <a:pt x="356753" y="52769"/>
                  </a:lnTo>
                  <a:lnTo>
                    <a:pt x="353644" y="63633"/>
                  </a:lnTo>
                  <a:lnTo>
                    <a:pt x="352090" y="75273"/>
                  </a:lnTo>
                  <a:lnTo>
                    <a:pt x="351313" y="84585"/>
                  </a:lnTo>
                  <a:lnTo>
                    <a:pt x="353644" y="92345"/>
                  </a:lnTo>
                  <a:lnTo>
                    <a:pt x="363748" y="110970"/>
                  </a:lnTo>
                  <a:lnTo>
                    <a:pt x="374630" y="125714"/>
                  </a:lnTo>
                  <a:lnTo>
                    <a:pt x="394838" y="142010"/>
                  </a:lnTo>
                  <a:lnTo>
                    <a:pt x="394838" y="145890"/>
                  </a:lnTo>
                  <a:lnTo>
                    <a:pt x="389397" y="145890"/>
                  </a:lnTo>
                  <a:lnTo>
                    <a:pt x="391729" y="152098"/>
                  </a:lnTo>
                  <a:lnTo>
                    <a:pt x="395615" y="159858"/>
                  </a:lnTo>
                  <a:lnTo>
                    <a:pt x="400279" y="166843"/>
                  </a:lnTo>
                  <a:lnTo>
                    <a:pt x="411160" y="172275"/>
                  </a:lnTo>
                  <a:lnTo>
                    <a:pt x="422041" y="185467"/>
                  </a:lnTo>
                  <a:lnTo>
                    <a:pt x="427482" y="190123"/>
                  </a:lnTo>
                  <a:lnTo>
                    <a:pt x="449245" y="198659"/>
                  </a:lnTo>
                  <a:lnTo>
                    <a:pt x="465567" y="201763"/>
                  </a:lnTo>
                  <a:lnTo>
                    <a:pt x="471785" y="205643"/>
                  </a:lnTo>
                  <a:lnTo>
                    <a:pt x="483443" y="216507"/>
                  </a:lnTo>
                  <a:lnTo>
                    <a:pt x="496656" y="224267"/>
                  </a:lnTo>
                  <a:lnTo>
                    <a:pt x="502097" y="22659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tr-TR"/>
            </a:p>
          </p:txBody>
        </p:sp>
        <p:sp>
          <p:nvSpPr>
            <p:cNvPr id="201" name="Serbest Form 200">
              <a:extLst>
                <a:ext uri="{FF2B5EF4-FFF2-40B4-BE49-F238E27FC236}">
                  <a16:creationId xmlns:a16="http://schemas.microsoft.com/office/drawing/2014/main" id="{02CE4DFA-1828-6202-D63F-9FAE5C90E56E}"/>
                </a:ext>
              </a:extLst>
            </p:cNvPr>
            <p:cNvSpPr/>
            <p:nvPr/>
          </p:nvSpPr>
          <p:spPr>
            <a:xfrm>
              <a:off x="7444388" y="3159431"/>
              <a:ext cx="1248634" cy="1077993"/>
            </a:xfrm>
            <a:custGeom>
              <a:avLst/>
              <a:gdLst>
                <a:gd name="connsiteX0" fmla="*/ 523083 w 660654"/>
                <a:gd name="connsiteY0" fmla="*/ 30264 h 570368"/>
                <a:gd name="connsiteX1" fmla="*/ 524637 w 660654"/>
                <a:gd name="connsiteY1" fmla="*/ 58201 h 570368"/>
                <a:gd name="connsiteX2" fmla="*/ 514533 w 660654"/>
                <a:gd name="connsiteY2" fmla="*/ 86913 h 570368"/>
                <a:gd name="connsiteX3" fmla="*/ 495879 w 660654"/>
                <a:gd name="connsiteY3" fmla="*/ 109418 h 570368"/>
                <a:gd name="connsiteX4" fmla="*/ 495102 w 660654"/>
                <a:gd name="connsiteY4" fmla="*/ 125714 h 570368"/>
                <a:gd name="connsiteX5" fmla="*/ 519196 w 660654"/>
                <a:gd name="connsiteY5" fmla="*/ 135026 h 570368"/>
                <a:gd name="connsiteX6" fmla="*/ 532409 w 660654"/>
                <a:gd name="connsiteY6" fmla="*/ 134250 h 570368"/>
                <a:gd name="connsiteX7" fmla="*/ 547954 w 660654"/>
                <a:gd name="connsiteY7" fmla="*/ 136578 h 570368"/>
                <a:gd name="connsiteX8" fmla="*/ 570494 w 660654"/>
                <a:gd name="connsiteY8" fmla="*/ 142786 h 570368"/>
                <a:gd name="connsiteX9" fmla="*/ 615574 w 660654"/>
                <a:gd name="connsiteY9" fmla="*/ 145114 h 570368"/>
                <a:gd name="connsiteX10" fmla="*/ 639669 w 660654"/>
                <a:gd name="connsiteY10" fmla="*/ 152098 h 570368"/>
                <a:gd name="connsiteX11" fmla="*/ 660654 w 660654"/>
                <a:gd name="connsiteY11" fmla="*/ 179259 h 570368"/>
                <a:gd name="connsiteX12" fmla="*/ 647441 w 660654"/>
                <a:gd name="connsiteY12" fmla="*/ 212627 h 570368"/>
                <a:gd name="connsiteX13" fmla="*/ 635782 w 660654"/>
                <a:gd name="connsiteY13" fmla="*/ 220387 h 570368"/>
                <a:gd name="connsiteX14" fmla="*/ 624901 w 660654"/>
                <a:gd name="connsiteY14" fmla="*/ 231252 h 570368"/>
                <a:gd name="connsiteX15" fmla="*/ 617906 w 660654"/>
                <a:gd name="connsiteY15" fmla="*/ 248324 h 570368"/>
                <a:gd name="connsiteX16" fmla="*/ 614020 w 660654"/>
                <a:gd name="connsiteY16" fmla="*/ 266948 h 570368"/>
                <a:gd name="connsiteX17" fmla="*/ 616351 w 660654"/>
                <a:gd name="connsiteY17" fmla="*/ 276260 h 570368"/>
                <a:gd name="connsiteX18" fmla="*/ 620238 w 660654"/>
                <a:gd name="connsiteY18" fmla="*/ 285572 h 570368"/>
                <a:gd name="connsiteX19" fmla="*/ 617906 w 660654"/>
                <a:gd name="connsiteY19" fmla="*/ 349981 h 570368"/>
                <a:gd name="connsiteX20" fmla="*/ 598475 w 660654"/>
                <a:gd name="connsiteY20" fmla="*/ 354638 h 570368"/>
                <a:gd name="connsiteX21" fmla="*/ 585262 w 660654"/>
                <a:gd name="connsiteY21" fmla="*/ 373262 h 570368"/>
                <a:gd name="connsiteX22" fmla="*/ 575158 w 660654"/>
                <a:gd name="connsiteY22" fmla="*/ 399646 h 570368"/>
                <a:gd name="connsiteX23" fmla="*/ 566608 w 660654"/>
                <a:gd name="connsiteY23" fmla="*/ 409734 h 570368"/>
                <a:gd name="connsiteX24" fmla="*/ 549509 w 660654"/>
                <a:gd name="connsiteY24" fmla="*/ 425255 h 570368"/>
                <a:gd name="connsiteX25" fmla="*/ 536296 w 660654"/>
                <a:gd name="connsiteY25" fmla="*/ 457847 h 570368"/>
                <a:gd name="connsiteX26" fmla="*/ 523860 w 660654"/>
                <a:gd name="connsiteY26" fmla="*/ 473367 h 570368"/>
                <a:gd name="connsiteX27" fmla="*/ 519974 w 660654"/>
                <a:gd name="connsiteY27" fmla="*/ 482680 h 570368"/>
                <a:gd name="connsiteX28" fmla="*/ 526969 w 660654"/>
                <a:gd name="connsiteY28" fmla="*/ 501304 h 570368"/>
                <a:gd name="connsiteX29" fmla="*/ 534741 w 660654"/>
                <a:gd name="connsiteY29" fmla="*/ 504408 h 570368"/>
                <a:gd name="connsiteX30" fmla="*/ 547177 w 660654"/>
                <a:gd name="connsiteY30" fmla="*/ 517600 h 570368"/>
                <a:gd name="connsiteX31" fmla="*/ 537850 w 660654"/>
                <a:gd name="connsiteY31" fmla="*/ 541656 h 570368"/>
                <a:gd name="connsiteX32" fmla="*/ 485775 w 660654"/>
                <a:gd name="connsiteY32" fmla="*/ 563385 h 570368"/>
                <a:gd name="connsiteX33" fmla="*/ 453131 w 660654"/>
                <a:gd name="connsiteY33" fmla="*/ 570369 h 570368"/>
                <a:gd name="connsiteX34" fmla="*/ 438364 w 660654"/>
                <a:gd name="connsiteY34" fmla="*/ 569593 h 570368"/>
                <a:gd name="connsiteX35" fmla="*/ 422819 w 660654"/>
                <a:gd name="connsiteY35" fmla="*/ 566489 h 570368"/>
                <a:gd name="connsiteX36" fmla="*/ 410383 w 660654"/>
                <a:gd name="connsiteY36" fmla="*/ 557177 h 570368"/>
                <a:gd name="connsiteX37" fmla="*/ 398724 w 660654"/>
                <a:gd name="connsiteY37" fmla="*/ 546313 h 570368"/>
                <a:gd name="connsiteX38" fmla="*/ 376961 w 660654"/>
                <a:gd name="connsiteY38" fmla="*/ 538552 h 570368"/>
                <a:gd name="connsiteX39" fmla="*/ 363748 w 660654"/>
                <a:gd name="connsiteY39" fmla="*/ 515272 h 570368"/>
                <a:gd name="connsiteX40" fmla="*/ 367635 w 660654"/>
                <a:gd name="connsiteY40" fmla="*/ 500528 h 570368"/>
                <a:gd name="connsiteX41" fmla="*/ 376961 w 660654"/>
                <a:gd name="connsiteY41" fmla="*/ 489664 h 570368"/>
                <a:gd name="connsiteX42" fmla="*/ 388620 w 660654"/>
                <a:gd name="connsiteY42" fmla="*/ 474143 h 570368"/>
                <a:gd name="connsiteX43" fmla="*/ 384734 w 660654"/>
                <a:gd name="connsiteY43" fmla="*/ 454743 h 570368"/>
                <a:gd name="connsiteX44" fmla="*/ 379293 w 660654"/>
                <a:gd name="connsiteY44" fmla="*/ 451639 h 570368"/>
                <a:gd name="connsiteX45" fmla="*/ 366857 w 660654"/>
                <a:gd name="connsiteY45" fmla="*/ 456295 h 570368"/>
                <a:gd name="connsiteX46" fmla="*/ 307010 w 660654"/>
                <a:gd name="connsiteY46" fmla="*/ 488112 h 570368"/>
                <a:gd name="connsiteX47" fmla="*/ 278252 w 660654"/>
                <a:gd name="connsiteY47" fmla="*/ 493544 h 570368"/>
                <a:gd name="connsiteX48" fmla="*/ 239390 w 660654"/>
                <a:gd name="connsiteY48" fmla="*/ 516824 h 570368"/>
                <a:gd name="connsiteX49" fmla="*/ 225400 w 660654"/>
                <a:gd name="connsiteY49" fmla="*/ 521480 h 570368"/>
                <a:gd name="connsiteX50" fmla="*/ 208300 w 660654"/>
                <a:gd name="connsiteY50" fmla="*/ 516048 h 570368"/>
                <a:gd name="connsiteX51" fmla="*/ 194310 w 660654"/>
                <a:gd name="connsiteY51" fmla="*/ 499752 h 570368"/>
                <a:gd name="connsiteX52" fmla="*/ 160889 w 660654"/>
                <a:gd name="connsiteY52" fmla="*/ 477247 h 570368"/>
                <a:gd name="connsiteX53" fmla="*/ 113477 w 660654"/>
                <a:gd name="connsiteY53" fmla="*/ 472591 h 570368"/>
                <a:gd name="connsiteX54" fmla="*/ 108037 w 660654"/>
                <a:gd name="connsiteY54" fmla="*/ 467935 h 570368"/>
                <a:gd name="connsiteX55" fmla="*/ 99487 w 660654"/>
                <a:gd name="connsiteY55" fmla="*/ 457071 h 570368"/>
                <a:gd name="connsiteX56" fmla="*/ 96378 w 660654"/>
                <a:gd name="connsiteY56" fmla="*/ 450863 h 570368"/>
                <a:gd name="connsiteX57" fmla="*/ 88606 w 660654"/>
                <a:gd name="connsiteY57" fmla="*/ 439223 h 570368"/>
                <a:gd name="connsiteX58" fmla="*/ 69175 w 660654"/>
                <a:gd name="connsiteY58" fmla="*/ 430687 h 570368"/>
                <a:gd name="connsiteX59" fmla="*/ 48189 w 660654"/>
                <a:gd name="connsiteY59" fmla="*/ 427583 h 570368"/>
                <a:gd name="connsiteX60" fmla="*/ 41194 w 660654"/>
                <a:gd name="connsiteY60" fmla="*/ 374814 h 570368"/>
                <a:gd name="connsiteX61" fmla="*/ 44303 w 660654"/>
                <a:gd name="connsiteY61" fmla="*/ 358518 h 570368"/>
                <a:gd name="connsiteX62" fmla="*/ 61402 w 660654"/>
                <a:gd name="connsiteY62" fmla="*/ 335237 h 570368"/>
                <a:gd name="connsiteX63" fmla="*/ 80833 w 660654"/>
                <a:gd name="connsiteY63" fmla="*/ 315837 h 570368"/>
                <a:gd name="connsiteX64" fmla="*/ 116586 w 660654"/>
                <a:gd name="connsiteY64" fmla="*/ 308853 h 570368"/>
                <a:gd name="connsiteX65" fmla="*/ 106482 w 660654"/>
                <a:gd name="connsiteY65" fmla="*/ 284796 h 570368"/>
                <a:gd name="connsiteX66" fmla="*/ 96378 w 660654"/>
                <a:gd name="connsiteY66" fmla="*/ 241340 h 570368"/>
                <a:gd name="connsiteX67" fmla="*/ 69175 w 660654"/>
                <a:gd name="connsiteY67" fmla="*/ 221163 h 570368"/>
                <a:gd name="connsiteX68" fmla="*/ 41971 w 660654"/>
                <a:gd name="connsiteY68" fmla="*/ 230476 h 570368"/>
                <a:gd name="connsiteX69" fmla="*/ 19431 w 660654"/>
                <a:gd name="connsiteY69" fmla="*/ 233580 h 570368"/>
                <a:gd name="connsiteX70" fmla="*/ 6995 w 660654"/>
                <a:gd name="connsiteY70" fmla="*/ 219611 h 570368"/>
                <a:gd name="connsiteX71" fmla="*/ 3886 w 660654"/>
                <a:gd name="connsiteY71" fmla="*/ 184691 h 570368"/>
                <a:gd name="connsiteX72" fmla="*/ 27203 w 660654"/>
                <a:gd name="connsiteY72" fmla="*/ 167619 h 570368"/>
                <a:gd name="connsiteX73" fmla="*/ 13990 w 660654"/>
                <a:gd name="connsiteY73" fmla="*/ 131146 h 570368"/>
                <a:gd name="connsiteX74" fmla="*/ 3886 w 660654"/>
                <a:gd name="connsiteY74" fmla="*/ 109418 h 570368"/>
                <a:gd name="connsiteX75" fmla="*/ 0 w 660654"/>
                <a:gd name="connsiteY75" fmla="*/ 79929 h 570368"/>
                <a:gd name="connsiteX76" fmla="*/ 10882 w 660654"/>
                <a:gd name="connsiteY76" fmla="*/ 76825 h 570368"/>
                <a:gd name="connsiteX77" fmla="*/ 17099 w 660654"/>
                <a:gd name="connsiteY77" fmla="*/ 72945 h 570368"/>
                <a:gd name="connsiteX78" fmla="*/ 20986 w 660654"/>
                <a:gd name="connsiteY78" fmla="*/ 75273 h 570368"/>
                <a:gd name="connsiteX79" fmla="*/ 47412 w 660654"/>
                <a:gd name="connsiteY79" fmla="*/ 69065 h 570368"/>
                <a:gd name="connsiteX80" fmla="*/ 60625 w 660654"/>
                <a:gd name="connsiteY80" fmla="*/ 62857 h 570368"/>
                <a:gd name="connsiteX81" fmla="*/ 76947 w 660654"/>
                <a:gd name="connsiteY81" fmla="*/ 51217 h 570368"/>
                <a:gd name="connsiteX82" fmla="*/ 135240 w 660654"/>
                <a:gd name="connsiteY82" fmla="*/ 31816 h 570368"/>
                <a:gd name="connsiteX83" fmla="*/ 194310 w 660654"/>
                <a:gd name="connsiteY83" fmla="*/ 776 h 570368"/>
                <a:gd name="connsiteX84" fmla="*/ 207523 w 660654"/>
                <a:gd name="connsiteY84" fmla="*/ 0 h 570368"/>
                <a:gd name="connsiteX85" fmla="*/ 234727 w 660654"/>
                <a:gd name="connsiteY85" fmla="*/ 4656 h 570368"/>
                <a:gd name="connsiteX86" fmla="*/ 273589 w 660654"/>
                <a:gd name="connsiteY86" fmla="*/ 4656 h 570368"/>
                <a:gd name="connsiteX87" fmla="*/ 282138 w 660654"/>
                <a:gd name="connsiteY87" fmla="*/ 6208 h 570368"/>
                <a:gd name="connsiteX88" fmla="*/ 300792 w 660654"/>
                <a:gd name="connsiteY88" fmla="*/ 13192 h 570368"/>
                <a:gd name="connsiteX89" fmla="*/ 379293 w 660654"/>
                <a:gd name="connsiteY89" fmla="*/ 20952 h 570368"/>
                <a:gd name="connsiteX90" fmla="*/ 386288 w 660654"/>
                <a:gd name="connsiteY90" fmla="*/ 18624 h 570368"/>
                <a:gd name="connsiteX91" fmla="*/ 396392 w 660654"/>
                <a:gd name="connsiteY91" fmla="*/ 22504 h 570368"/>
                <a:gd name="connsiteX92" fmla="*/ 444581 w 660654"/>
                <a:gd name="connsiteY92" fmla="*/ 18624 h 570368"/>
                <a:gd name="connsiteX93" fmla="*/ 523083 w 660654"/>
                <a:gd name="connsiteY93" fmla="*/ 30264 h 570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660654" h="570368">
                  <a:moveTo>
                    <a:pt x="523083" y="30264"/>
                  </a:moveTo>
                  <a:lnTo>
                    <a:pt x="524637" y="58201"/>
                  </a:lnTo>
                  <a:lnTo>
                    <a:pt x="514533" y="86913"/>
                  </a:lnTo>
                  <a:lnTo>
                    <a:pt x="495879" y="109418"/>
                  </a:lnTo>
                  <a:lnTo>
                    <a:pt x="495102" y="125714"/>
                  </a:lnTo>
                  <a:lnTo>
                    <a:pt x="519196" y="135026"/>
                  </a:lnTo>
                  <a:lnTo>
                    <a:pt x="532409" y="134250"/>
                  </a:lnTo>
                  <a:lnTo>
                    <a:pt x="547954" y="136578"/>
                  </a:lnTo>
                  <a:lnTo>
                    <a:pt x="570494" y="142786"/>
                  </a:lnTo>
                  <a:lnTo>
                    <a:pt x="615574" y="145114"/>
                  </a:lnTo>
                  <a:lnTo>
                    <a:pt x="639669" y="152098"/>
                  </a:lnTo>
                  <a:lnTo>
                    <a:pt x="660654" y="179259"/>
                  </a:lnTo>
                  <a:lnTo>
                    <a:pt x="647441" y="212627"/>
                  </a:lnTo>
                  <a:lnTo>
                    <a:pt x="635782" y="220387"/>
                  </a:lnTo>
                  <a:lnTo>
                    <a:pt x="624901" y="231252"/>
                  </a:lnTo>
                  <a:lnTo>
                    <a:pt x="617906" y="248324"/>
                  </a:lnTo>
                  <a:lnTo>
                    <a:pt x="614020" y="266948"/>
                  </a:lnTo>
                  <a:lnTo>
                    <a:pt x="616351" y="276260"/>
                  </a:lnTo>
                  <a:lnTo>
                    <a:pt x="620238" y="285572"/>
                  </a:lnTo>
                  <a:lnTo>
                    <a:pt x="617906" y="349981"/>
                  </a:lnTo>
                  <a:lnTo>
                    <a:pt x="598475" y="354638"/>
                  </a:lnTo>
                  <a:lnTo>
                    <a:pt x="585262" y="373262"/>
                  </a:lnTo>
                  <a:lnTo>
                    <a:pt x="575158" y="399646"/>
                  </a:lnTo>
                  <a:lnTo>
                    <a:pt x="566608" y="409734"/>
                  </a:lnTo>
                  <a:lnTo>
                    <a:pt x="549509" y="425255"/>
                  </a:lnTo>
                  <a:lnTo>
                    <a:pt x="536296" y="457847"/>
                  </a:lnTo>
                  <a:lnTo>
                    <a:pt x="523860" y="473367"/>
                  </a:lnTo>
                  <a:lnTo>
                    <a:pt x="519974" y="482680"/>
                  </a:lnTo>
                  <a:lnTo>
                    <a:pt x="526969" y="501304"/>
                  </a:lnTo>
                  <a:lnTo>
                    <a:pt x="534741" y="504408"/>
                  </a:lnTo>
                  <a:lnTo>
                    <a:pt x="547177" y="517600"/>
                  </a:lnTo>
                  <a:lnTo>
                    <a:pt x="537850" y="541656"/>
                  </a:lnTo>
                  <a:lnTo>
                    <a:pt x="485775" y="563385"/>
                  </a:lnTo>
                  <a:lnTo>
                    <a:pt x="453131" y="570369"/>
                  </a:lnTo>
                  <a:lnTo>
                    <a:pt x="438364" y="569593"/>
                  </a:lnTo>
                  <a:lnTo>
                    <a:pt x="422819" y="566489"/>
                  </a:lnTo>
                  <a:lnTo>
                    <a:pt x="410383" y="557177"/>
                  </a:lnTo>
                  <a:lnTo>
                    <a:pt x="398724" y="546313"/>
                  </a:lnTo>
                  <a:lnTo>
                    <a:pt x="376961" y="538552"/>
                  </a:lnTo>
                  <a:lnTo>
                    <a:pt x="363748" y="515272"/>
                  </a:lnTo>
                  <a:lnTo>
                    <a:pt x="367635" y="500528"/>
                  </a:lnTo>
                  <a:lnTo>
                    <a:pt x="376961" y="489664"/>
                  </a:lnTo>
                  <a:lnTo>
                    <a:pt x="388620" y="474143"/>
                  </a:lnTo>
                  <a:lnTo>
                    <a:pt x="384734" y="454743"/>
                  </a:lnTo>
                  <a:lnTo>
                    <a:pt x="379293" y="451639"/>
                  </a:lnTo>
                  <a:lnTo>
                    <a:pt x="366857" y="456295"/>
                  </a:lnTo>
                  <a:lnTo>
                    <a:pt x="307010" y="488112"/>
                  </a:lnTo>
                  <a:lnTo>
                    <a:pt x="278252" y="493544"/>
                  </a:lnTo>
                  <a:lnTo>
                    <a:pt x="239390" y="516824"/>
                  </a:lnTo>
                  <a:lnTo>
                    <a:pt x="225400" y="521480"/>
                  </a:lnTo>
                  <a:lnTo>
                    <a:pt x="208300" y="516048"/>
                  </a:lnTo>
                  <a:lnTo>
                    <a:pt x="194310" y="499752"/>
                  </a:lnTo>
                  <a:lnTo>
                    <a:pt x="160889" y="477247"/>
                  </a:lnTo>
                  <a:lnTo>
                    <a:pt x="113477" y="472591"/>
                  </a:lnTo>
                  <a:lnTo>
                    <a:pt x="108037" y="467935"/>
                  </a:lnTo>
                  <a:lnTo>
                    <a:pt x="99487" y="457071"/>
                  </a:lnTo>
                  <a:lnTo>
                    <a:pt x="96378" y="450863"/>
                  </a:lnTo>
                  <a:lnTo>
                    <a:pt x="88606" y="439223"/>
                  </a:lnTo>
                  <a:lnTo>
                    <a:pt x="69175" y="430687"/>
                  </a:lnTo>
                  <a:lnTo>
                    <a:pt x="48189" y="427583"/>
                  </a:lnTo>
                  <a:lnTo>
                    <a:pt x="41194" y="374814"/>
                  </a:lnTo>
                  <a:lnTo>
                    <a:pt x="44303" y="358518"/>
                  </a:lnTo>
                  <a:lnTo>
                    <a:pt x="61402" y="335237"/>
                  </a:lnTo>
                  <a:lnTo>
                    <a:pt x="80833" y="315837"/>
                  </a:lnTo>
                  <a:lnTo>
                    <a:pt x="116586" y="308853"/>
                  </a:lnTo>
                  <a:lnTo>
                    <a:pt x="106482" y="284796"/>
                  </a:lnTo>
                  <a:lnTo>
                    <a:pt x="96378" y="241340"/>
                  </a:lnTo>
                  <a:lnTo>
                    <a:pt x="69175" y="221163"/>
                  </a:lnTo>
                  <a:lnTo>
                    <a:pt x="41971" y="230476"/>
                  </a:lnTo>
                  <a:lnTo>
                    <a:pt x="19431" y="233580"/>
                  </a:lnTo>
                  <a:lnTo>
                    <a:pt x="6995" y="219611"/>
                  </a:lnTo>
                  <a:lnTo>
                    <a:pt x="3886" y="184691"/>
                  </a:lnTo>
                  <a:lnTo>
                    <a:pt x="27203" y="167619"/>
                  </a:lnTo>
                  <a:lnTo>
                    <a:pt x="13990" y="131146"/>
                  </a:lnTo>
                  <a:lnTo>
                    <a:pt x="3886" y="109418"/>
                  </a:lnTo>
                  <a:lnTo>
                    <a:pt x="0" y="79929"/>
                  </a:lnTo>
                  <a:lnTo>
                    <a:pt x="10882" y="76825"/>
                  </a:lnTo>
                  <a:lnTo>
                    <a:pt x="17099" y="72945"/>
                  </a:lnTo>
                  <a:lnTo>
                    <a:pt x="20986" y="75273"/>
                  </a:lnTo>
                  <a:lnTo>
                    <a:pt x="47412" y="69065"/>
                  </a:lnTo>
                  <a:lnTo>
                    <a:pt x="60625" y="62857"/>
                  </a:lnTo>
                  <a:lnTo>
                    <a:pt x="76947" y="51217"/>
                  </a:lnTo>
                  <a:lnTo>
                    <a:pt x="135240" y="31816"/>
                  </a:lnTo>
                  <a:lnTo>
                    <a:pt x="194310" y="776"/>
                  </a:lnTo>
                  <a:lnTo>
                    <a:pt x="207523" y="0"/>
                  </a:lnTo>
                  <a:lnTo>
                    <a:pt x="234727" y="4656"/>
                  </a:lnTo>
                  <a:lnTo>
                    <a:pt x="273589" y="4656"/>
                  </a:lnTo>
                  <a:lnTo>
                    <a:pt x="282138" y="6208"/>
                  </a:lnTo>
                  <a:lnTo>
                    <a:pt x="300792" y="13192"/>
                  </a:lnTo>
                  <a:lnTo>
                    <a:pt x="379293" y="20952"/>
                  </a:lnTo>
                  <a:lnTo>
                    <a:pt x="386288" y="18624"/>
                  </a:lnTo>
                  <a:lnTo>
                    <a:pt x="396392" y="22504"/>
                  </a:lnTo>
                  <a:lnTo>
                    <a:pt x="444581" y="18624"/>
                  </a:lnTo>
                  <a:lnTo>
                    <a:pt x="523083" y="3026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tr-TR"/>
            </a:p>
          </p:txBody>
        </p:sp>
        <p:sp>
          <p:nvSpPr>
            <p:cNvPr id="202" name="Serbest Form 201">
              <a:extLst>
                <a:ext uri="{FF2B5EF4-FFF2-40B4-BE49-F238E27FC236}">
                  <a16:creationId xmlns:a16="http://schemas.microsoft.com/office/drawing/2014/main" id="{3E496509-DE5C-8876-7E12-CEB778BD41A4}"/>
                </a:ext>
              </a:extLst>
            </p:cNvPr>
            <p:cNvSpPr/>
            <p:nvPr/>
          </p:nvSpPr>
          <p:spPr>
            <a:xfrm>
              <a:off x="6980190" y="3310499"/>
              <a:ext cx="515613" cy="495730"/>
            </a:xfrm>
            <a:custGeom>
              <a:avLst/>
              <a:gdLst>
                <a:gd name="connsiteX0" fmla="*/ 245608 w 272811"/>
                <a:gd name="connsiteY0" fmla="*/ 0 h 262292"/>
                <a:gd name="connsiteX1" fmla="*/ 249494 w 272811"/>
                <a:gd name="connsiteY1" fmla="*/ 29488 h 262292"/>
                <a:gd name="connsiteX2" fmla="*/ 259598 w 272811"/>
                <a:gd name="connsiteY2" fmla="*/ 51217 h 262292"/>
                <a:gd name="connsiteX3" fmla="*/ 272811 w 272811"/>
                <a:gd name="connsiteY3" fmla="*/ 87689 h 262292"/>
                <a:gd name="connsiteX4" fmla="*/ 249494 w 272811"/>
                <a:gd name="connsiteY4" fmla="*/ 104762 h 262292"/>
                <a:gd name="connsiteX5" fmla="*/ 252603 w 272811"/>
                <a:gd name="connsiteY5" fmla="*/ 139682 h 262292"/>
                <a:gd name="connsiteX6" fmla="*/ 217627 w 272811"/>
                <a:gd name="connsiteY6" fmla="*/ 173051 h 262292"/>
                <a:gd name="connsiteX7" fmla="*/ 196642 w 272811"/>
                <a:gd name="connsiteY7" fmla="*/ 179259 h 262292"/>
                <a:gd name="connsiteX8" fmla="*/ 180320 w 272811"/>
                <a:gd name="connsiteY8" fmla="*/ 214955 h 262292"/>
                <a:gd name="connsiteX9" fmla="*/ 136017 w 272811"/>
                <a:gd name="connsiteY9" fmla="*/ 252204 h 262292"/>
                <a:gd name="connsiteX10" fmla="*/ 97155 w 272811"/>
                <a:gd name="connsiteY10" fmla="*/ 262292 h 262292"/>
                <a:gd name="connsiteX11" fmla="*/ 56738 w 272811"/>
                <a:gd name="connsiteY11" fmla="*/ 260740 h 262292"/>
                <a:gd name="connsiteX12" fmla="*/ 64511 w 272811"/>
                <a:gd name="connsiteY12" fmla="*/ 218835 h 262292"/>
                <a:gd name="connsiteX13" fmla="*/ 50521 w 272811"/>
                <a:gd name="connsiteY13" fmla="*/ 184691 h 262292"/>
                <a:gd name="connsiteX14" fmla="*/ 43525 w 272811"/>
                <a:gd name="connsiteY14" fmla="*/ 159082 h 262292"/>
                <a:gd name="connsiteX15" fmla="*/ 20985 w 272811"/>
                <a:gd name="connsiteY15" fmla="*/ 148994 h 262292"/>
                <a:gd name="connsiteX16" fmla="*/ 0 w 272811"/>
                <a:gd name="connsiteY16" fmla="*/ 128042 h 262292"/>
                <a:gd name="connsiteX17" fmla="*/ 10881 w 272811"/>
                <a:gd name="connsiteY17" fmla="*/ 121834 h 262292"/>
                <a:gd name="connsiteX18" fmla="*/ 16322 w 272811"/>
                <a:gd name="connsiteY18" fmla="*/ 109418 h 262292"/>
                <a:gd name="connsiteX19" fmla="*/ 40416 w 272811"/>
                <a:gd name="connsiteY19" fmla="*/ 82257 h 262292"/>
                <a:gd name="connsiteX20" fmla="*/ 42748 w 272811"/>
                <a:gd name="connsiteY20" fmla="*/ 79929 h 262292"/>
                <a:gd name="connsiteX21" fmla="*/ 48189 w 272811"/>
                <a:gd name="connsiteY21" fmla="*/ 69065 h 262292"/>
                <a:gd name="connsiteX22" fmla="*/ 60625 w 272811"/>
                <a:gd name="connsiteY22" fmla="*/ 65185 h 262292"/>
                <a:gd name="connsiteX23" fmla="*/ 80833 w 272811"/>
                <a:gd name="connsiteY23" fmla="*/ 64409 h 262292"/>
                <a:gd name="connsiteX24" fmla="*/ 81610 w 272811"/>
                <a:gd name="connsiteY24" fmla="*/ 61305 h 262292"/>
                <a:gd name="connsiteX25" fmla="*/ 84719 w 272811"/>
                <a:gd name="connsiteY25" fmla="*/ 59753 h 262292"/>
                <a:gd name="connsiteX26" fmla="*/ 88605 w 272811"/>
                <a:gd name="connsiteY26" fmla="*/ 57425 h 262292"/>
                <a:gd name="connsiteX27" fmla="*/ 88605 w 272811"/>
                <a:gd name="connsiteY27" fmla="*/ 54321 h 262292"/>
                <a:gd name="connsiteX28" fmla="*/ 90160 w 272811"/>
                <a:gd name="connsiteY28" fmla="*/ 51993 h 262292"/>
                <a:gd name="connsiteX29" fmla="*/ 91714 w 272811"/>
                <a:gd name="connsiteY29" fmla="*/ 51217 h 262292"/>
                <a:gd name="connsiteX30" fmla="*/ 94046 w 272811"/>
                <a:gd name="connsiteY30" fmla="*/ 51993 h 262292"/>
                <a:gd name="connsiteX31" fmla="*/ 97155 w 272811"/>
                <a:gd name="connsiteY31" fmla="*/ 56649 h 262292"/>
                <a:gd name="connsiteX32" fmla="*/ 98709 w 272811"/>
                <a:gd name="connsiteY32" fmla="*/ 57425 h 262292"/>
                <a:gd name="connsiteX33" fmla="*/ 104927 w 272811"/>
                <a:gd name="connsiteY33" fmla="*/ 54321 h 262292"/>
                <a:gd name="connsiteX34" fmla="*/ 112700 w 272811"/>
                <a:gd name="connsiteY34" fmla="*/ 45009 h 262292"/>
                <a:gd name="connsiteX35" fmla="*/ 118140 w 272811"/>
                <a:gd name="connsiteY35" fmla="*/ 40353 h 262292"/>
                <a:gd name="connsiteX36" fmla="*/ 143789 w 272811"/>
                <a:gd name="connsiteY36" fmla="*/ 27160 h 262292"/>
                <a:gd name="connsiteX37" fmla="*/ 148453 w 272811"/>
                <a:gd name="connsiteY37" fmla="*/ 24056 h 262292"/>
                <a:gd name="connsiteX38" fmla="*/ 153116 w 272811"/>
                <a:gd name="connsiteY38" fmla="*/ 21728 h 262292"/>
                <a:gd name="connsiteX39" fmla="*/ 158557 w 272811"/>
                <a:gd name="connsiteY39" fmla="*/ 20952 h 262292"/>
                <a:gd name="connsiteX40" fmla="*/ 163997 w 272811"/>
                <a:gd name="connsiteY40" fmla="*/ 23280 h 262292"/>
                <a:gd name="connsiteX41" fmla="*/ 168661 w 272811"/>
                <a:gd name="connsiteY41" fmla="*/ 16296 h 262292"/>
                <a:gd name="connsiteX42" fmla="*/ 177211 w 272811"/>
                <a:gd name="connsiteY42" fmla="*/ 10088 h 262292"/>
                <a:gd name="connsiteX43" fmla="*/ 186538 w 272811"/>
                <a:gd name="connsiteY43" fmla="*/ 7760 h 262292"/>
                <a:gd name="connsiteX44" fmla="*/ 195864 w 272811"/>
                <a:gd name="connsiteY44" fmla="*/ 11640 h 262292"/>
                <a:gd name="connsiteX45" fmla="*/ 201305 w 272811"/>
                <a:gd name="connsiteY45" fmla="*/ 11640 h 262292"/>
                <a:gd name="connsiteX46" fmla="*/ 223845 w 272811"/>
                <a:gd name="connsiteY46" fmla="*/ 3104 h 262292"/>
                <a:gd name="connsiteX47" fmla="*/ 229286 w 272811"/>
                <a:gd name="connsiteY47" fmla="*/ 0 h 262292"/>
                <a:gd name="connsiteX48" fmla="*/ 234726 w 272811"/>
                <a:gd name="connsiteY48" fmla="*/ 776 h 262292"/>
                <a:gd name="connsiteX49" fmla="*/ 245608 w 272811"/>
                <a:gd name="connsiteY49" fmla="*/ 0 h 262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272811" h="262292">
                  <a:moveTo>
                    <a:pt x="245608" y="0"/>
                  </a:moveTo>
                  <a:lnTo>
                    <a:pt x="249494" y="29488"/>
                  </a:lnTo>
                  <a:lnTo>
                    <a:pt x="259598" y="51217"/>
                  </a:lnTo>
                  <a:lnTo>
                    <a:pt x="272811" y="87689"/>
                  </a:lnTo>
                  <a:lnTo>
                    <a:pt x="249494" y="104762"/>
                  </a:lnTo>
                  <a:lnTo>
                    <a:pt x="252603" y="139682"/>
                  </a:lnTo>
                  <a:lnTo>
                    <a:pt x="217627" y="173051"/>
                  </a:lnTo>
                  <a:lnTo>
                    <a:pt x="196642" y="179259"/>
                  </a:lnTo>
                  <a:lnTo>
                    <a:pt x="180320" y="214955"/>
                  </a:lnTo>
                  <a:lnTo>
                    <a:pt x="136017" y="252204"/>
                  </a:lnTo>
                  <a:lnTo>
                    <a:pt x="97155" y="262292"/>
                  </a:lnTo>
                  <a:lnTo>
                    <a:pt x="56738" y="260740"/>
                  </a:lnTo>
                  <a:lnTo>
                    <a:pt x="64511" y="218835"/>
                  </a:lnTo>
                  <a:lnTo>
                    <a:pt x="50521" y="184691"/>
                  </a:lnTo>
                  <a:lnTo>
                    <a:pt x="43525" y="159082"/>
                  </a:lnTo>
                  <a:lnTo>
                    <a:pt x="20985" y="148994"/>
                  </a:lnTo>
                  <a:lnTo>
                    <a:pt x="0" y="128042"/>
                  </a:lnTo>
                  <a:lnTo>
                    <a:pt x="10881" y="121834"/>
                  </a:lnTo>
                  <a:lnTo>
                    <a:pt x="16322" y="109418"/>
                  </a:lnTo>
                  <a:lnTo>
                    <a:pt x="40416" y="82257"/>
                  </a:lnTo>
                  <a:lnTo>
                    <a:pt x="42748" y="79929"/>
                  </a:lnTo>
                  <a:lnTo>
                    <a:pt x="48189" y="69065"/>
                  </a:lnTo>
                  <a:lnTo>
                    <a:pt x="60625" y="65185"/>
                  </a:lnTo>
                  <a:lnTo>
                    <a:pt x="80833" y="64409"/>
                  </a:lnTo>
                  <a:lnTo>
                    <a:pt x="81610" y="61305"/>
                  </a:lnTo>
                  <a:lnTo>
                    <a:pt x="84719" y="59753"/>
                  </a:lnTo>
                  <a:lnTo>
                    <a:pt x="88605" y="57425"/>
                  </a:lnTo>
                  <a:lnTo>
                    <a:pt x="88605" y="54321"/>
                  </a:lnTo>
                  <a:lnTo>
                    <a:pt x="90160" y="51993"/>
                  </a:lnTo>
                  <a:lnTo>
                    <a:pt x="91714" y="51217"/>
                  </a:lnTo>
                  <a:lnTo>
                    <a:pt x="94046" y="51993"/>
                  </a:lnTo>
                  <a:lnTo>
                    <a:pt x="97155" y="56649"/>
                  </a:lnTo>
                  <a:lnTo>
                    <a:pt x="98709" y="57425"/>
                  </a:lnTo>
                  <a:lnTo>
                    <a:pt x="104927" y="54321"/>
                  </a:lnTo>
                  <a:lnTo>
                    <a:pt x="112700" y="45009"/>
                  </a:lnTo>
                  <a:lnTo>
                    <a:pt x="118140" y="40353"/>
                  </a:lnTo>
                  <a:lnTo>
                    <a:pt x="143789" y="27160"/>
                  </a:lnTo>
                  <a:lnTo>
                    <a:pt x="148453" y="24056"/>
                  </a:lnTo>
                  <a:lnTo>
                    <a:pt x="153116" y="21728"/>
                  </a:lnTo>
                  <a:lnTo>
                    <a:pt x="158557" y="20952"/>
                  </a:lnTo>
                  <a:lnTo>
                    <a:pt x="163997" y="23280"/>
                  </a:lnTo>
                  <a:lnTo>
                    <a:pt x="168661" y="16296"/>
                  </a:lnTo>
                  <a:lnTo>
                    <a:pt x="177211" y="10088"/>
                  </a:lnTo>
                  <a:lnTo>
                    <a:pt x="186538" y="7760"/>
                  </a:lnTo>
                  <a:lnTo>
                    <a:pt x="195864" y="11640"/>
                  </a:lnTo>
                  <a:lnTo>
                    <a:pt x="201305" y="11640"/>
                  </a:lnTo>
                  <a:lnTo>
                    <a:pt x="223845" y="3104"/>
                  </a:lnTo>
                  <a:lnTo>
                    <a:pt x="229286" y="0"/>
                  </a:lnTo>
                  <a:lnTo>
                    <a:pt x="234726" y="776"/>
                  </a:lnTo>
                  <a:lnTo>
                    <a:pt x="245608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tr-TR"/>
            </a:p>
          </p:txBody>
        </p:sp>
        <p:sp>
          <p:nvSpPr>
            <p:cNvPr id="203" name="Serbest Form 202">
              <a:extLst>
                <a:ext uri="{FF2B5EF4-FFF2-40B4-BE49-F238E27FC236}">
                  <a16:creationId xmlns:a16="http://schemas.microsoft.com/office/drawing/2014/main" id="{564A45CD-E885-5C72-E629-7E989EFC3B67}"/>
                </a:ext>
              </a:extLst>
            </p:cNvPr>
            <p:cNvSpPr/>
            <p:nvPr/>
          </p:nvSpPr>
          <p:spPr>
            <a:xfrm>
              <a:off x="6430790" y="3552497"/>
              <a:ext cx="671324" cy="538264"/>
            </a:xfrm>
            <a:custGeom>
              <a:avLst/>
              <a:gdLst>
                <a:gd name="connsiteX0" fmla="*/ 290688 w 355198"/>
                <a:gd name="connsiteY0" fmla="*/ 0 h 284796"/>
                <a:gd name="connsiteX1" fmla="*/ 311673 w 355198"/>
                <a:gd name="connsiteY1" fmla="*/ 20952 h 284796"/>
                <a:gd name="connsiteX2" fmla="*/ 334213 w 355198"/>
                <a:gd name="connsiteY2" fmla="*/ 31040 h 284796"/>
                <a:gd name="connsiteX3" fmla="*/ 341209 w 355198"/>
                <a:gd name="connsiteY3" fmla="*/ 56649 h 284796"/>
                <a:gd name="connsiteX4" fmla="*/ 355199 w 355198"/>
                <a:gd name="connsiteY4" fmla="*/ 90793 h 284796"/>
                <a:gd name="connsiteX5" fmla="*/ 347426 w 355198"/>
                <a:gd name="connsiteY5" fmla="*/ 132698 h 284796"/>
                <a:gd name="connsiteX6" fmla="*/ 327995 w 355198"/>
                <a:gd name="connsiteY6" fmla="*/ 159858 h 284796"/>
                <a:gd name="connsiteX7" fmla="*/ 314782 w 355198"/>
                <a:gd name="connsiteY7" fmla="*/ 176155 h 284796"/>
                <a:gd name="connsiteX8" fmla="*/ 308564 w 355198"/>
                <a:gd name="connsiteY8" fmla="*/ 201763 h 284796"/>
                <a:gd name="connsiteX9" fmla="*/ 296906 w 355198"/>
                <a:gd name="connsiteY9" fmla="*/ 241340 h 284796"/>
                <a:gd name="connsiteX10" fmla="*/ 296906 w 355198"/>
                <a:gd name="connsiteY10" fmla="*/ 284796 h 284796"/>
                <a:gd name="connsiteX11" fmla="*/ 217627 w 355198"/>
                <a:gd name="connsiteY11" fmla="*/ 282468 h 284796"/>
                <a:gd name="connsiteX12" fmla="*/ 194310 w 355198"/>
                <a:gd name="connsiteY12" fmla="*/ 276260 h 284796"/>
                <a:gd name="connsiteX13" fmla="*/ 167107 w 355198"/>
                <a:gd name="connsiteY13" fmla="*/ 273932 h 284796"/>
                <a:gd name="connsiteX14" fmla="*/ 77724 w 355198"/>
                <a:gd name="connsiteY14" fmla="*/ 265396 h 284796"/>
                <a:gd name="connsiteX15" fmla="*/ 13990 w 355198"/>
                <a:gd name="connsiteY15" fmla="*/ 234356 h 284796"/>
                <a:gd name="connsiteX16" fmla="*/ 0 w 355198"/>
                <a:gd name="connsiteY16" fmla="*/ 220387 h 284796"/>
                <a:gd name="connsiteX17" fmla="*/ 12436 w 355198"/>
                <a:gd name="connsiteY17" fmla="*/ 208747 h 284796"/>
                <a:gd name="connsiteX18" fmla="*/ 17099 w 355198"/>
                <a:gd name="connsiteY18" fmla="*/ 201763 h 284796"/>
                <a:gd name="connsiteX19" fmla="*/ 20208 w 355198"/>
                <a:gd name="connsiteY19" fmla="*/ 195555 h 284796"/>
                <a:gd name="connsiteX20" fmla="*/ 21763 w 355198"/>
                <a:gd name="connsiteY20" fmla="*/ 187795 h 284796"/>
                <a:gd name="connsiteX21" fmla="*/ 22540 w 355198"/>
                <a:gd name="connsiteY21" fmla="*/ 176931 h 284796"/>
                <a:gd name="connsiteX22" fmla="*/ 23317 w 355198"/>
                <a:gd name="connsiteY22" fmla="*/ 173051 h 284796"/>
                <a:gd name="connsiteX23" fmla="*/ 26426 w 355198"/>
                <a:gd name="connsiteY23" fmla="*/ 162963 h 284796"/>
                <a:gd name="connsiteX24" fmla="*/ 27203 w 355198"/>
                <a:gd name="connsiteY24" fmla="*/ 156754 h 284796"/>
                <a:gd name="connsiteX25" fmla="*/ 25649 w 355198"/>
                <a:gd name="connsiteY25" fmla="*/ 154426 h 284796"/>
                <a:gd name="connsiteX26" fmla="*/ 18654 w 355198"/>
                <a:gd name="connsiteY26" fmla="*/ 149770 h 284796"/>
                <a:gd name="connsiteX27" fmla="*/ 17099 w 355198"/>
                <a:gd name="connsiteY27" fmla="*/ 145890 h 284796"/>
                <a:gd name="connsiteX28" fmla="*/ 20986 w 355198"/>
                <a:gd name="connsiteY28" fmla="*/ 139682 h 284796"/>
                <a:gd name="connsiteX29" fmla="*/ 29535 w 355198"/>
                <a:gd name="connsiteY29" fmla="*/ 136578 h 284796"/>
                <a:gd name="connsiteX30" fmla="*/ 46634 w 355198"/>
                <a:gd name="connsiteY30" fmla="*/ 135026 h 284796"/>
                <a:gd name="connsiteX31" fmla="*/ 48189 w 355198"/>
                <a:gd name="connsiteY31" fmla="*/ 133474 h 284796"/>
                <a:gd name="connsiteX32" fmla="*/ 54407 w 355198"/>
                <a:gd name="connsiteY32" fmla="*/ 124162 h 284796"/>
                <a:gd name="connsiteX33" fmla="*/ 55961 w 355198"/>
                <a:gd name="connsiteY33" fmla="*/ 121834 h 284796"/>
                <a:gd name="connsiteX34" fmla="*/ 59848 w 355198"/>
                <a:gd name="connsiteY34" fmla="*/ 121058 h 284796"/>
                <a:gd name="connsiteX35" fmla="*/ 115809 w 355198"/>
                <a:gd name="connsiteY35" fmla="*/ 99330 h 284796"/>
                <a:gd name="connsiteX36" fmla="*/ 194310 w 355198"/>
                <a:gd name="connsiteY36" fmla="*/ 46561 h 284796"/>
                <a:gd name="connsiteX37" fmla="*/ 239390 w 355198"/>
                <a:gd name="connsiteY37" fmla="*/ 24832 h 284796"/>
                <a:gd name="connsiteX38" fmla="*/ 252603 w 355198"/>
                <a:gd name="connsiteY38" fmla="*/ 13968 h 284796"/>
                <a:gd name="connsiteX39" fmla="*/ 255712 w 355198"/>
                <a:gd name="connsiteY39" fmla="*/ 11640 h 284796"/>
                <a:gd name="connsiteX40" fmla="*/ 290688 w 355198"/>
                <a:gd name="connsiteY40" fmla="*/ 0 h 284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355198" h="284796">
                  <a:moveTo>
                    <a:pt x="290688" y="0"/>
                  </a:moveTo>
                  <a:lnTo>
                    <a:pt x="311673" y="20952"/>
                  </a:lnTo>
                  <a:lnTo>
                    <a:pt x="334213" y="31040"/>
                  </a:lnTo>
                  <a:lnTo>
                    <a:pt x="341209" y="56649"/>
                  </a:lnTo>
                  <a:lnTo>
                    <a:pt x="355199" y="90793"/>
                  </a:lnTo>
                  <a:lnTo>
                    <a:pt x="347426" y="132698"/>
                  </a:lnTo>
                  <a:lnTo>
                    <a:pt x="327995" y="159858"/>
                  </a:lnTo>
                  <a:lnTo>
                    <a:pt x="314782" y="176155"/>
                  </a:lnTo>
                  <a:lnTo>
                    <a:pt x="308564" y="201763"/>
                  </a:lnTo>
                  <a:lnTo>
                    <a:pt x="296906" y="241340"/>
                  </a:lnTo>
                  <a:lnTo>
                    <a:pt x="296906" y="284796"/>
                  </a:lnTo>
                  <a:lnTo>
                    <a:pt x="217627" y="282468"/>
                  </a:lnTo>
                  <a:lnTo>
                    <a:pt x="194310" y="276260"/>
                  </a:lnTo>
                  <a:lnTo>
                    <a:pt x="167107" y="273932"/>
                  </a:lnTo>
                  <a:lnTo>
                    <a:pt x="77724" y="265396"/>
                  </a:lnTo>
                  <a:lnTo>
                    <a:pt x="13990" y="234356"/>
                  </a:lnTo>
                  <a:lnTo>
                    <a:pt x="0" y="220387"/>
                  </a:lnTo>
                  <a:lnTo>
                    <a:pt x="12436" y="208747"/>
                  </a:lnTo>
                  <a:lnTo>
                    <a:pt x="17099" y="201763"/>
                  </a:lnTo>
                  <a:lnTo>
                    <a:pt x="20208" y="195555"/>
                  </a:lnTo>
                  <a:lnTo>
                    <a:pt x="21763" y="187795"/>
                  </a:lnTo>
                  <a:lnTo>
                    <a:pt x="22540" y="176931"/>
                  </a:lnTo>
                  <a:lnTo>
                    <a:pt x="23317" y="173051"/>
                  </a:lnTo>
                  <a:lnTo>
                    <a:pt x="26426" y="162963"/>
                  </a:lnTo>
                  <a:lnTo>
                    <a:pt x="27203" y="156754"/>
                  </a:lnTo>
                  <a:lnTo>
                    <a:pt x="25649" y="154426"/>
                  </a:lnTo>
                  <a:lnTo>
                    <a:pt x="18654" y="149770"/>
                  </a:lnTo>
                  <a:lnTo>
                    <a:pt x="17099" y="145890"/>
                  </a:lnTo>
                  <a:lnTo>
                    <a:pt x="20986" y="139682"/>
                  </a:lnTo>
                  <a:lnTo>
                    <a:pt x="29535" y="136578"/>
                  </a:lnTo>
                  <a:lnTo>
                    <a:pt x="46634" y="135026"/>
                  </a:lnTo>
                  <a:lnTo>
                    <a:pt x="48189" y="133474"/>
                  </a:lnTo>
                  <a:lnTo>
                    <a:pt x="54407" y="124162"/>
                  </a:lnTo>
                  <a:lnTo>
                    <a:pt x="55961" y="121834"/>
                  </a:lnTo>
                  <a:lnTo>
                    <a:pt x="59848" y="121058"/>
                  </a:lnTo>
                  <a:lnTo>
                    <a:pt x="115809" y="99330"/>
                  </a:lnTo>
                  <a:lnTo>
                    <a:pt x="194310" y="46561"/>
                  </a:lnTo>
                  <a:lnTo>
                    <a:pt x="239390" y="24832"/>
                  </a:lnTo>
                  <a:lnTo>
                    <a:pt x="252603" y="13968"/>
                  </a:lnTo>
                  <a:lnTo>
                    <a:pt x="255712" y="11640"/>
                  </a:lnTo>
                  <a:lnTo>
                    <a:pt x="290688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tr-TR"/>
            </a:p>
          </p:txBody>
        </p:sp>
        <p:sp>
          <p:nvSpPr>
            <p:cNvPr id="204" name="Serbest Form 203">
              <a:extLst>
                <a:ext uri="{FF2B5EF4-FFF2-40B4-BE49-F238E27FC236}">
                  <a16:creationId xmlns:a16="http://schemas.microsoft.com/office/drawing/2014/main" id="{ABF28DAF-3778-769C-B56D-2745312AC5B7}"/>
                </a:ext>
              </a:extLst>
            </p:cNvPr>
            <p:cNvSpPr/>
            <p:nvPr/>
          </p:nvSpPr>
          <p:spPr>
            <a:xfrm>
              <a:off x="6098801" y="3969029"/>
              <a:ext cx="647820" cy="441463"/>
            </a:xfrm>
            <a:custGeom>
              <a:avLst/>
              <a:gdLst>
                <a:gd name="connsiteX0" fmla="*/ 175656 w 342762"/>
                <a:gd name="connsiteY0" fmla="*/ 0 h 233579"/>
                <a:gd name="connsiteX1" fmla="*/ 189647 w 342762"/>
                <a:gd name="connsiteY1" fmla="*/ 13968 h 233579"/>
                <a:gd name="connsiteX2" fmla="*/ 253380 w 342762"/>
                <a:gd name="connsiteY2" fmla="*/ 45009 h 233579"/>
                <a:gd name="connsiteX3" fmla="*/ 342763 w 342762"/>
                <a:gd name="connsiteY3" fmla="*/ 53545 h 233579"/>
                <a:gd name="connsiteX4" fmla="*/ 336545 w 342762"/>
                <a:gd name="connsiteY4" fmla="*/ 96226 h 233579"/>
                <a:gd name="connsiteX5" fmla="*/ 318668 w 342762"/>
                <a:gd name="connsiteY5" fmla="*/ 117178 h 233579"/>
                <a:gd name="connsiteX6" fmla="*/ 284470 w 342762"/>
                <a:gd name="connsiteY6" fmla="*/ 125714 h 233579"/>
                <a:gd name="connsiteX7" fmla="*/ 237058 w 342762"/>
                <a:gd name="connsiteY7" fmla="*/ 133474 h 233579"/>
                <a:gd name="connsiteX8" fmla="*/ 219182 w 342762"/>
                <a:gd name="connsiteY8" fmla="*/ 147442 h 233579"/>
                <a:gd name="connsiteX9" fmla="*/ 217627 w 342762"/>
                <a:gd name="connsiteY9" fmla="*/ 173051 h 233579"/>
                <a:gd name="connsiteX10" fmla="*/ 203637 w 342762"/>
                <a:gd name="connsiteY10" fmla="*/ 207971 h 233579"/>
                <a:gd name="connsiteX11" fmla="*/ 175656 w 342762"/>
                <a:gd name="connsiteY11" fmla="*/ 229700 h 233579"/>
                <a:gd name="connsiteX12" fmla="*/ 139903 w 342762"/>
                <a:gd name="connsiteY12" fmla="*/ 233580 h 233579"/>
                <a:gd name="connsiteX13" fmla="*/ 97932 w 342762"/>
                <a:gd name="connsiteY13" fmla="*/ 215731 h 233579"/>
                <a:gd name="connsiteX14" fmla="*/ 38085 w 342762"/>
                <a:gd name="connsiteY14" fmla="*/ 218059 h 233579"/>
                <a:gd name="connsiteX15" fmla="*/ 7772 w 342762"/>
                <a:gd name="connsiteY15" fmla="*/ 207195 h 233579"/>
                <a:gd name="connsiteX16" fmla="*/ 15545 w 342762"/>
                <a:gd name="connsiteY16" fmla="*/ 191675 h 233579"/>
                <a:gd name="connsiteX17" fmla="*/ 8549 w 342762"/>
                <a:gd name="connsiteY17" fmla="*/ 180811 h 233579"/>
                <a:gd name="connsiteX18" fmla="*/ 4663 w 342762"/>
                <a:gd name="connsiteY18" fmla="*/ 167619 h 233579"/>
                <a:gd name="connsiteX19" fmla="*/ 10104 w 342762"/>
                <a:gd name="connsiteY19" fmla="*/ 154426 h 233579"/>
                <a:gd name="connsiteX20" fmla="*/ 8549 w 342762"/>
                <a:gd name="connsiteY20" fmla="*/ 139682 h 233579"/>
                <a:gd name="connsiteX21" fmla="*/ 2332 w 342762"/>
                <a:gd name="connsiteY21" fmla="*/ 126490 h 233579"/>
                <a:gd name="connsiteX22" fmla="*/ 0 w 342762"/>
                <a:gd name="connsiteY22" fmla="*/ 111746 h 233579"/>
                <a:gd name="connsiteX23" fmla="*/ 12436 w 342762"/>
                <a:gd name="connsiteY23" fmla="*/ 83033 h 233579"/>
                <a:gd name="connsiteX24" fmla="*/ 34199 w 342762"/>
                <a:gd name="connsiteY24" fmla="*/ 62857 h 233579"/>
                <a:gd name="connsiteX25" fmla="*/ 33421 w 342762"/>
                <a:gd name="connsiteY25" fmla="*/ 52769 h 233579"/>
                <a:gd name="connsiteX26" fmla="*/ 31090 w 342762"/>
                <a:gd name="connsiteY26" fmla="*/ 38025 h 233579"/>
                <a:gd name="connsiteX27" fmla="*/ 31867 w 342762"/>
                <a:gd name="connsiteY27" fmla="*/ 33368 h 233579"/>
                <a:gd name="connsiteX28" fmla="*/ 81610 w 342762"/>
                <a:gd name="connsiteY28" fmla="*/ 32592 h 233579"/>
                <a:gd name="connsiteX29" fmla="*/ 90937 w 342762"/>
                <a:gd name="connsiteY29" fmla="*/ 27160 h 233579"/>
                <a:gd name="connsiteX30" fmla="*/ 94046 w 342762"/>
                <a:gd name="connsiteY30" fmla="*/ 25608 h 233579"/>
                <a:gd name="connsiteX31" fmla="*/ 98709 w 342762"/>
                <a:gd name="connsiteY31" fmla="*/ 26384 h 233579"/>
                <a:gd name="connsiteX32" fmla="*/ 106482 w 342762"/>
                <a:gd name="connsiteY32" fmla="*/ 28712 h 233579"/>
                <a:gd name="connsiteX33" fmla="*/ 110368 w 342762"/>
                <a:gd name="connsiteY33" fmla="*/ 28712 h 233579"/>
                <a:gd name="connsiteX34" fmla="*/ 125913 w 342762"/>
                <a:gd name="connsiteY34" fmla="*/ 25608 h 233579"/>
                <a:gd name="connsiteX35" fmla="*/ 128245 w 342762"/>
                <a:gd name="connsiteY35" fmla="*/ 26384 h 233579"/>
                <a:gd name="connsiteX36" fmla="*/ 131354 w 342762"/>
                <a:gd name="connsiteY36" fmla="*/ 28712 h 233579"/>
                <a:gd name="connsiteX37" fmla="*/ 133685 w 342762"/>
                <a:gd name="connsiteY37" fmla="*/ 28712 h 233579"/>
                <a:gd name="connsiteX38" fmla="*/ 136017 w 342762"/>
                <a:gd name="connsiteY38" fmla="*/ 27936 h 233579"/>
                <a:gd name="connsiteX39" fmla="*/ 136794 w 342762"/>
                <a:gd name="connsiteY39" fmla="*/ 26384 h 233579"/>
                <a:gd name="connsiteX40" fmla="*/ 137571 w 342762"/>
                <a:gd name="connsiteY40" fmla="*/ 24056 h 233579"/>
                <a:gd name="connsiteX41" fmla="*/ 139903 w 342762"/>
                <a:gd name="connsiteY41" fmla="*/ 22504 h 233579"/>
                <a:gd name="connsiteX42" fmla="*/ 155448 w 342762"/>
                <a:gd name="connsiteY42" fmla="*/ 16296 h 233579"/>
                <a:gd name="connsiteX43" fmla="*/ 167107 w 342762"/>
                <a:gd name="connsiteY43" fmla="*/ 8536 h 233579"/>
                <a:gd name="connsiteX44" fmla="*/ 175656 w 342762"/>
                <a:gd name="connsiteY44" fmla="*/ 0 h 233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342762" h="233579">
                  <a:moveTo>
                    <a:pt x="175656" y="0"/>
                  </a:moveTo>
                  <a:lnTo>
                    <a:pt x="189647" y="13968"/>
                  </a:lnTo>
                  <a:lnTo>
                    <a:pt x="253380" y="45009"/>
                  </a:lnTo>
                  <a:lnTo>
                    <a:pt x="342763" y="53545"/>
                  </a:lnTo>
                  <a:lnTo>
                    <a:pt x="336545" y="96226"/>
                  </a:lnTo>
                  <a:lnTo>
                    <a:pt x="318668" y="117178"/>
                  </a:lnTo>
                  <a:lnTo>
                    <a:pt x="284470" y="125714"/>
                  </a:lnTo>
                  <a:lnTo>
                    <a:pt x="237058" y="133474"/>
                  </a:lnTo>
                  <a:lnTo>
                    <a:pt x="219182" y="147442"/>
                  </a:lnTo>
                  <a:lnTo>
                    <a:pt x="217627" y="173051"/>
                  </a:lnTo>
                  <a:lnTo>
                    <a:pt x="203637" y="207971"/>
                  </a:lnTo>
                  <a:lnTo>
                    <a:pt x="175656" y="229700"/>
                  </a:lnTo>
                  <a:lnTo>
                    <a:pt x="139903" y="233580"/>
                  </a:lnTo>
                  <a:lnTo>
                    <a:pt x="97932" y="215731"/>
                  </a:lnTo>
                  <a:lnTo>
                    <a:pt x="38085" y="218059"/>
                  </a:lnTo>
                  <a:lnTo>
                    <a:pt x="7772" y="207195"/>
                  </a:lnTo>
                  <a:lnTo>
                    <a:pt x="15545" y="191675"/>
                  </a:lnTo>
                  <a:lnTo>
                    <a:pt x="8549" y="180811"/>
                  </a:lnTo>
                  <a:lnTo>
                    <a:pt x="4663" y="167619"/>
                  </a:lnTo>
                  <a:lnTo>
                    <a:pt x="10104" y="154426"/>
                  </a:lnTo>
                  <a:lnTo>
                    <a:pt x="8549" y="139682"/>
                  </a:lnTo>
                  <a:lnTo>
                    <a:pt x="2332" y="126490"/>
                  </a:lnTo>
                  <a:lnTo>
                    <a:pt x="0" y="111746"/>
                  </a:lnTo>
                  <a:lnTo>
                    <a:pt x="12436" y="83033"/>
                  </a:lnTo>
                  <a:lnTo>
                    <a:pt x="34199" y="62857"/>
                  </a:lnTo>
                  <a:lnTo>
                    <a:pt x="33421" y="52769"/>
                  </a:lnTo>
                  <a:lnTo>
                    <a:pt x="31090" y="38025"/>
                  </a:lnTo>
                  <a:lnTo>
                    <a:pt x="31867" y="33368"/>
                  </a:lnTo>
                  <a:lnTo>
                    <a:pt x="81610" y="32592"/>
                  </a:lnTo>
                  <a:lnTo>
                    <a:pt x="90937" y="27160"/>
                  </a:lnTo>
                  <a:lnTo>
                    <a:pt x="94046" y="25608"/>
                  </a:lnTo>
                  <a:lnTo>
                    <a:pt x="98709" y="26384"/>
                  </a:lnTo>
                  <a:lnTo>
                    <a:pt x="106482" y="28712"/>
                  </a:lnTo>
                  <a:lnTo>
                    <a:pt x="110368" y="28712"/>
                  </a:lnTo>
                  <a:lnTo>
                    <a:pt x="125913" y="25608"/>
                  </a:lnTo>
                  <a:lnTo>
                    <a:pt x="128245" y="26384"/>
                  </a:lnTo>
                  <a:lnTo>
                    <a:pt x="131354" y="28712"/>
                  </a:lnTo>
                  <a:lnTo>
                    <a:pt x="133685" y="28712"/>
                  </a:lnTo>
                  <a:lnTo>
                    <a:pt x="136017" y="27936"/>
                  </a:lnTo>
                  <a:lnTo>
                    <a:pt x="136794" y="26384"/>
                  </a:lnTo>
                  <a:lnTo>
                    <a:pt x="137571" y="24056"/>
                  </a:lnTo>
                  <a:lnTo>
                    <a:pt x="139903" y="22504"/>
                  </a:lnTo>
                  <a:lnTo>
                    <a:pt x="155448" y="16296"/>
                  </a:lnTo>
                  <a:lnTo>
                    <a:pt x="167107" y="8536"/>
                  </a:lnTo>
                  <a:lnTo>
                    <a:pt x="175656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tr-TR"/>
            </a:p>
          </p:txBody>
        </p:sp>
        <p:sp>
          <p:nvSpPr>
            <p:cNvPr id="205" name="Serbest Form 204">
              <a:extLst>
                <a:ext uri="{FF2B5EF4-FFF2-40B4-BE49-F238E27FC236}">
                  <a16:creationId xmlns:a16="http://schemas.microsoft.com/office/drawing/2014/main" id="{E329509B-3A71-E7A1-06A1-46AB05624196}"/>
                </a:ext>
              </a:extLst>
            </p:cNvPr>
            <p:cNvSpPr/>
            <p:nvPr/>
          </p:nvSpPr>
          <p:spPr>
            <a:xfrm>
              <a:off x="5440697" y="3951429"/>
              <a:ext cx="722738" cy="771463"/>
            </a:xfrm>
            <a:custGeom>
              <a:avLst/>
              <a:gdLst>
                <a:gd name="connsiteX0" fmla="*/ 380070 w 382402"/>
                <a:gd name="connsiteY0" fmla="*/ 42681 h 408182"/>
                <a:gd name="connsiteX1" fmla="*/ 379293 w 382402"/>
                <a:gd name="connsiteY1" fmla="*/ 47337 h 408182"/>
                <a:gd name="connsiteX2" fmla="*/ 381625 w 382402"/>
                <a:gd name="connsiteY2" fmla="*/ 62081 h 408182"/>
                <a:gd name="connsiteX3" fmla="*/ 382402 w 382402"/>
                <a:gd name="connsiteY3" fmla="*/ 72169 h 408182"/>
                <a:gd name="connsiteX4" fmla="*/ 360639 w 382402"/>
                <a:gd name="connsiteY4" fmla="*/ 92345 h 408182"/>
                <a:gd name="connsiteX5" fmla="*/ 348204 w 382402"/>
                <a:gd name="connsiteY5" fmla="*/ 121058 h 408182"/>
                <a:gd name="connsiteX6" fmla="*/ 350535 w 382402"/>
                <a:gd name="connsiteY6" fmla="*/ 135802 h 408182"/>
                <a:gd name="connsiteX7" fmla="*/ 356753 w 382402"/>
                <a:gd name="connsiteY7" fmla="*/ 148994 h 408182"/>
                <a:gd name="connsiteX8" fmla="*/ 358308 w 382402"/>
                <a:gd name="connsiteY8" fmla="*/ 163739 h 408182"/>
                <a:gd name="connsiteX9" fmla="*/ 352867 w 382402"/>
                <a:gd name="connsiteY9" fmla="*/ 176931 h 408182"/>
                <a:gd name="connsiteX10" fmla="*/ 356753 w 382402"/>
                <a:gd name="connsiteY10" fmla="*/ 190123 h 408182"/>
                <a:gd name="connsiteX11" fmla="*/ 363748 w 382402"/>
                <a:gd name="connsiteY11" fmla="*/ 200987 h 408182"/>
                <a:gd name="connsiteX12" fmla="*/ 355976 w 382402"/>
                <a:gd name="connsiteY12" fmla="*/ 216507 h 408182"/>
                <a:gd name="connsiteX13" fmla="*/ 332659 w 382402"/>
                <a:gd name="connsiteY13" fmla="*/ 234356 h 408182"/>
                <a:gd name="connsiteX14" fmla="*/ 333436 w 382402"/>
                <a:gd name="connsiteY14" fmla="*/ 250652 h 408182"/>
                <a:gd name="connsiteX15" fmla="*/ 336545 w 382402"/>
                <a:gd name="connsiteY15" fmla="*/ 265396 h 408182"/>
                <a:gd name="connsiteX16" fmla="*/ 331882 w 382402"/>
                <a:gd name="connsiteY16" fmla="*/ 280140 h 408182"/>
                <a:gd name="connsiteX17" fmla="*/ 307787 w 382402"/>
                <a:gd name="connsiteY17" fmla="*/ 291781 h 408182"/>
                <a:gd name="connsiteX18" fmla="*/ 282138 w 382402"/>
                <a:gd name="connsiteY18" fmla="*/ 290229 h 408182"/>
                <a:gd name="connsiteX19" fmla="*/ 267371 w 382402"/>
                <a:gd name="connsiteY19" fmla="*/ 312733 h 408182"/>
                <a:gd name="connsiteX20" fmla="*/ 257266 w 382402"/>
                <a:gd name="connsiteY20" fmla="*/ 342997 h 408182"/>
                <a:gd name="connsiteX21" fmla="*/ 251049 w 382402"/>
                <a:gd name="connsiteY21" fmla="*/ 346101 h 408182"/>
                <a:gd name="connsiteX22" fmla="*/ 246385 w 382402"/>
                <a:gd name="connsiteY22" fmla="*/ 351534 h 408182"/>
                <a:gd name="connsiteX23" fmla="*/ 248717 w 382402"/>
                <a:gd name="connsiteY23" fmla="*/ 363950 h 408182"/>
                <a:gd name="connsiteX24" fmla="*/ 256489 w 382402"/>
                <a:gd name="connsiteY24" fmla="*/ 373262 h 408182"/>
                <a:gd name="connsiteX25" fmla="*/ 265039 w 382402"/>
                <a:gd name="connsiteY25" fmla="*/ 390334 h 408182"/>
                <a:gd name="connsiteX26" fmla="*/ 258044 w 382402"/>
                <a:gd name="connsiteY26" fmla="*/ 408182 h 408182"/>
                <a:gd name="connsiteX27" fmla="*/ 238613 w 382402"/>
                <a:gd name="connsiteY27" fmla="*/ 403526 h 408182"/>
                <a:gd name="connsiteX28" fmla="*/ 211409 w 382402"/>
                <a:gd name="connsiteY28" fmla="*/ 404302 h 408182"/>
                <a:gd name="connsiteX29" fmla="*/ 205191 w 382402"/>
                <a:gd name="connsiteY29" fmla="*/ 398870 h 408182"/>
                <a:gd name="connsiteX30" fmla="*/ 195865 w 382402"/>
                <a:gd name="connsiteY30" fmla="*/ 384902 h 408182"/>
                <a:gd name="connsiteX31" fmla="*/ 184206 w 382402"/>
                <a:gd name="connsiteY31" fmla="*/ 377918 h 408182"/>
                <a:gd name="connsiteX32" fmla="*/ 170216 w 382402"/>
                <a:gd name="connsiteY32" fmla="*/ 377918 h 408182"/>
                <a:gd name="connsiteX33" fmla="*/ 157003 w 382402"/>
                <a:gd name="connsiteY33" fmla="*/ 374038 h 408182"/>
                <a:gd name="connsiteX34" fmla="*/ 140680 w 382402"/>
                <a:gd name="connsiteY34" fmla="*/ 375590 h 408182"/>
                <a:gd name="connsiteX35" fmla="*/ 89383 w 382402"/>
                <a:gd name="connsiteY35" fmla="*/ 388782 h 408182"/>
                <a:gd name="connsiteX36" fmla="*/ 56739 w 382402"/>
                <a:gd name="connsiteY36" fmla="*/ 378694 h 408182"/>
                <a:gd name="connsiteX37" fmla="*/ 43525 w 382402"/>
                <a:gd name="connsiteY37" fmla="*/ 363950 h 408182"/>
                <a:gd name="connsiteX38" fmla="*/ 28758 w 382402"/>
                <a:gd name="connsiteY38" fmla="*/ 351534 h 408182"/>
                <a:gd name="connsiteX39" fmla="*/ 15545 w 382402"/>
                <a:gd name="connsiteY39" fmla="*/ 332133 h 408182"/>
                <a:gd name="connsiteX40" fmla="*/ 5441 w 382402"/>
                <a:gd name="connsiteY40" fmla="*/ 310405 h 408182"/>
                <a:gd name="connsiteX41" fmla="*/ 1555 w 382402"/>
                <a:gd name="connsiteY41" fmla="*/ 300317 h 408182"/>
                <a:gd name="connsiteX42" fmla="*/ 0 w 382402"/>
                <a:gd name="connsiteY42" fmla="*/ 288677 h 408182"/>
                <a:gd name="connsiteX43" fmla="*/ 25649 w 382402"/>
                <a:gd name="connsiteY43" fmla="*/ 286348 h 408182"/>
                <a:gd name="connsiteX44" fmla="*/ 37308 w 382402"/>
                <a:gd name="connsiteY44" fmla="*/ 282468 h 408182"/>
                <a:gd name="connsiteX45" fmla="*/ 48966 w 382402"/>
                <a:gd name="connsiteY45" fmla="*/ 275484 h 408182"/>
                <a:gd name="connsiteX46" fmla="*/ 73061 w 382402"/>
                <a:gd name="connsiteY46" fmla="*/ 270052 h 408182"/>
                <a:gd name="connsiteX47" fmla="*/ 94823 w 382402"/>
                <a:gd name="connsiteY47" fmla="*/ 255308 h 408182"/>
                <a:gd name="connsiteX48" fmla="*/ 109591 w 382402"/>
                <a:gd name="connsiteY48" fmla="*/ 225044 h 408182"/>
                <a:gd name="connsiteX49" fmla="*/ 124358 w 382402"/>
                <a:gd name="connsiteY49" fmla="*/ 152874 h 408182"/>
                <a:gd name="connsiteX50" fmla="*/ 148453 w 382402"/>
                <a:gd name="connsiteY50" fmla="*/ 127266 h 408182"/>
                <a:gd name="connsiteX51" fmla="*/ 143789 w 382402"/>
                <a:gd name="connsiteY51" fmla="*/ 124162 h 408182"/>
                <a:gd name="connsiteX52" fmla="*/ 139126 w 382402"/>
                <a:gd name="connsiteY52" fmla="*/ 122610 h 408182"/>
                <a:gd name="connsiteX53" fmla="*/ 136017 w 382402"/>
                <a:gd name="connsiteY53" fmla="*/ 111746 h 408182"/>
                <a:gd name="connsiteX54" fmla="*/ 143012 w 382402"/>
                <a:gd name="connsiteY54" fmla="*/ 107866 h 408182"/>
                <a:gd name="connsiteX55" fmla="*/ 157003 w 382402"/>
                <a:gd name="connsiteY55" fmla="*/ 110970 h 408182"/>
                <a:gd name="connsiteX56" fmla="*/ 169438 w 382402"/>
                <a:gd name="connsiteY56" fmla="*/ 116402 h 408182"/>
                <a:gd name="connsiteX57" fmla="*/ 189647 w 382402"/>
                <a:gd name="connsiteY57" fmla="*/ 115626 h 408182"/>
                <a:gd name="connsiteX58" fmla="*/ 196642 w 382402"/>
                <a:gd name="connsiteY58" fmla="*/ 114850 h 408182"/>
                <a:gd name="connsiteX59" fmla="*/ 198973 w 382402"/>
                <a:gd name="connsiteY59" fmla="*/ 97778 h 408182"/>
                <a:gd name="connsiteX60" fmla="*/ 207523 w 382402"/>
                <a:gd name="connsiteY60" fmla="*/ 83033 h 408182"/>
                <a:gd name="connsiteX61" fmla="*/ 205191 w 382402"/>
                <a:gd name="connsiteY61" fmla="*/ 66737 h 408182"/>
                <a:gd name="connsiteX62" fmla="*/ 178765 w 382402"/>
                <a:gd name="connsiteY62" fmla="*/ 62081 h 408182"/>
                <a:gd name="connsiteX63" fmla="*/ 171770 w 382402"/>
                <a:gd name="connsiteY63" fmla="*/ 37249 h 408182"/>
                <a:gd name="connsiteX64" fmla="*/ 183429 w 382402"/>
                <a:gd name="connsiteY64" fmla="*/ 6984 h 408182"/>
                <a:gd name="connsiteX65" fmla="*/ 185760 w 382402"/>
                <a:gd name="connsiteY65" fmla="*/ 0 h 408182"/>
                <a:gd name="connsiteX66" fmla="*/ 285247 w 382402"/>
                <a:gd name="connsiteY66" fmla="*/ 24056 h 408182"/>
                <a:gd name="connsiteX67" fmla="*/ 297683 w 382402"/>
                <a:gd name="connsiteY67" fmla="*/ 34921 h 408182"/>
                <a:gd name="connsiteX68" fmla="*/ 303124 w 382402"/>
                <a:gd name="connsiteY68" fmla="*/ 38025 h 408182"/>
                <a:gd name="connsiteX69" fmla="*/ 334991 w 382402"/>
                <a:gd name="connsiteY69" fmla="*/ 44233 h 408182"/>
                <a:gd name="connsiteX70" fmla="*/ 380070 w 382402"/>
                <a:gd name="connsiteY70" fmla="*/ 42681 h 408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382402" h="408182">
                  <a:moveTo>
                    <a:pt x="380070" y="42681"/>
                  </a:moveTo>
                  <a:lnTo>
                    <a:pt x="379293" y="47337"/>
                  </a:lnTo>
                  <a:lnTo>
                    <a:pt x="381625" y="62081"/>
                  </a:lnTo>
                  <a:lnTo>
                    <a:pt x="382402" y="72169"/>
                  </a:lnTo>
                  <a:lnTo>
                    <a:pt x="360639" y="92345"/>
                  </a:lnTo>
                  <a:lnTo>
                    <a:pt x="348204" y="121058"/>
                  </a:lnTo>
                  <a:lnTo>
                    <a:pt x="350535" y="135802"/>
                  </a:lnTo>
                  <a:lnTo>
                    <a:pt x="356753" y="148994"/>
                  </a:lnTo>
                  <a:lnTo>
                    <a:pt x="358308" y="163739"/>
                  </a:lnTo>
                  <a:lnTo>
                    <a:pt x="352867" y="176931"/>
                  </a:lnTo>
                  <a:lnTo>
                    <a:pt x="356753" y="190123"/>
                  </a:lnTo>
                  <a:lnTo>
                    <a:pt x="363748" y="200987"/>
                  </a:lnTo>
                  <a:lnTo>
                    <a:pt x="355976" y="216507"/>
                  </a:lnTo>
                  <a:lnTo>
                    <a:pt x="332659" y="234356"/>
                  </a:lnTo>
                  <a:lnTo>
                    <a:pt x="333436" y="250652"/>
                  </a:lnTo>
                  <a:lnTo>
                    <a:pt x="336545" y="265396"/>
                  </a:lnTo>
                  <a:lnTo>
                    <a:pt x="331882" y="280140"/>
                  </a:lnTo>
                  <a:lnTo>
                    <a:pt x="307787" y="291781"/>
                  </a:lnTo>
                  <a:lnTo>
                    <a:pt x="282138" y="290229"/>
                  </a:lnTo>
                  <a:lnTo>
                    <a:pt x="267371" y="312733"/>
                  </a:lnTo>
                  <a:lnTo>
                    <a:pt x="257266" y="342997"/>
                  </a:lnTo>
                  <a:lnTo>
                    <a:pt x="251049" y="346101"/>
                  </a:lnTo>
                  <a:lnTo>
                    <a:pt x="246385" y="351534"/>
                  </a:lnTo>
                  <a:lnTo>
                    <a:pt x="248717" y="363950"/>
                  </a:lnTo>
                  <a:lnTo>
                    <a:pt x="256489" y="373262"/>
                  </a:lnTo>
                  <a:lnTo>
                    <a:pt x="265039" y="390334"/>
                  </a:lnTo>
                  <a:lnTo>
                    <a:pt x="258044" y="408182"/>
                  </a:lnTo>
                  <a:lnTo>
                    <a:pt x="238613" y="403526"/>
                  </a:lnTo>
                  <a:lnTo>
                    <a:pt x="211409" y="404302"/>
                  </a:lnTo>
                  <a:lnTo>
                    <a:pt x="205191" y="398870"/>
                  </a:lnTo>
                  <a:lnTo>
                    <a:pt x="195865" y="384902"/>
                  </a:lnTo>
                  <a:lnTo>
                    <a:pt x="184206" y="377918"/>
                  </a:lnTo>
                  <a:lnTo>
                    <a:pt x="170216" y="377918"/>
                  </a:lnTo>
                  <a:lnTo>
                    <a:pt x="157003" y="374038"/>
                  </a:lnTo>
                  <a:lnTo>
                    <a:pt x="140680" y="375590"/>
                  </a:lnTo>
                  <a:lnTo>
                    <a:pt x="89383" y="388782"/>
                  </a:lnTo>
                  <a:lnTo>
                    <a:pt x="56739" y="378694"/>
                  </a:lnTo>
                  <a:lnTo>
                    <a:pt x="43525" y="363950"/>
                  </a:lnTo>
                  <a:lnTo>
                    <a:pt x="28758" y="351534"/>
                  </a:lnTo>
                  <a:lnTo>
                    <a:pt x="15545" y="332133"/>
                  </a:lnTo>
                  <a:lnTo>
                    <a:pt x="5441" y="310405"/>
                  </a:lnTo>
                  <a:lnTo>
                    <a:pt x="1555" y="300317"/>
                  </a:lnTo>
                  <a:lnTo>
                    <a:pt x="0" y="288677"/>
                  </a:lnTo>
                  <a:lnTo>
                    <a:pt x="25649" y="286348"/>
                  </a:lnTo>
                  <a:lnTo>
                    <a:pt x="37308" y="282468"/>
                  </a:lnTo>
                  <a:lnTo>
                    <a:pt x="48966" y="275484"/>
                  </a:lnTo>
                  <a:lnTo>
                    <a:pt x="73061" y="270052"/>
                  </a:lnTo>
                  <a:lnTo>
                    <a:pt x="94823" y="255308"/>
                  </a:lnTo>
                  <a:lnTo>
                    <a:pt x="109591" y="225044"/>
                  </a:lnTo>
                  <a:lnTo>
                    <a:pt x="124358" y="152874"/>
                  </a:lnTo>
                  <a:lnTo>
                    <a:pt x="148453" y="127266"/>
                  </a:lnTo>
                  <a:lnTo>
                    <a:pt x="143789" y="124162"/>
                  </a:lnTo>
                  <a:lnTo>
                    <a:pt x="139126" y="122610"/>
                  </a:lnTo>
                  <a:lnTo>
                    <a:pt x="136017" y="111746"/>
                  </a:lnTo>
                  <a:lnTo>
                    <a:pt x="143012" y="107866"/>
                  </a:lnTo>
                  <a:lnTo>
                    <a:pt x="157003" y="110970"/>
                  </a:lnTo>
                  <a:lnTo>
                    <a:pt x="169438" y="116402"/>
                  </a:lnTo>
                  <a:lnTo>
                    <a:pt x="189647" y="115626"/>
                  </a:lnTo>
                  <a:lnTo>
                    <a:pt x="196642" y="114850"/>
                  </a:lnTo>
                  <a:lnTo>
                    <a:pt x="198973" y="97778"/>
                  </a:lnTo>
                  <a:lnTo>
                    <a:pt x="207523" y="83033"/>
                  </a:lnTo>
                  <a:lnTo>
                    <a:pt x="205191" y="66737"/>
                  </a:lnTo>
                  <a:lnTo>
                    <a:pt x="178765" y="62081"/>
                  </a:lnTo>
                  <a:lnTo>
                    <a:pt x="171770" y="37249"/>
                  </a:lnTo>
                  <a:lnTo>
                    <a:pt x="183429" y="6984"/>
                  </a:lnTo>
                  <a:lnTo>
                    <a:pt x="185760" y="0"/>
                  </a:lnTo>
                  <a:lnTo>
                    <a:pt x="285247" y="24056"/>
                  </a:lnTo>
                  <a:lnTo>
                    <a:pt x="297683" y="34921"/>
                  </a:lnTo>
                  <a:lnTo>
                    <a:pt x="303124" y="38025"/>
                  </a:lnTo>
                  <a:lnTo>
                    <a:pt x="334991" y="44233"/>
                  </a:lnTo>
                  <a:lnTo>
                    <a:pt x="380070" y="4268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tr-TR"/>
            </a:p>
          </p:txBody>
        </p:sp>
        <p:sp>
          <p:nvSpPr>
            <p:cNvPr id="206" name="Serbest Form 205">
              <a:extLst>
                <a:ext uri="{FF2B5EF4-FFF2-40B4-BE49-F238E27FC236}">
                  <a16:creationId xmlns:a16="http://schemas.microsoft.com/office/drawing/2014/main" id="{DB6BBA49-E824-7F25-5A6A-0A9E5799794F}"/>
                </a:ext>
              </a:extLst>
            </p:cNvPr>
            <p:cNvSpPr/>
            <p:nvPr/>
          </p:nvSpPr>
          <p:spPr>
            <a:xfrm>
              <a:off x="4972092" y="3908898"/>
              <a:ext cx="860822" cy="614530"/>
            </a:xfrm>
            <a:custGeom>
              <a:avLst/>
              <a:gdLst>
                <a:gd name="connsiteX0" fmla="*/ 0 w 455462"/>
                <a:gd name="connsiteY0" fmla="*/ 166067 h 325149"/>
                <a:gd name="connsiteX1" fmla="*/ 12436 w 455462"/>
                <a:gd name="connsiteY1" fmla="*/ 149770 h 325149"/>
                <a:gd name="connsiteX2" fmla="*/ 31867 w 455462"/>
                <a:gd name="connsiteY2" fmla="*/ 133474 h 325149"/>
                <a:gd name="connsiteX3" fmla="*/ 40416 w 455462"/>
                <a:gd name="connsiteY3" fmla="*/ 128818 h 325149"/>
                <a:gd name="connsiteX4" fmla="*/ 55961 w 455462"/>
                <a:gd name="connsiteY4" fmla="*/ 113298 h 325149"/>
                <a:gd name="connsiteX5" fmla="*/ 72283 w 455462"/>
                <a:gd name="connsiteY5" fmla="*/ 101658 h 325149"/>
                <a:gd name="connsiteX6" fmla="*/ 91714 w 455462"/>
                <a:gd name="connsiteY6" fmla="*/ 103210 h 325149"/>
                <a:gd name="connsiteX7" fmla="*/ 109591 w 455462"/>
                <a:gd name="connsiteY7" fmla="*/ 117954 h 325149"/>
                <a:gd name="connsiteX8" fmla="*/ 120472 w 455462"/>
                <a:gd name="connsiteY8" fmla="*/ 142010 h 325149"/>
                <a:gd name="connsiteX9" fmla="*/ 131354 w 455462"/>
                <a:gd name="connsiteY9" fmla="*/ 151322 h 325149"/>
                <a:gd name="connsiteX10" fmla="*/ 144567 w 455462"/>
                <a:gd name="connsiteY10" fmla="*/ 149770 h 325149"/>
                <a:gd name="connsiteX11" fmla="*/ 150785 w 455462"/>
                <a:gd name="connsiteY11" fmla="*/ 138130 h 325149"/>
                <a:gd name="connsiteX12" fmla="*/ 154671 w 455462"/>
                <a:gd name="connsiteY12" fmla="*/ 126490 h 325149"/>
                <a:gd name="connsiteX13" fmla="*/ 175656 w 455462"/>
                <a:gd name="connsiteY13" fmla="*/ 111746 h 325149"/>
                <a:gd name="connsiteX14" fmla="*/ 199751 w 455462"/>
                <a:gd name="connsiteY14" fmla="*/ 102434 h 325149"/>
                <a:gd name="connsiteX15" fmla="*/ 219182 w 455462"/>
                <a:gd name="connsiteY15" fmla="*/ 91569 h 325149"/>
                <a:gd name="connsiteX16" fmla="*/ 230063 w 455462"/>
                <a:gd name="connsiteY16" fmla="*/ 66737 h 325149"/>
                <a:gd name="connsiteX17" fmla="*/ 228509 w 455462"/>
                <a:gd name="connsiteY17" fmla="*/ 51217 h 325149"/>
                <a:gd name="connsiteX18" fmla="*/ 224622 w 455462"/>
                <a:gd name="connsiteY18" fmla="*/ 36473 h 325149"/>
                <a:gd name="connsiteX19" fmla="*/ 232395 w 455462"/>
                <a:gd name="connsiteY19" fmla="*/ 32592 h 325149"/>
                <a:gd name="connsiteX20" fmla="*/ 325664 w 455462"/>
                <a:gd name="connsiteY20" fmla="*/ 35697 h 325149"/>
                <a:gd name="connsiteX21" fmla="*/ 335768 w 455462"/>
                <a:gd name="connsiteY21" fmla="*/ 34144 h 325149"/>
                <a:gd name="connsiteX22" fmla="*/ 341208 w 455462"/>
                <a:gd name="connsiteY22" fmla="*/ 31816 h 325149"/>
                <a:gd name="connsiteX23" fmla="*/ 350535 w 455462"/>
                <a:gd name="connsiteY23" fmla="*/ 25608 h 325149"/>
                <a:gd name="connsiteX24" fmla="*/ 355199 w 455462"/>
                <a:gd name="connsiteY24" fmla="*/ 24056 h 325149"/>
                <a:gd name="connsiteX25" fmla="*/ 358308 w 455462"/>
                <a:gd name="connsiteY25" fmla="*/ 20952 h 325149"/>
                <a:gd name="connsiteX26" fmla="*/ 361417 w 455462"/>
                <a:gd name="connsiteY26" fmla="*/ 15520 h 325149"/>
                <a:gd name="connsiteX27" fmla="*/ 363748 w 455462"/>
                <a:gd name="connsiteY27" fmla="*/ 11640 h 325149"/>
                <a:gd name="connsiteX28" fmla="*/ 366857 w 455462"/>
                <a:gd name="connsiteY28" fmla="*/ 13968 h 325149"/>
                <a:gd name="connsiteX29" fmla="*/ 370744 w 455462"/>
                <a:gd name="connsiteY29" fmla="*/ 10088 h 325149"/>
                <a:gd name="connsiteX30" fmla="*/ 375407 w 455462"/>
                <a:gd name="connsiteY30" fmla="*/ 2328 h 325149"/>
                <a:gd name="connsiteX31" fmla="*/ 379293 w 455462"/>
                <a:gd name="connsiteY31" fmla="*/ 0 h 325149"/>
                <a:gd name="connsiteX32" fmla="*/ 383957 w 455462"/>
                <a:gd name="connsiteY32" fmla="*/ 3880 h 325149"/>
                <a:gd name="connsiteX33" fmla="*/ 399501 w 455462"/>
                <a:gd name="connsiteY33" fmla="*/ 7760 h 325149"/>
                <a:gd name="connsiteX34" fmla="*/ 411937 w 455462"/>
                <a:gd name="connsiteY34" fmla="*/ 17072 h 325149"/>
                <a:gd name="connsiteX35" fmla="*/ 433700 w 455462"/>
                <a:gd name="connsiteY35" fmla="*/ 22504 h 325149"/>
                <a:gd name="connsiteX36" fmla="*/ 431368 w 455462"/>
                <a:gd name="connsiteY36" fmla="*/ 29488 h 325149"/>
                <a:gd name="connsiteX37" fmla="*/ 419710 w 455462"/>
                <a:gd name="connsiteY37" fmla="*/ 59753 h 325149"/>
                <a:gd name="connsiteX38" fmla="*/ 426705 w 455462"/>
                <a:gd name="connsiteY38" fmla="*/ 84585 h 325149"/>
                <a:gd name="connsiteX39" fmla="*/ 453131 w 455462"/>
                <a:gd name="connsiteY39" fmla="*/ 89241 h 325149"/>
                <a:gd name="connsiteX40" fmla="*/ 455463 w 455462"/>
                <a:gd name="connsiteY40" fmla="*/ 105538 h 325149"/>
                <a:gd name="connsiteX41" fmla="*/ 446913 w 455462"/>
                <a:gd name="connsiteY41" fmla="*/ 120282 h 325149"/>
                <a:gd name="connsiteX42" fmla="*/ 444581 w 455462"/>
                <a:gd name="connsiteY42" fmla="*/ 137354 h 325149"/>
                <a:gd name="connsiteX43" fmla="*/ 437586 w 455462"/>
                <a:gd name="connsiteY43" fmla="*/ 138130 h 325149"/>
                <a:gd name="connsiteX44" fmla="*/ 417378 w 455462"/>
                <a:gd name="connsiteY44" fmla="*/ 138906 h 325149"/>
                <a:gd name="connsiteX45" fmla="*/ 404942 w 455462"/>
                <a:gd name="connsiteY45" fmla="*/ 133474 h 325149"/>
                <a:gd name="connsiteX46" fmla="*/ 390952 w 455462"/>
                <a:gd name="connsiteY46" fmla="*/ 130370 h 325149"/>
                <a:gd name="connsiteX47" fmla="*/ 383957 w 455462"/>
                <a:gd name="connsiteY47" fmla="*/ 134250 h 325149"/>
                <a:gd name="connsiteX48" fmla="*/ 387065 w 455462"/>
                <a:gd name="connsiteY48" fmla="*/ 145114 h 325149"/>
                <a:gd name="connsiteX49" fmla="*/ 391729 w 455462"/>
                <a:gd name="connsiteY49" fmla="*/ 146666 h 325149"/>
                <a:gd name="connsiteX50" fmla="*/ 396392 w 455462"/>
                <a:gd name="connsiteY50" fmla="*/ 149770 h 325149"/>
                <a:gd name="connsiteX51" fmla="*/ 372298 w 455462"/>
                <a:gd name="connsiteY51" fmla="*/ 175379 h 325149"/>
                <a:gd name="connsiteX52" fmla="*/ 357530 w 455462"/>
                <a:gd name="connsiteY52" fmla="*/ 247548 h 325149"/>
                <a:gd name="connsiteX53" fmla="*/ 342763 w 455462"/>
                <a:gd name="connsiteY53" fmla="*/ 277812 h 325149"/>
                <a:gd name="connsiteX54" fmla="*/ 321000 w 455462"/>
                <a:gd name="connsiteY54" fmla="*/ 292557 h 325149"/>
                <a:gd name="connsiteX55" fmla="*/ 296906 w 455462"/>
                <a:gd name="connsiteY55" fmla="*/ 297989 h 325149"/>
                <a:gd name="connsiteX56" fmla="*/ 285247 w 455462"/>
                <a:gd name="connsiteY56" fmla="*/ 304973 h 325149"/>
                <a:gd name="connsiteX57" fmla="*/ 273588 w 455462"/>
                <a:gd name="connsiteY57" fmla="*/ 308853 h 325149"/>
                <a:gd name="connsiteX58" fmla="*/ 247940 w 455462"/>
                <a:gd name="connsiteY58" fmla="*/ 311181 h 325149"/>
                <a:gd name="connsiteX59" fmla="*/ 197419 w 455462"/>
                <a:gd name="connsiteY59" fmla="*/ 293333 h 325149"/>
                <a:gd name="connsiteX60" fmla="*/ 171770 w 455462"/>
                <a:gd name="connsiteY60" fmla="*/ 297989 h 325149"/>
                <a:gd name="connsiteX61" fmla="*/ 103373 w 455462"/>
                <a:gd name="connsiteY61" fmla="*/ 323597 h 325149"/>
                <a:gd name="connsiteX62" fmla="*/ 82387 w 455462"/>
                <a:gd name="connsiteY62" fmla="*/ 325149 h 325149"/>
                <a:gd name="connsiteX63" fmla="*/ 61402 w 455462"/>
                <a:gd name="connsiteY63" fmla="*/ 318165 h 325149"/>
                <a:gd name="connsiteX64" fmla="*/ 64511 w 455462"/>
                <a:gd name="connsiteY64" fmla="*/ 299541 h 325149"/>
                <a:gd name="connsiteX65" fmla="*/ 64511 w 455462"/>
                <a:gd name="connsiteY65" fmla="*/ 256084 h 325149"/>
                <a:gd name="connsiteX66" fmla="*/ 67620 w 455462"/>
                <a:gd name="connsiteY66" fmla="*/ 253756 h 325149"/>
                <a:gd name="connsiteX67" fmla="*/ 72283 w 455462"/>
                <a:gd name="connsiteY67" fmla="*/ 252204 h 325149"/>
                <a:gd name="connsiteX68" fmla="*/ 76170 w 455462"/>
                <a:gd name="connsiteY68" fmla="*/ 249876 h 325149"/>
                <a:gd name="connsiteX69" fmla="*/ 77724 w 455462"/>
                <a:gd name="connsiteY69" fmla="*/ 245996 h 325149"/>
                <a:gd name="connsiteX70" fmla="*/ 79278 w 455462"/>
                <a:gd name="connsiteY70" fmla="*/ 242892 h 325149"/>
                <a:gd name="connsiteX71" fmla="*/ 83165 w 455462"/>
                <a:gd name="connsiteY71" fmla="*/ 239788 h 325149"/>
                <a:gd name="connsiteX72" fmla="*/ 87051 w 455462"/>
                <a:gd name="connsiteY72" fmla="*/ 238236 h 325149"/>
                <a:gd name="connsiteX73" fmla="*/ 90937 w 455462"/>
                <a:gd name="connsiteY73" fmla="*/ 237460 h 325149"/>
                <a:gd name="connsiteX74" fmla="*/ 94823 w 455462"/>
                <a:gd name="connsiteY74" fmla="*/ 238236 h 325149"/>
                <a:gd name="connsiteX75" fmla="*/ 101041 w 455462"/>
                <a:gd name="connsiteY75" fmla="*/ 241340 h 325149"/>
                <a:gd name="connsiteX76" fmla="*/ 106482 w 455462"/>
                <a:gd name="connsiteY76" fmla="*/ 246772 h 325149"/>
                <a:gd name="connsiteX77" fmla="*/ 108814 w 455462"/>
                <a:gd name="connsiteY77" fmla="*/ 256084 h 325149"/>
                <a:gd name="connsiteX78" fmla="*/ 112700 w 455462"/>
                <a:gd name="connsiteY78" fmla="*/ 256084 h 325149"/>
                <a:gd name="connsiteX79" fmla="*/ 184206 w 455462"/>
                <a:gd name="connsiteY79" fmla="*/ 239788 h 325149"/>
                <a:gd name="connsiteX80" fmla="*/ 226177 w 455462"/>
                <a:gd name="connsiteY80" fmla="*/ 237460 h 325149"/>
                <a:gd name="connsiteX81" fmla="*/ 239390 w 455462"/>
                <a:gd name="connsiteY81" fmla="*/ 243668 h 325149"/>
                <a:gd name="connsiteX82" fmla="*/ 247162 w 455462"/>
                <a:gd name="connsiteY82" fmla="*/ 243668 h 325149"/>
                <a:gd name="connsiteX83" fmla="*/ 252603 w 455462"/>
                <a:gd name="connsiteY83" fmla="*/ 235132 h 325149"/>
                <a:gd name="connsiteX84" fmla="*/ 248717 w 455462"/>
                <a:gd name="connsiteY84" fmla="*/ 223491 h 325149"/>
                <a:gd name="connsiteX85" fmla="*/ 234726 w 455462"/>
                <a:gd name="connsiteY85" fmla="*/ 221163 h 325149"/>
                <a:gd name="connsiteX86" fmla="*/ 204414 w 455462"/>
                <a:gd name="connsiteY86" fmla="*/ 225044 h 325149"/>
                <a:gd name="connsiteX87" fmla="*/ 202082 w 455462"/>
                <a:gd name="connsiteY87" fmla="*/ 225820 h 325149"/>
                <a:gd name="connsiteX88" fmla="*/ 199751 w 455462"/>
                <a:gd name="connsiteY88" fmla="*/ 226596 h 325149"/>
                <a:gd name="connsiteX89" fmla="*/ 196642 w 455462"/>
                <a:gd name="connsiteY89" fmla="*/ 228148 h 325149"/>
                <a:gd name="connsiteX90" fmla="*/ 191978 w 455462"/>
                <a:gd name="connsiteY90" fmla="*/ 228148 h 325149"/>
                <a:gd name="connsiteX91" fmla="*/ 188092 w 455462"/>
                <a:gd name="connsiteY91" fmla="*/ 225820 h 325149"/>
                <a:gd name="connsiteX92" fmla="*/ 180320 w 455462"/>
                <a:gd name="connsiteY92" fmla="*/ 219611 h 325149"/>
                <a:gd name="connsiteX93" fmla="*/ 177988 w 455462"/>
                <a:gd name="connsiteY93" fmla="*/ 218059 h 325149"/>
                <a:gd name="connsiteX94" fmla="*/ 172547 w 455462"/>
                <a:gd name="connsiteY94" fmla="*/ 216507 h 325149"/>
                <a:gd name="connsiteX95" fmla="*/ 159334 w 455462"/>
                <a:gd name="connsiteY95" fmla="*/ 211851 h 325149"/>
                <a:gd name="connsiteX96" fmla="*/ 151562 w 455462"/>
                <a:gd name="connsiteY96" fmla="*/ 211075 h 325149"/>
                <a:gd name="connsiteX97" fmla="*/ 64511 w 455462"/>
                <a:gd name="connsiteY97" fmla="*/ 214955 h 325149"/>
                <a:gd name="connsiteX98" fmla="*/ 57516 w 455462"/>
                <a:gd name="connsiteY98" fmla="*/ 217283 h 325149"/>
                <a:gd name="connsiteX99" fmla="*/ 51298 w 455462"/>
                <a:gd name="connsiteY99" fmla="*/ 221939 h 325149"/>
                <a:gd name="connsiteX100" fmla="*/ 45080 w 455462"/>
                <a:gd name="connsiteY100" fmla="*/ 224267 h 325149"/>
                <a:gd name="connsiteX101" fmla="*/ 38085 w 455462"/>
                <a:gd name="connsiteY101" fmla="*/ 221163 h 325149"/>
                <a:gd name="connsiteX102" fmla="*/ 34976 w 455462"/>
                <a:gd name="connsiteY102" fmla="*/ 217283 h 325149"/>
                <a:gd name="connsiteX103" fmla="*/ 33421 w 455462"/>
                <a:gd name="connsiteY103" fmla="*/ 212627 h 325149"/>
                <a:gd name="connsiteX104" fmla="*/ 31090 w 455462"/>
                <a:gd name="connsiteY104" fmla="*/ 209523 h 325149"/>
                <a:gd name="connsiteX105" fmla="*/ 27203 w 455462"/>
                <a:gd name="connsiteY105" fmla="*/ 207971 h 325149"/>
                <a:gd name="connsiteX106" fmla="*/ 28758 w 455462"/>
                <a:gd name="connsiteY106" fmla="*/ 207195 h 325149"/>
                <a:gd name="connsiteX107" fmla="*/ 29535 w 455462"/>
                <a:gd name="connsiteY107" fmla="*/ 205643 h 325149"/>
                <a:gd name="connsiteX108" fmla="*/ 31090 w 455462"/>
                <a:gd name="connsiteY108" fmla="*/ 204867 h 325149"/>
                <a:gd name="connsiteX109" fmla="*/ 32644 w 455462"/>
                <a:gd name="connsiteY109" fmla="*/ 204091 h 325149"/>
                <a:gd name="connsiteX110" fmla="*/ 31090 w 455462"/>
                <a:gd name="connsiteY110" fmla="*/ 199435 h 325149"/>
                <a:gd name="connsiteX111" fmla="*/ 28758 w 455462"/>
                <a:gd name="connsiteY111" fmla="*/ 196331 h 325149"/>
                <a:gd name="connsiteX112" fmla="*/ 26426 w 455462"/>
                <a:gd name="connsiteY112" fmla="*/ 193227 h 325149"/>
                <a:gd name="connsiteX113" fmla="*/ 22540 w 455462"/>
                <a:gd name="connsiteY113" fmla="*/ 191675 h 325149"/>
                <a:gd name="connsiteX114" fmla="*/ 20985 w 455462"/>
                <a:gd name="connsiteY114" fmla="*/ 194003 h 325149"/>
                <a:gd name="connsiteX115" fmla="*/ 17099 w 455462"/>
                <a:gd name="connsiteY115" fmla="*/ 191675 h 325149"/>
                <a:gd name="connsiteX116" fmla="*/ 13990 w 455462"/>
                <a:gd name="connsiteY116" fmla="*/ 194003 h 325149"/>
                <a:gd name="connsiteX117" fmla="*/ 10104 w 455462"/>
                <a:gd name="connsiteY117" fmla="*/ 195555 h 325149"/>
                <a:gd name="connsiteX118" fmla="*/ 0 w 455462"/>
                <a:gd name="connsiteY118" fmla="*/ 197883 h 325149"/>
                <a:gd name="connsiteX119" fmla="*/ 0 w 455462"/>
                <a:gd name="connsiteY119" fmla="*/ 194779 h 325149"/>
                <a:gd name="connsiteX120" fmla="*/ 3886 w 455462"/>
                <a:gd name="connsiteY120" fmla="*/ 194779 h 325149"/>
                <a:gd name="connsiteX121" fmla="*/ 6218 w 455462"/>
                <a:gd name="connsiteY121" fmla="*/ 192451 h 325149"/>
                <a:gd name="connsiteX122" fmla="*/ 6995 w 455462"/>
                <a:gd name="connsiteY122" fmla="*/ 189347 h 325149"/>
                <a:gd name="connsiteX123" fmla="*/ 6995 w 455462"/>
                <a:gd name="connsiteY123" fmla="*/ 184691 h 325149"/>
                <a:gd name="connsiteX124" fmla="*/ 10881 w 455462"/>
                <a:gd name="connsiteY124" fmla="*/ 187019 h 325149"/>
                <a:gd name="connsiteX125" fmla="*/ 12436 w 455462"/>
                <a:gd name="connsiteY125" fmla="*/ 187795 h 325149"/>
                <a:gd name="connsiteX126" fmla="*/ 12436 w 455462"/>
                <a:gd name="connsiteY126" fmla="*/ 186243 h 325149"/>
                <a:gd name="connsiteX127" fmla="*/ 12436 w 455462"/>
                <a:gd name="connsiteY127" fmla="*/ 184691 h 325149"/>
                <a:gd name="connsiteX128" fmla="*/ 13213 w 455462"/>
                <a:gd name="connsiteY128" fmla="*/ 184691 h 325149"/>
                <a:gd name="connsiteX129" fmla="*/ 14768 w 455462"/>
                <a:gd name="connsiteY129" fmla="*/ 184691 h 325149"/>
                <a:gd name="connsiteX130" fmla="*/ 10881 w 455462"/>
                <a:gd name="connsiteY130" fmla="*/ 177707 h 325149"/>
                <a:gd name="connsiteX131" fmla="*/ 3109 w 455462"/>
                <a:gd name="connsiteY131" fmla="*/ 169171 h 325149"/>
                <a:gd name="connsiteX132" fmla="*/ 0 w 455462"/>
                <a:gd name="connsiteY132" fmla="*/ 166067 h 325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455462" h="325149">
                  <a:moveTo>
                    <a:pt x="0" y="166067"/>
                  </a:moveTo>
                  <a:lnTo>
                    <a:pt x="12436" y="149770"/>
                  </a:lnTo>
                  <a:lnTo>
                    <a:pt x="31867" y="133474"/>
                  </a:lnTo>
                  <a:lnTo>
                    <a:pt x="40416" y="128818"/>
                  </a:lnTo>
                  <a:lnTo>
                    <a:pt x="55961" y="113298"/>
                  </a:lnTo>
                  <a:lnTo>
                    <a:pt x="72283" y="101658"/>
                  </a:lnTo>
                  <a:lnTo>
                    <a:pt x="91714" y="103210"/>
                  </a:lnTo>
                  <a:lnTo>
                    <a:pt x="109591" y="117954"/>
                  </a:lnTo>
                  <a:lnTo>
                    <a:pt x="120472" y="142010"/>
                  </a:lnTo>
                  <a:lnTo>
                    <a:pt x="131354" y="151322"/>
                  </a:lnTo>
                  <a:lnTo>
                    <a:pt x="144567" y="149770"/>
                  </a:lnTo>
                  <a:lnTo>
                    <a:pt x="150785" y="138130"/>
                  </a:lnTo>
                  <a:lnTo>
                    <a:pt x="154671" y="126490"/>
                  </a:lnTo>
                  <a:lnTo>
                    <a:pt x="175656" y="111746"/>
                  </a:lnTo>
                  <a:lnTo>
                    <a:pt x="199751" y="102434"/>
                  </a:lnTo>
                  <a:lnTo>
                    <a:pt x="219182" y="91569"/>
                  </a:lnTo>
                  <a:lnTo>
                    <a:pt x="230063" y="66737"/>
                  </a:lnTo>
                  <a:lnTo>
                    <a:pt x="228509" y="51217"/>
                  </a:lnTo>
                  <a:lnTo>
                    <a:pt x="224622" y="36473"/>
                  </a:lnTo>
                  <a:lnTo>
                    <a:pt x="232395" y="32592"/>
                  </a:lnTo>
                  <a:lnTo>
                    <a:pt x="325664" y="35697"/>
                  </a:lnTo>
                  <a:lnTo>
                    <a:pt x="335768" y="34144"/>
                  </a:lnTo>
                  <a:lnTo>
                    <a:pt x="341208" y="31816"/>
                  </a:lnTo>
                  <a:lnTo>
                    <a:pt x="350535" y="25608"/>
                  </a:lnTo>
                  <a:lnTo>
                    <a:pt x="355199" y="24056"/>
                  </a:lnTo>
                  <a:lnTo>
                    <a:pt x="358308" y="20952"/>
                  </a:lnTo>
                  <a:lnTo>
                    <a:pt x="361417" y="15520"/>
                  </a:lnTo>
                  <a:lnTo>
                    <a:pt x="363748" y="11640"/>
                  </a:lnTo>
                  <a:lnTo>
                    <a:pt x="366857" y="13968"/>
                  </a:lnTo>
                  <a:lnTo>
                    <a:pt x="370744" y="10088"/>
                  </a:lnTo>
                  <a:lnTo>
                    <a:pt x="375407" y="2328"/>
                  </a:lnTo>
                  <a:lnTo>
                    <a:pt x="379293" y="0"/>
                  </a:lnTo>
                  <a:lnTo>
                    <a:pt x="383957" y="3880"/>
                  </a:lnTo>
                  <a:lnTo>
                    <a:pt x="399501" y="7760"/>
                  </a:lnTo>
                  <a:lnTo>
                    <a:pt x="411937" y="17072"/>
                  </a:lnTo>
                  <a:lnTo>
                    <a:pt x="433700" y="22504"/>
                  </a:lnTo>
                  <a:lnTo>
                    <a:pt x="431368" y="29488"/>
                  </a:lnTo>
                  <a:lnTo>
                    <a:pt x="419710" y="59753"/>
                  </a:lnTo>
                  <a:lnTo>
                    <a:pt x="426705" y="84585"/>
                  </a:lnTo>
                  <a:lnTo>
                    <a:pt x="453131" y="89241"/>
                  </a:lnTo>
                  <a:lnTo>
                    <a:pt x="455463" y="105538"/>
                  </a:lnTo>
                  <a:lnTo>
                    <a:pt x="446913" y="120282"/>
                  </a:lnTo>
                  <a:lnTo>
                    <a:pt x="444581" y="137354"/>
                  </a:lnTo>
                  <a:lnTo>
                    <a:pt x="437586" y="138130"/>
                  </a:lnTo>
                  <a:lnTo>
                    <a:pt x="417378" y="138906"/>
                  </a:lnTo>
                  <a:lnTo>
                    <a:pt x="404942" y="133474"/>
                  </a:lnTo>
                  <a:lnTo>
                    <a:pt x="390952" y="130370"/>
                  </a:lnTo>
                  <a:lnTo>
                    <a:pt x="383957" y="134250"/>
                  </a:lnTo>
                  <a:lnTo>
                    <a:pt x="387065" y="145114"/>
                  </a:lnTo>
                  <a:lnTo>
                    <a:pt x="391729" y="146666"/>
                  </a:lnTo>
                  <a:lnTo>
                    <a:pt x="396392" y="149770"/>
                  </a:lnTo>
                  <a:lnTo>
                    <a:pt x="372298" y="175379"/>
                  </a:lnTo>
                  <a:lnTo>
                    <a:pt x="357530" y="247548"/>
                  </a:lnTo>
                  <a:lnTo>
                    <a:pt x="342763" y="277812"/>
                  </a:lnTo>
                  <a:lnTo>
                    <a:pt x="321000" y="292557"/>
                  </a:lnTo>
                  <a:lnTo>
                    <a:pt x="296906" y="297989"/>
                  </a:lnTo>
                  <a:lnTo>
                    <a:pt x="285247" y="304973"/>
                  </a:lnTo>
                  <a:lnTo>
                    <a:pt x="273588" y="308853"/>
                  </a:lnTo>
                  <a:lnTo>
                    <a:pt x="247940" y="311181"/>
                  </a:lnTo>
                  <a:lnTo>
                    <a:pt x="197419" y="293333"/>
                  </a:lnTo>
                  <a:lnTo>
                    <a:pt x="171770" y="297989"/>
                  </a:lnTo>
                  <a:lnTo>
                    <a:pt x="103373" y="323597"/>
                  </a:lnTo>
                  <a:lnTo>
                    <a:pt x="82387" y="325149"/>
                  </a:lnTo>
                  <a:lnTo>
                    <a:pt x="61402" y="318165"/>
                  </a:lnTo>
                  <a:lnTo>
                    <a:pt x="64511" y="299541"/>
                  </a:lnTo>
                  <a:lnTo>
                    <a:pt x="64511" y="256084"/>
                  </a:lnTo>
                  <a:lnTo>
                    <a:pt x="67620" y="253756"/>
                  </a:lnTo>
                  <a:lnTo>
                    <a:pt x="72283" y="252204"/>
                  </a:lnTo>
                  <a:lnTo>
                    <a:pt x="76170" y="249876"/>
                  </a:lnTo>
                  <a:lnTo>
                    <a:pt x="77724" y="245996"/>
                  </a:lnTo>
                  <a:lnTo>
                    <a:pt x="79278" y="242892"/>
                  </a:lnTo>
                  <a:lnTo>
                    <a:pt x="83165" y="239788"/>
                  </a:lnTo>
                  <a:lnTo>
                    <a:pt x="87051" y="238236"/>
                  </a:lnTo>
                  <a:lnTo>
                    <a:pt x="90937" y="237460"/>
                  </a:lnTo>
                  <a:lnTo>
                    <a:pt x="94823" y="238236"/>
                  </a:lnTo>
                  <a:lnTo>
                    <a:pt x="101041" y="241340"/>
                  </a:lnTo>
                  <a:lnTo>
                    <a:pt x="106482" y="246772"/>
                  </a:lnTo>
                  <a:lnTo>
                    <a:pt x="108814" y="256084"/>
                  </a:lnTo>
                  <a:lnTo>
                    <a:pt x="112700" y="256084"/>
                  </a:lnTo>
                  <a:lnTo>
                    <a:pt x="184206" y="239788"/>
                  </a:lnTo>
                  <a:lnTo>
                    <a:pt x="226177" y="237460"/>
                  </a:lnTo>
                  <a:lnTo>
                    <a:pt x="239390" y="243668"/>
                  </a:lnTo>
                  <a:lnTo>
                    <a:pt x="247162" y="243668"/>
                  </a:lnTo>
                  <a:lnTo>
                    <a:pt x="252603" y="235132"/>
                  </a:lnTo>
                  <a:lnTo>
                    <a:pt x="248717" y="223491"/>
                  </a:lnTo>
                  <a:lnTo>
                    <a:pt x="234726" y="221163"/>
                  </a:lnTo>
                  <a:lnTo>
                    <a:pt x="204414" y="225044"/>
                  </a:lnTo>
                  <a:lnTo>
                    <a:pt x="202082" y="225820"/>
                  </a:lnTo>
                  <a:lnTo>
                    <a:pt x="199751" y="226596"/>
                  </a:lnTo>
                  <a:lnTo>
                    <a:pt x="196642" y="228148"/>
                  </a:lnTo>
                  <a:lnTo>
                    <a:pt x="191978" y="228148"/>
                  </a:lnTo>
                  <a:lnTo>
                    <a:pt x="188092" y="225820"/>
                  </a:lnTo>
                  <a:lnTo>
                    <a:pt x="180320" y="219611"/>
                  </a:lnTo>
                  <a:lnTo>
                    <a:pt x="177988" y="218059"/>
                  </a:lnTo>
                  <a:lnTo>
                    <a:pt x="172547" y="216507"/>
                  </a:lnTo>
                  <a:lnTo>
                    <a:pt x="159334" y="211851"/>
                  </a:lnTo>
                  <a:lnTo>
                    <a:pt x="151562" y="211075"/>
                  </a:lnTo>
                  <a:lnTo>
                    <a:pt x="64511" y="214955"/>
                  </a:lnTo>
                  <a:lnTo>
                    <a:pt x="57516" y="217283"/>
                  </a:lnTo>
                  <a:lnTo>
                    <a:pt x="51298" y="221939"/>
                  </a:lnTo>
                  <a:lnTo>
                    <a:pt x="45080" y="224267"/>
                  </a:lnTo>
                  <a:lnTo>
                    <a:pt x="38085" y="221163"/>
                  </a:lnTo>
                  <a:lnTo>
                    <a:pt x="34976" y="217283"/>
                  </a:lnTo>
                  <a:lnTo>
                    <a:pt x="33421" y="212627"/>
                  </a:lnTo>
                  <a:lnTo>
                    <a:pt x="31090" y="209523"/>
                  </a:lnTo>
                  <a:lnTo>
                    <a:pt x="27203" y="207971"/>
                  </a:lnTo>
                  <a:lnTo>
                    <a:pt x="28758" y="207195"/>
                  </a:lnTo>
                  <a:lnTo>
                    <a:pt x="29535" y="205643"/>
                  </a:lnTo>
                  <a:lnTo>
                    <a:pt x="31090" y="204867"/>
                  </a:lnTo>
                  <a:lnTo>
                    <a:pt x="32644" y="204091"/>
                  </a:lnTo>
                  <a:lnTo>
                    <a:pt x="31090" y="199435"/>
                  </a:lnTo>
                  <a:lnTo>
                    <a:pt x="28758" y="196331"/>
                  </a:lnTo>
                  <a:lnTo>
                    <a:pt x="26426" y="193227"/>
                  </a:lnTo>
                  <a:lnTo>
                    <a:pt x="22540" y="191675"/>
                  </a:lnTo>
                  <a:lnTo>
                    <a:pt x="20985" y="194003"/>
                  </a:lnTo>
                  <a:lnTo>
                    <a:pt x="17099" y="191675"/>
                  </a:lnTo>
                  <a:lnTo>
                    <a:pt x="13990" y="194003"/>
                  </a:lnTo>
                  <a:lnTo>
                    <a:pt x="10104" y="195555"/>
                  </a:lnTo>
                  <a:lnTo>
                    <a:pt x="0" y="197883"/>
                  </a:lnTo>
                  <a:lnTo>
                    <a:pt x="0" y="194779"/>
                  </a:lnTo>
                  <a:lnTo>
                    <a:pt x="3886" y="194779"/>
                  </a:lnTo>
                  <a:lnTo>
                    <a:pt x="6218" y="192451"/>
                  </a:lnTo>
                  <a:lnTo>
                    <a:pt x="6995" y="189347"/>
                  </a:lnTo>
                  <a:lnTo>
                    <a:pt x="6995" y="184691"/>
                  </a:lnTo>
                  <a:lnTo>
                    <a:pt x="10881" y="187019"/>
                  </a:lnTo>
                  <a:lnTo>
                    <a:pt x="12436" y="187795"/>
                  </a:lnTo>
                  <a:lnTo>
                    <a:pt x="12436" y="186243"/>
                  </a:lnTo>
                  <a:lnTo>
                    <a:pt x="12436" y="184691"/>
                  </a:lnTo>
                  <a:lnTo>
                    <a:pt x="13213" y="184691"/>
                  </a:lnTo>
                  <a:lnTo>
                    <a:pt x="14768" y="184691"/>
                  </a:lnTo>
                  <a:lnTo>
                    <a:pt x="10881" y="177707"/>
                  </a:lnTo>
                  <a:lnTo>
                    <a:pt x="3109" y="169171"/>
                  </a:lnTo>
                  <a:lnTo>
                    <a:pt x="0" y="16606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tr-TR"/>
            </a:p>
          </p:txBody>
        </p:sp>
        <p:sp>
          <p:nvSpPr>
            <p:cNvPr id="207" name="Serbest Form 206">
              <a:extLst>
                <a:ext uri="{FF2B5EF4-FFF2-40B4-BE49-F238E27FC236}">
                  <a16:creationId xmlns:a16="http://schemas.microsoft.com/office/drawing/2014/main" id="{A3DA3267-75FE-DB2F-A721-90BC2B815FCD}"/>
                </a:ext>
              </a:extLst>
            </p:cNvPr>
            <p:cNvSpPr/>
            <p:nvPr/>
          </p:nvSpPr>
          <p:spPr>
            <a:xfrm>
              <a:off x="4637163" y="4378226"/>
              <a:ext cx="456852" cy="225864"/>
            </a:xfrm>
            <a:custGeom>
              <a:avLst/>
              <a:gdLst>
                <a:gd name="connsiteX0" fmla="*/ 241722 w 241721"/>
                <a:gd name="connsiteY0" fmla="*/ 7760 h 119505"/>
                <a:gd name="connsiteX1" fmla="*/ 241722 w 241721"/>
                <a:gd name="connsiteY1" fmla="*/ 51217 h 119505"/>
                <a:gd name="connsiteX2" fmla="*/ 238613 w 241721"/>
                <a:gd name="connsiteY2" fmla="*/ 69841 h 119505"/>
                <a:gd name="connsiteX3" fmla="*/ 215295 w 241721"/>
                <a:gd name="connsiteY3" fmla="*/ 65185 h 119505"/>
                <a:gd name="connsiteX4" fmla="*/ 191978 w 241721"/>
                <a:gd name="connsiteY4" fmla="*/ 90017 h 119505"/>
                <a:gd name="connsiteX5" fmla="*/ 168661 w 241721"/>
                <a:gd name="connsiteY5" fmla="*/ 94673 h 119505"/>
                <a:gd name="connsiteX6" fmla="*/ 111923 w 241721"/>
                <a:gd name="connsiteY6" fmla="*/ 69841 h 119505"/>
                <a:gd name="connsiteX7" fmla="*/ 101041 w 241721"/>
                <a:gd name="connsiteY7" fmla="*/ 71393 h 119505"/>
                <a:gd name="connsiteX8" fmla="*/ 75392 w 241721"/>
                <a:gd name="connsiteY8" fmla="*/ 65185 h 119505"/>
                <a:gd name="connsiteX9" fmla="*/ 76170 w 241721"/>
                <a:gd name="connsiteY9" fmla="*/ 117954 h 119505"/>
                <a:gd name="connsiteX10" fmla="*/ 72283 w 241721"/>
                <a:gd name="connsiteY10" fmla="*/ 119506 h 119505"/>
                <a:gd name="connsiteX11" fmla="*/ 52852 w 241721"/>
                <a:gd name="connsiteY11" fmla="*/ 114850 h 119505"/>
                <a:gd name="connsiteX12" fmla="*/ 20208 w 241721"/>
                <a:gd name="connsiteY12" fmla="*/ 93897 h 119505"/>
                <a:gd name="connsiteX13" fmla="*/ 0 w 241721"/>
                <a:gd name="connsiteY13" fmla="*/ 89241 h 119505"/>
                <a:gd name="connsiteX14" fmla="*/ 6995 w 241721"/>
                <a:gd name="connsiteY14" fmla="*/ 74497 h 119505"/>
                <a:gd name="connsiteX15" fmla="*/ 19431 w 241721"/>
                <a:gd name="connsiteY15" fmla="*/ 65961 h 119505"/>
                <a:gd name="connsiteX16" fmla="*/ 45857 w 241721"/>
                <a:gd name="connsiteY16" fmla="*/ 55873 h 119505"/>
                <a:gd name="connsiteX17" fmla="*/ 56739 w 241721"/>
                <a:gd name="connsiteY17" fmla="*/ 48889 h 119505"/>
                <a:gd name="connsiteX18" fmla="*/ 72283 w 241721"/>
                <a:gd name="connsiteY18" fmla="*/ 32592 h 119505"/>
                <a:gd name="connsiteX19" fmla="*/ 78501 w 241721"/>
                <a:gd name="connsiteY19" fmla="*/ 30264 h 119505"/>
                <a:gd name="connsiteX20" fmla="*/ 187315 w 241721"/>
                <a:gd name="connsiteY20" fmla="*/ 20176 h 119505"/>
                <a:gd name="connsiteX21" fmla="*/ 202860 w 241721"/>
                <a:gd name="connsiteY21" fmla="*/ 14744 h 119505"/>
                <a:gd name="connsiteX22" fmla="*/ 217627 w 241721"/>
                <a:gd name="connsiteY22" fmla="*/ 6208 h 119505"/>
                <a:gd name="connsiteX23" fmla="*/ 225400 w 241721"/>
                <a:gd name="connsiteY23" fmla="*/ 0 h 119505"/>
                <a:gd name="connsiteX24" fmla="*/ 227731 w 241721"/>
                <a:gd name="connsiteY24" fmla="*/ 0 h 119505"/>
                <a:gd name="connsiteX25" fmla="*/ 230840 w 241721"/>
                <a:gd name="connsiteY25" fmla="*/ 2328 h 119505"/>
                <a:gd name="connsiteX26" fmla="*/ 233172 w 241721"/>
                <a:gd name="connsiteY26" fmla="*/ 6984 h 119505"/>
                <a:gd name="connsiteX27" fmla="*/ 237058 w 241721"/>
                <a:gd name="connsiteY27" fmla="*/ 10088 h 119505"/>
                <a:gd name="connsiteX28" fmla="*/ 241722 w 241721"/>
                <a:gd name="connsiteY28" fmla="*/ 7760 h 119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41721" h="119505">
                  <a:moveTo>
                    <a:pt x="241722" y="7760"/>
                  </a:moveTo>
                  <a:lnTo>
                    <a:pt x="241722" y="51217"/>
                  </a:lnTo>
                  <a:lnTo>
                    <a:pt x="238613" y="69841"/>
                  </a:lnTo>
                  <a:lnTo>
                    <a:pt x="215295" y="65185"/>
                  </a:lnTo>
                  <a:lnTo>
                    <a:pt x="191978" y="90017"/>
                  </a:lnTo>
                  <a:lnTo>
                    <a:pt x="168661" y="94673"/>
                  </a:lnTo>
                  <a:lnTo>
                    <a:pt x="111923" y="69841"/>
                  </a:lnTo>
                  <a:lnTo>
                    <a:pt x="101041" y="71393"/>
                  </a:lnTo>
                  <a:lnTo>
                    <a:pt x="75392" y="65185"/>
                  </a:lnTo>
                  <a:lnTo>
                    <a:pt x="76170" y="117954"/>
                  </a:lnTo>
                  <a:lnTo>
                    <a:pt x="72283" y="119506"/>
                  </a:lnTo>
                  <a:lnTo>
                    <a:pt x="52852" y="114850"/>
                  </a:lnTo>
                  <a:lnTo>
                    <a:pt x="20208" y="93897"/>
                  </a:lnTo>
                  <a:lnTo>
                    <a:pt x="0" y="89241"/>
                  </a:lnTo>
                  <a:lnTo>
                    <a:pt x="6995" y="74497"/>
                  </a:lnTo>
                  <a:lnTo>
                    <a:pt x="19431" y="65961"/>
                  </a:lnTo>
                  <a:lnTo>
                    <a:pt x="45857" y="55873"/>
                  </a:lnTo>
                  <a:lnTo>
                    <a:pt x="56739" y="48889"/>
                  </a:lnTo>
                  <a:lnTo>
                    <a:pt x="72283" y="32592"/>
                  </a:lnTo>
                  <a:lnTo>
                    <a:pt x="78501" y="30264"/>
                  </a:lnTo>
                  <a:lnTo>
                    <a:pt x="187315" y="20176"/>
                  </a:lnTo>
                  <a:lnTo>
                    <a:pt x="202860" y="14744"/>
                  </a:lnTo>
                  <a:lnTo>
                    <a:pt x="217627" y="6208"/>
                  </a:lnTo>
                  <a:lnTo>
                    <a:pt x="225400" y="0"/>
                  </a:lnTo>
                  <a:lnTo>
                    <a:pt x="227731" y="0"/>
                  </a:lnTo>
                  <a:lnTo>
                    <a:pt x="230840" y="2328"/>
                  </a:lnTo>
                  <a:lnTo>
                    <a:pt x="233172" y="6984"/>
                  </a:lnTo>
                  <a:lnTo>
                    <a:pt x="237058" y="10088"/>
                  </a:lnTo>
                  <a:lnTo>
                    <a:pt x="241722" y="776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tr-TR"/>
            </a:p>
          </p:txBody>
        </p:sp>
        <p:sp>
          <p:nvSpPr>
            <p:cNvPr id="208" name="Serbest Form 207">
              <a:extLst>
                <a:ext uri="{FF2B5EF4-FFF2-40B4-BE49-F238E27FC236}">
                  <a16:creationId xmlns:a16="http://schemas.microsoft.com/office/drawing/2014/main" id="{D47E379E-FDD6-65EC-3D4B-D15442BC55B5}"/>
                </a:ext>
              </a:extLst>
            </p:cNvPr>
            <p:cNvSpPr/>
            <p:nvPr/>
          </p:nvSpPr>
          <p:spPr>
            <a:xfrm>
              <a:off x="4165620" y="4463294"/>
              <a:ext cx="1285359" cy="967996"/>
            </a:xfrm>
            <a:custGeom>
              <a:avLst/>
              <a:gdLst>
                <a:gd name="connsiteX0" fmla="*/ 674644 w 680085"/>
                <a:gd name="connsiteY0" fmla="*/ 17848 h 512168"/>
                <a:gd name="connsiteX1" fmla="*/ 676199 w 680085"/>
                <a:gd name="connsiteY1" fmla="*/ 29488 h 512168"/>
                <a:gd name="connsiteX2" fmla="*/ 680085 w 680085"/>
                <a:gd name="connsiteY2" fmla="*/ 39577 h 512168"/>
                <a:gd name="connsiteX3" fmla="*/ 660654 w 680085"/>
                <a:gd name="connsiteY3" fmla="*/ 50441 h 512168"/>
                <a:gd name="connsiteX4" fmla="*/ 652104 w 680085"/>
                <a:gd name="connsiteY4" fmla="*/ 56649 h 512168"/>
                <a:gd name="connsiteX5" fmla="*/ 645109 w 680085"/>
                <a:gd name="connsiteY5" fmla="*/ 64409 h 512168"/>
                <a:gd name="connsiteX6" fmla="*/ 638114 w 680085"/>
                <a:gd name="connsiteY6" fmla="*/ 77601 h 512168"/>
                <a:gd name="connsiteX7" fmla="*/ 636560 w 680085"/>
                <a:gd name="connsiteY7" fmla="*/ 93121 h 512168"/>
                <a:gd name="connsiteX8" fmla="*/ 632673 w 680085"/>
                <a:gd name="connsiteY8" fmla="*/ 106314 h 512168"/>
                <a:gd name="connsiteX9" fmla="*/ 628010 w 680085"/>
                <a:gd name="connsiteY9" fmla="*/ 117954 h 512168"/>
                <a:gd name="connsiteX10" fmla="*/ 629564 w 680085"/>
                <a:gd name="connsiteY10" fmla="*/ 132698 h 512168"/>
                <a:gd name="connsiteX11" fmla="*/ 638114 w 680085"/>
                <a:gd name="connsiteY11" fmla="*/ 143562 h 512168"/>
                <a:gd name="connsiteX12" fmla="*/ 639668 w 680085"/>
                <a:gd name="connsiteY12" fmla="*/ 156754 h 512168"/>
                <a:gd name="connsiteX13" fmla="*/ 633451 w 680085"/>
                <a:gd name="connsiteY13" fmla="*/ 169947 h 512168"/>
                <a:gd name="connsiteX14" fmla="*/ 597698 w 680085"/>
                <a:gd name="connsiteY14" fmla="*/ 207971 h 512168"/>
                <a:gd name="connsiteX15" fmla="*/ 587593 w 680085"/>
                <a:gd name="connsiteY15" fmla="*/ 256084 h 512168"/>
                <a:gd name="connsiteX16" fmla="*/ 587593 w 680085"/>
                <a:gd name="connsiteY16" fmla="*/ 280140 h 512168"/>
                <a:gd name="connsiteX17" fmla="*/ 607024 w 680085"/>
                <a:gd name="connsiteY17" fmla="*/ 308077 h 512168"/>
                <a:gd name="connsiteX18" fmla="*/ 617129 w 680085"/>
                <a:gd name="connsiteY18" fmla="*/ 315837 h 512168"/>
                <a:gd name="connsiteX19" fmla="*/ 621792 w 680085"/>
                <a:gd name="connsiteY19" fmla="*/ 339893 h 512168"/>
                <a:gd name="connsiteX20" fmla="*/ 603915 w 680085"/>
                <a:gd name="connsiteY20" fmla="*/ 346101 h 512168"/>
                <a:gd name="connsiteX21" fmla="*/ 582930 w 680085"/>
                <a:gd name="connsiteY21" fmla="*/ 342221 h 512168"/>
                <a:gd name="connsiteX22" fmla="*/ 571271 w 680085"/>
                <a:gd name="connsiteY22" fmla="*/ 342997 h 512168"/>
                <a:gd name="connsiteX23" fmla="*/ 561167 w 680085"/>
                <a:gd name="connsiteY23" fmla="*/ 348429 h 512168"/>
                <a:gd name="connsiteX24" fmla="*/ 549509 w 680085"/>
                <a:gd name="connsiteY24" fmla="*/ 349981 h 512168"/>
                <a:gd name="connsiteX25" fmla="*/ 537073 w 680085"/>
                <a:gd name="connsiteY25" fmla="*/ 349206 h 512168"/>
                <a:gd name="connsiteX26" fmla="*/ 498988 w 680085"/>
                <a:gd name="connsiteY26" fmla="*/ 333685 h 512168"/>
                <a:gd name="connsiteX27" fmla="*/ 480334 w 680085"/>
                <a:gd name="connsiteY27" fmla="*/ 346877 h 512168"/>
                <a:gd name="connsiteX28" fmla="*/ 472562 w 680085"/>
                <a:gd name="connsiteY28" fmla="*/ 375590 h 512168"/>
                <a:gd name="connsiteX29" fmla="*/ 468676 w 680085"/>
                <a:gd name="connsiteY29" fmla="*/ 386454 h 512168"/>
                <a:gd name="connsiteX30" fmla="*/ 460903 w 680085"/>
                <a:gd name="connsiteY30" fmla="*/ 394214 h 512168"/>
                <a:gd name="connsiteX31" fmla="*/ 450799 w 680085"/>
                <a:gd name="connsiteY31" fmla="*/ 433015 h 512168"/>
                <a:gd name="connsiteX32" fmla="*/ 433700 w 680085"/>
                <a:gd name="connsiteY32" fmla="*/ 445431 h 512168"/>
                <a:gd name="connsiteX33" fmla="*/ 425927 w 680085"/>
                <a:gd name="connsiteY33" fmla="*/ 467159 h 512168"/>
                <a:gd name="connsiteX34" fmla="*/ 423596 w 680085"/>
                <a:gd name="connsiteY34" fmla="*/ 498976 h 512168"/>
                <a:gd name="connsiteX35" fmla="*/ 403388 w 680085"/>
                <a:gd name="connsiteY35" fmla="*/ 511392 h 512168"/>
                <a:gd name="connsiteX36" fmla="*/ 376961 w 680085"/>
                <a:gd name="connsiteY36" fmla="*/ 512168 h 512168"/>
                <a:gd name="connsiteX37" fmla="*/ 350535 w 680085"/>
                <a:gd name="connsiteY37" fmla="*/ 509064 h 512168"/>
                <a:gd name="connsiteX38" fmla="*/ 334213 w 680085"/>
                <a:gd name="connsiteY38" fmla="*/ 505184 h 512168"/>
                <a:gd name="connsiteX39" fmla="*/ 320223 w 680085"/>
                <a:gd name="connsiteY39" fmla="*/ 494320 h 512168"/>
                <a:gd name="connsiteX40" fmla="*/ 311673 w 680085"/>
                <a:gd name="connsiteY40" fmla="*/ 484232 h 512168"/>
                <a:gd name="connsiteX41" fmla="*/ 300015 w 680085"/>
                <a:gd name="connsiteY41" fmla="*/ 479575 h 512168"/>
                <a:gd name="connsiteX42" fmla="*/ 282915 w 680085"/>
                <a:gd name="connsiteY42" fmla="*/ 478800 h 512168"/>
                <a:gd name="connsiteX43" fmla="*/ 265816 w 680085"/>
                <a:gd name="connsiteY43" fmla="*/ 481904 h 512168"/>
                <a:gd name="connsiteX44" fmla="*/ 251826 w 680085"/>
                <a:gd name="connsiteY44" fmla="*/ 479575 h 512168"/>
                <a:gd name="connsiteX45" fmla="*/ 242499 w 680085"/>
                <a:gd name="connsiteY45" fmla="*/ 465607 h 512168"/>
                <a:gd name="connsiteX46" fmla="*/ 237058 w 680085"/>
                <a:gd name="connsiteY46" fmla="*/ 461727 h 512168"/>
                <a:gd name="connsiteX47" fmla="*/ 230063 w 680085"/>
                <a:gd name="connsiteY47" fmla="*/ 461727 h 512168"/>
                <a:gd name="connsiteX48" fmla="*/ 226177 w 680085"/>
                <a:gd name="connsiteY48" fmla="*/ 458623 h 512168"/>
                <a:gd name="connsiteX49" fmla="*/ 223845 w 680085"/>
                <a:gd name="connsiteY49" fmla="*/ 453191 h 512168"/>
                <a:gd name="connsiteX50" fmla="*/ 216850 w 680085"/>
                <a:gd name="connsiteY50" fmla="*/ 441551 h 512168"/>
                <a:gd name="connsiteX51" fmla="*/ 216073 w 680085"/>
                <a:gd name="connsiteY51" fmla="*/ 428359 h 512168"/>
                <a:gd name="connsiteX52" fmla="*/ 217627 w 680085"/>
                <a:gd name="connsiteY52" fmla="*/ 418271 h 512168"/>
                <a:gd name="connsiteX53" fmla="*/ 212186 w 680085"/>
                <a:gd name="connsiteY53" fmla="*/ 410510 h 512168"/>
                <a:gd name="connsiteX54" fmla="*/ 202082 w 680085"/>
                <a:gd name="connsiteY54" fmla="*/ 414390 h 512168"/>
                <a:gd name="connsiteX55" fmla="*/ 194310 w 680085"/>
                <a:gd name="connsiteY55" fmla="*/ 422927 h 512168"/>
                <a:gd name="connsiteX56" fmla="*/ 164775 w 680085"/>
                <a:gd name="connsiteY56" fmla="*/ 419047 h 512168"/>
                <a:gd name="connsiteX57" fmla="*/ 67620 w 680085"/>
                <a:gd name="connsiteY57" fmla="*/ 346877 h 512168"/>
                <a:gd name="connsiteX58" fmla="*/ 60625 w 680085"/>
                <a:gd name="connsiteY58" fmla="*/ 332133 h 512168"/>
                <a:gd name="connsiteX59" fmla="*/ 54407 w 680085"/>
                <a:gd name="connsiteY59" fmla="*/ 298765 h 512168"/>
                <a:gd name="connsiteX60" fmla="*/ 47412 w 680085"/>
                <a:gd name="connsiteY60" fmla="*/ 286348 h 512168"/>
                <a:gd name="connsiteX61" fmla="*/ 27203 w 680085"/>
                <a:gd name="connsiteY61" fmla="*/ 272380 h 512168"/>
                <a:gd name="connsiteX62" fmla="*/ 13990 w 680085"/>
                <a:gd name="connsiteY62" fmla="*/ 250652 h 512168"/>
                <a:gd name="connsiteX63" fmla="*/ 6995 w 680085"/>
                <a:gd name="connsiteY63" fmla="*/ 232804 h 512168"/>
                <a:gd name="connsiteX64" fmla="*/ 5441 w 680085"/>
                <a:gd name="connsiteY64" fmla="*/ 223491 h 512168"/>
                <a:gd name="connsiteX65" fmla="*/ 10104 w 680085"/>
                <a:gd name="connsiteY65" fmla="*/ 204867 h 512168"/>
                <a:gd name="connsiteX66" fmla="*/ 14768 w 680085"/>
                <a:gd name="connsiteY66" fmla="*/ 197107 h 512168"/>
                <a:gd name="connsiteX67" fmla="*/ 18654 w 680085"/>
                <a:gd name="connsiteY67" fmla="*/ 187795 h 512168"/>
                <a:gd name="connsiteX68" fmla="*/ 11659 w 680085"/>
                <a:gd name="connsiteY68" fmla="*/ 172275 h 512168"/>
                <a:gd name="connsiteX69" fmla="*/ 3109 w 680085"/>
                <a:gd name="connsiteY69" fmla="*/ 169947 h 512168"/>
                <a:gd name="connsiteX70" fmla="*/ 0 w 680085"/>
                <a:gd name="connsiteY70" fmla="*/ 153650 h 512168"/>
                <a:gd name="connsiteX71" fmla="*/ 10104 w 680085"/>
                <a:gd name="connsiteY71" fmla="*/ 143562 h 512168"/>
                <a:gd name="connsiteX72" fmla="*/ 20985 w 680085"/>
                <a:gd name="connsiteY72" fmla="*/ 135026 h 512168"/>
                <a:gd name="connsiteX73" fmla="*/ 38862 w 680085"/>
                <a:gd name="connsiteY73" fmla="*/ 107866 h 512168"/>
                <a:gd name="connsiteX74" fmla="*/ 40416 w 680085"/>
                <a:gd name="connsiteY74" fmla="*/ 103986 h 512168"/>
                <a:gd name="connsiteX75" fmla="*/ 91714 w 680085"/>
                <a:gd name="connsiteY75" fmla="*/ 102434 h 512168"/>
                <a:gd name="connsiteX76" fmla="*/ 111145 w 680085"/>
                <a:gd name="connsiteY76" fmla="*/ 105538 h 512168"/>
                <a:gd name="connsiteX77" fmla="*/ 143012 w 680085"/>
                <a:gd name="connsiteY77" fmla="*/ 103986 h 512168"/>
                <a:gd name="connsiteX78" fmla="*/ 139126 w 680085"/>
                <a:gd name="connsiteY78" fmla="*/ 104762 h 512168"/>
                <a:gd name="connsiteX79" fmla="*/ 136017 w 680085"/>
                <a:gd name="connsiteY79" fmla="*/ 107090 h 512168"/>
                <a:gd name="connsiteX80" fmla="*/ 133685 w 680085"/>
                <a:gd name="connsiteY80" fmla="*/ 109418 h 512168"/>
                <a:gd name="connsiteX81" fmla="*/ 132908 w 680085"/>
                <a:gd name="connsiteY81" fmla="*/ 114074 h 512168"/>
                <a:gd name="connsiteX82" fmla="*/ 147676 w 680085"/>
                <a:gd name="connsiteY82" fmla="*/ 108642 h 512168"/>
                <a:gd name="connsiteX83" fmla="*/ 164775 w 680085"/>
                <a:gd name="connsiteY83" fmla="*/ 107866 h 512168"/>
                <a:gd name="connsiteX84" fmla="*/ 182651 w 680085"/>
                <a:gd name="connsiteY84" fmla="*/ 112522 h 512168"/>
                <a:gd name="connsiteX85" fmla="*/ 198973 w 680085"/>
                <a:gd name="connsiteY85" fmla="*/ 121058 h 512168"/>
                <a:gd name="connsiteX86" fmla="*/ 201305 w 680085"/>
                <a:gd name="connsiteY86" fmla="*/ 117954 h 512168"/>
                <a:gd name="connsiteX87" fmla="*/ 202860 w 680085"/>
                <a:gd name="connsiteY87" fmla="*/ 118730 h 512168"/>
                <a:gd name="connsiteX88" fmla="*/ 203637 w 680085"/>
                <a:gd name="connsiteY88" fmla="*/ 120282 h 512168"/>
                <a:gd name="connsiteX89" fmla="*/ 206746 w 680085"/>
                <a:gd name="connsiteY89" fmla="*/ 121058 h 512168"/>
                <a:gd name="connsiteX90" fmla="*/ 209855 w 680085"/>
                <a:gd name="connsiteY90" fmla="*/ 119506 h 512168"/>
                <a:gd name="connsiteX91" fmla="*/ 213741 w 680085"/>
                <a:gd name="connsiteY91" fmla="*/ 115626 h 512168"/>
                <a:gd name="connsiteX92" fmla="*/ 216850 w 680085"/>
                <a:gd name="connsiteY92" fmla="*/ 114074 h 512168"/>
                <a:gd name="connsiteX93" fmla="*/ 237835 w 680085"/>
                <a:gd name="connsiteY93" fmla="*/ 110194 h 512168"/>
                <a:gd name="connsiteX94" fmla="*/ 243276 w 680085"/>
                <a:gd name="connsiteY94" fmla="*/ 105538 h 512168"/>
                <a:gd name="connsiteX95" fmla="*/ 248717 w 680085"/>
                <a:gd name="connsiteY95" fmla="*/ 102434 h 512168"/>
                <a:gd name="connsiteX96" fmla="*/ 255712 w 680085"/>
                <a:gd name="connsiteY96" fmla="*/ 103986 h 512168"/>
                <a:gd name="connsiteX97" fmla="*/ 268148 w 680085"/>
                <a:gd name="connsiteY97" fmla="*/ 107866 h 512168"/>
                <a:gd name="connsiteX98" fmla="*/ 279806 w 680085"/>
                <a:gd name="connsiteY98" fmla="*/ 108642 h 512168"/>
                <a:gd name="connsiteX99" fmla="*/ 289910 w 680085"/>
                <a:gd name="connsiteY99" fmla="*/ 110970 h 512168"/>
                <a:gd name="connsiteX100" fmla="*/ 295351 w 680085"/>
                <a:gd name="connsiteY100" fmla="*/ 113298 h 512168"/>
                <a:gd name="connsiteX101" fmla="*/ 303901 w 680085"/>
                <a:gd name="connsiteY101" fmla="*/ 118730 h 512168"/>
                <a:gd name="connsiteX102" fmla="*/ 310119 w 680085"/>
                <a:gd name="connsiteY102" fmla="*/ 121058 h 512168"/>
                <a:gd name="connsiteX103" fmla="*/ 316337 w 680085"/>
                <a:gd name="connsiteY103" fmla="*/ 121834 h 512168"/>
                <a:gd name="connsiteX104" fmla="*/ 345095 w 680085"/>
                <a:gd name="connsiteY104" fmla="*/ 121058 h 512168"/>
                <a:gd name="connsiteX105" fmla="*/ 352090 w 680085"/>
                <a:gd name="connsiteY105" fmla="*/ 119506 h 512168"/>
                <a:gd name="connsiteX106" fmla="*/ 356753 w 680085"/>
                <a:gd name="connsiteY106" fmla="*/ 115626 h 512168"/>
                <a:gd name="connsiteX107" fmla="*/ 359862 w 680085"/>
                <a:gd name="connsiteY107" fmla="*/ 109418 h 512168"/>
                <a:gd name="connsiteX108" fmla="*/ 362971 w 680085"/>
                <a:gd name="connsiteY108" fmla="*/ 96226 h 512168"/>
                <a:gd name="connsiteX109" fmla="*/ 366080 w 680085"/>
                <a:gd name="connsiteY109" fmla="*/ 90793 h 512168"/>
                <a:gd name="connsiteX110" fmla="*/ 370743 w 680085"/>
                <a:gd name="connsiteY110" fmla="*/ 93121 h 512168"/>
                <a:gd name="connsiteX111" fmla="*/ 376961 w 680085"/>
                <a:gd name="connsiteY111" fmla="*/ 92345 h 512168"/>
                <a:gd name="connsiteX112" fmla="*/ 383179 w 680085"/>
                <a:gd name="connsiteY112" fmla="*/ 90793 h 512168"/>
                <a:gd name="connsiteX113" fmla="*/ 388620 w 680085"/>
                <a:gd name="connsiteY113" fmla="*/ 87689 h 512168"/>
                <a:gd name="connsiteX114" fmla="*/ 382402 w 680085"/>
                <a:gd name="connsiteY114" fmla="*/ 79153 h 512168"/>
                <a:gd name="connsiteX115" fmla="*/ 373852 w 680085"/>
                <a:gd name="connsiteY115" fmla="*/ 72169 h 512168"/>
                <a:gd name="connsiteX116" fmla="*/ 365303 w 680085"/>
                <a:gd name="connsiteY116" fmla="*/ 66737 h 512168"/>
                <a:gd name="connsiteX117" fmla="*/ 356753 w 680085"/>
                <a:gd name="connsiteY117" fmla="*/ 64409 h 512168"/>
                <a:gd name="connsiteX118" fmla="*/ 336545 w 680085"/>
                <a:gd name="connsiteY118" fmla="*/ 64409 h 512168"/>
                <a:gd name="connsiteX119" fmla="*/ 333436 w 680085"/>
                <a:gd name="connsiteY119" fmla="*/ 65961 h 512168"/>
                <a:gd name="connsiteX120" fmla="*/ 325664 w 680085"/>
                <a:gd name="connsiteY120" fmla="*/ 72945 h 512168"/>
                <a:gd name="connsiteX121" fmla="*/ 324886 w 680085"/>
                <a:gd name="connsiteY121" fmla="*/ 20176 h 512168"/>
                <a:gd name="connsiteX122" fmla="*/ 350535 w 680085"/>
                <a:gd name="connsiteY122" fmla="*/ 26384 h 512168"/>
                <a:gd name="connsiteX123" fmla="*/ 361417 w 680085"/>
                <a:gd name="connsiteY123" fmla="*/ 24832 h 512168"/>
                <a:gd name="connsiteX124" fmla="*/ 418155 w 680085"/>
                <a:gd name="connsiteY124" fmla="*/ 49665 h 512168"/>
                <a:gd name="connsiteX125" fmla="*/ 441472 w 680085"/>
                <a:gd name="connsiteY125" fmla="*/ 45009 h 512168"/>
                <a:gd name="connsiteX126" fmla="*/ 464789 w 680085"/>
                <a:gd name="connsiteY126" fmla="*/ 20176 h 512168"/>
                <a:gd name="connsiteX127" fmla="*/ 488107 w 680085"/>
                <a:gd name="connsiteY127" fmla="*/ 24832 h 512168"/>
                <a:gd name="connsiteX128" fmla="*/ 509092 w 680085"/>
                <a:gd name="connsiteY128" fmla="*/ 31816 h 512168"/>
                <a:gd name="connsiteX129" fmla="*/ 530078 w 680085"/>
                <a:gd name="connsiteY129" fmla="*/ 30264 h 512168"/>
                <a:gd name="connsiteX130" fmla="*/ 598475 w 680085"/>
                <a:gd name="connsiteY130" fmla="*/ 4656 h 512168"/>
                <a:gd name="connsiteX131" fmla="*/ 624124 w 680085"/>
                <a:gd name="connsiteY131" fmla="*/ 0 h 512168"/>
                <a:gd name="connsiteX132" fmla="*/ 674644 w 680085"/>
                <a:gd name="connsiteY132" fmla="*/ 17848 h 512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680085" h="512168">
                  <a:moveTo>
                    <a:pt x="674644" y="17848"/>
                  </a:moveTo>
                  <a:lnTo>
                    <a:pt x="676199" y="29488"/>
                  </a:lnTo>
                  <a:lnTo>
                    <a:pt x="680085" y="39577"/>
                  </a:lnTo>
                  <a:lnTo>
                    <a:pt x="660654" y="50441"/>
                  </a:lnTo>
                  <a:lnTo>
                    <a:pt x="652104" y="56649"/>
                  </a:lnTo>
                  <a:lnTo>
                    <a:pt x="645109" y="64409"/>
                  </a:lnTo>
                  <a:lnTo>
                    <a:pt x="638114" y="77601"/>
                  </a:lnTo>
                  <a:lnTo>
                    <a:pt x="636560" y="93121"/>
                  </a:lnTo>
                  <a:lnTo>
                    <a:pt x="632673" y="106314"/>
                  </a:lnTo>
                  <a:lnTo>
                    <a:pt x="628010" y="117954"/>
                  </a:lnTo>
                  <a:lnTo>
                    <a:pt x="629564" y="132698"/>
                  </a:lnTo>
                  <a:lnTo>
                    <a:pt x="638114" y="143562"/>
                  </a:lnTo>
                  <a:lnTo>
                    <a:pt x="639668" y="156754"/>
                  </a:lnTo>
                  <a:lnTo>
                    <a:pt x="633451" y="169947"/>
                  </a:lnTo>
                  <a:lnTo>
                    <a:pt x="597698" y="207971"/>
                  </a:lnTo>
                  <a:lnTo>
                    <a:pt x="587593" y="256084"/>
                  </a:lnTo>
                  <a:lnTo>
                    <a:pt x="587593" y="280140"/>
                  </a:lnTo>
                  <a:lnTo>
                    <a:pt x="607024" y="308077"/>
                  </a:lnTo>
                  <a:lnTo>
                    <a:pt x="617129" y="315837"/>
                  </a:lnTo>
                  <a:lnTo>
                    <a:pt x="621792" y="339893"/>
                  </a:lnTo>
                  <a:lnTo>
                    <a:pt x="603915" y="346101"/>
                  </a:lnTo>
                  <a:lnTo>
                    <a:pt x="582930" y="342221"/>
                  </a:lnTo>
                  <a:lnTo>
                    <a:pt x="571271" y="342997"/>
                  </a:lnTo>
                  <a:lnTo>
                    <a:pt x="561167" y="348429"/>
                  </a:lnTo>
                  <a:lnTo>
                    <a:pt x="549509" y="349981"/>
                  </a:lnTo>
                  <a:lnTo>
                    <a:pt x="537073" y="349206"/>
                  </a:lnTo>
                  <a:lnTo>
                    <a:pt x="498988" y="333685"/>
                  </a:lnTo>
                  <a:lnTo>
                    <a:pt x="480334" y="346877"/>
                  </a:lnTo>
                  <a:lnTo>
                    <a:pt x="472562" y="375590"/>
                  </a:lnTo>
                  <a:lnTo>
                    <a:pt x="468676" y="386454"/>
                  </a:lnTo>
                  <a:lnTo>
                    <a:pt x="460903" y="394214"/>
                  </a:lnTo>
                  <a:lnTo>
                    <a:pt x="450799" y="433015"/>
                  </a:lnTo>
                  <a:lnTo>
                    <a:pt x="433700" y="445431"/>
                  </a:lnTo>
                  <a:lnTo>
                    <a:pt x="425927" y="467159"/>
                  </a:lnTo>
                  <a:lnTo>
                    <a:pt x="423596" y="498976"/>
                  </a:lnTo>
                  <a:lnTo>
                    <a:pt x="403388" y="511392"/>
                  </a:lnTo>
                  <a:lnTo>
                    <a:pt x="376961" y="512168"/>
                  </a:lnTo>
                  <a:lnTo>
                    <a:pt x="350535" y="509064"/>
                  </a:lnTo>
                  <a:lnTo>
                    <a:pt x="334213" y="505184"/>
                  </a:lnTo>
                  <a:lnTo>
                    <a:pt x="320223" y="494320"/>
                  </a:lnTo>
                  <a:lnTo>
                    <a:pt x="311673" y="484232"/>
                  </a:lnTo>
                  <a:lnTo>
                    <a:pt x="300015" y="479575"/>
                  </a:lnTo>
                  <a:lnTo>
                    <a:pt x="282915" y="478800"/>
                  </a:lnTo>
                  <a:lnTo>
                    <a:pt x="265816" y="481904"/>
                  </a:lnTo>
                  <a:lnTo>
                    <a:pt x="251826" y="479575"/>
                  </a:lnTo>
                  <a:lnTo>
                    <a:pt x="242499" y="465607"/>
                  </a:lnTo>
                  <a:lnTo>
                    <a:pt x="237058" y="461727"/>
                  </a:lnTo>
                  <a:lnTo>
                    <a:pt x="230063" y="461727"/>
                  </a:lnTo>
                  <a:lnTo>
                    <a:pt x="226177" y="458623"/>
                  </a:lnTo>
                  <a:lnTo>
                    <a:pt x="223845" y="453191"/>
                  </a:lnTo>
                  <a:lnTo>
                    <a:pt x="216850" y="441551"/>
                  </a:lnTo>
                  <a:lnTo>
                    <a:pt x="216073" y="428359"/>
                  </a:lnTo>
                  <a:lnTo>
                    <a:pt x="217627" y="418271"/>
                  </a:lnTo>
                  <a:lnTo>
                    <a:pt x="212186" y="410510"/>
                  </a:lnTo>
                  <a:lnTo>
                    <a:pt x="202082" y="414390"/>
                  </a:lnTo>
                  <a:lnTo>
                    <a:pt x="194310" y="422927"/>
                  </a:lnTo>
                  <a:lnTo>
                    <a:pt x="164775" y="419047"/>
                  </a:lnTo>
                  <a:lnTo>
                    <a:pt x="67620" y="346877"/>
                  </a:lnTo>
                  <a:lnTo>
                    <a:pt x="60625" y="332133"/>
                  </a:lnTo>
                  <a:lnTo>
                    <a:pt x="54407" y="298765"/>
                  </a:lnTo>
                  <a:lnTo>
                    <a:pt x="47412" y="286348"/>
                  </a:lnTo>
                  <a:lnTo>
                    <a:pt x="27203" y="272380"/>
                  </a:lnTo>
                  <a:lnTo>
                    <a:pt x="13990" y="250652"/>
                  </a:lnTo>
                  <a:lnTo>
                    <a:pt x="6995" y="232804"/>
                  </a:lnTo>
                  <a:lnTo>
                    <a:pt x="5441" y="223491"/>
                  </a:lnTo>
                  <a:lnTo>
                    <a:pt x="10104" y="204867"/>
                  </a:lnTo>
                  <a:lnTo>
                    <a:pt x="14768" y="197107"/>
                  </a:lnTo>
                  <a:lnTo>
                    <a:pt x="18654" y="187795"/>
                  </a:lnTo>
                  <a:lnTo>
                    <a:pt x="11659" y="172275"/>
                  </a:lnTo>
                  <a:lnTo>
                    <a:pt x="3109" y="169947"/>
                  </a:lnTo>
                  <a:lnTo>
                    <a:pt x="0" y="153650"/>
                  </a:lnTo>
                  <a:lnTo>
                    <a:pt x="10104" y="143562"/>
                  </a:lnTo>
                  <a:lnTo>
                    <a:pt x="20985" y="135026"/>
                  </a:lnTo>
                  <a:lnTo>
                    <a:pt x="38862" y="107866"/>
                  </a:lnTo>
                  <a:lnTo>
                    <a:pt x="40416" y="103986"/>
                  </a:lnTo>
                  <a:lnTo>
                    <a:pt x="91714" y="102434"/>
                  </a:lnTo>
                  <a:lnTo>
                    <a:pt x="111145" y="105538"/>
                  </a:lnTo>
                  <a:lnTo>
                    <a:pt x="143012" y="103986"/>
                  </a:lnTo>
                  <a:lnTo>
                    <a:pt x="139126" y="104762"/>
                  </a:lnTo>
                  <a:lnTo>
                    <a:pt x="136017" y="107090"/>
                  </a:lnTo>
                  <a:lnTo>
                    <a:pt x="133685" y="109418"/>
                  </a:lnTo>
                  <a:lnTo>
                    <a:pt x="132908" y="114074"/>
                  </a:lnTo>
                  <a:lnTo>
                    <a:pt x="147676" y="108642"/>
                  </a:lnTo>
                  <a:lnTo>
                    <a:pt x="164775" y="107866"/>
                  </a:lnTo>
                  <a:lnTo>
                    <a:pt x="182651" y="112522"/>
                  </a:lnTo>
                  <a:lnTo>
                    <a:pt x="198973" y="121058"/>
                  </a:lnTo>
                  <a:lnTo>
                    <a:pt x="201305" y="117954"/>
                  </a:lnTo>
                  <a:lnTo>
                    <a:pt x="202860" y="118730"/>
                  </a:lnTo>
                  <a:lnTo>
                    <a:pt x="203637" y="120282"/>
                  </a:lnTo>
                  <a:lnTo>
                    <a:pt x="206746" y="121058"/>
                  </a:lnTo>
                  <a:lnTo>
                    <a:pt x="209855" y="119506"/>
                  </a:lnTo>
                  <a:lnTo>
                    <a:pt x="213741" y="115626"/>
                  </a:lnTo>
                  <a:lnTo>
                    <a:pt x="216850" y="114074"/>
                  </a:lnTo>
                  <a:lnTo>
                    <a:pt x="237835" y="110194"/>
                  </a:lnTo>
                  <a:lnTo>
                    <a:pt x="243276" y="105538"/>
                  </a:lnTo>
                  <a:lnTo>
                    <a:pt x="248717" y="102434"/>
                  </a:lnTo>
                  <a:lnTo>
                    <a:pt x="255712" y="103986"/>
                  </a:lnTo>
                  <a:lnTo>
                    <a:pt x="268148" y="107866"/>
                  </a:lnTo>
                  <a:lnTo>
                    <a:pt x="279806" y="108642"/>
                  </a:lnTo>
                  <a:lnTo>
                    <a:pt x="289910" y="110970"/>
                  </a:lnTo>
                  <a:lnTo>
                    <a:pt x="295351" y="113298"/>
                  </a:lnTo>
                  <a:lnTo>
                    <a:pt x="303901" y="118730"/>
                  </a:lnTo>
                  <a:lnTo>
                    <a:pt x="310119" y="121058"/>
                  </a:lnTo>
                  <a:lnTo>
                    <a:pt x="316337" y="121834"/>
                  </a:lnTo>
                  <a:lnTo>
                    <a:pt x="345095" y="121058"/>
                  </a:lnTo>
                  <a:lnTo>
                    <a:pt x="352090" y="119506"/>
                  </a:lnTo>
                  <a:lnTo>
                    <a:pt x="356753" y="115626"/>
                  </a:lnTo>
                  <a:lnTo>
                    <a:pt x="359862" y="109418"/>
                  </a:lnTo>
                  <a:lnTo>
                    <a:pt x="362971" y="96226"/>
                  </a:lnTo>
                  <a:lnTo>
                    <a:pt x="366080" y="90793"/>
                  </a:lnTo>
                  <a:lnTo>
                    <a:pt x="370743" y="93121"/>
                  </a:lnTo>
                  <a:lnTo>
                    <a:pt x="376961" y="92345"/>
                  </a:lnTo>
                  <a:lnTo>
                    <a:pt x="383179" y="90793"/>
                  </a:lnTo>
                  <a:lnTo>
                    <a:pt x="388620" y="87689"/>
                  </a:lnTo>
                  <a:lnTo>
                    <a:pt x="382402" y="79153"/>
                  </a:lnTo>
                  <a:lnTo>
                    <a:pt x="373852" y="72169"/>
                  </a:lnTo>
                  <a:lnTo>
                    <a:pt x="365303" y="66737"/>
                  </a:lnTo>
                  <a:lnTo>
                    <a:pt x="356753" y="64409"/>
                  </a:lnTo>
                  <a:lnTo>
                    <a:pt x="336545" y="64409"/>
                  </a:lnTo>
                  <a:lnTo>
                    <a:pt x="333436" y="65961"/>
                  </a:lnTo>
                  <a:lnTo>
                    <a:pt x="325664" y="72945"/>
                  </a:lnTo>
                  <a:lnTo>
                    <a:pt x="324886" y="20176"/>
                  </a:lnTo>
                  <a:lnTo>
                    <a:pt x="350535" y="26384"/>
                  </a:lnTo>
                  <a:lnTo>
                    <a:pt x="361417" y="24832"/>
                  </a:lnTo>
                  <a:lnTo>
                    <a:pt x="418155" y="49665"/>
                  </a:lnTo>
                  <a:lnTo>
                    <a:pt x="441472" y="45009"/>
                  </a:lnTo>
                  <a:lnTo>
                    <a:pt x="464789" y="20176"/>
                  </a:lnTo>
                  <a:lnTo>
                    <a:pt x="488107" y="24832"/>
                  </a:lnTo>
                  <a:lnTo>
                    <a:pt x="509092" y="31816"/>
                  </a:lnTo>
                  <a:lnTo>
                    <a:pt x="530078" y="30264"/>
                  </a:lnTo>
                  <a:lnTo>
                    <a:pt x="598475" y="4656"/>
                  </a:lnTo>
                  <a:lnTo>
                    <a:pt x="624124" y="0"/>
                  </a:lnTo>
                  <a:lnTo>
                    <a:pt x="674644" y="1784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tr-TR"/>
            </a:p>
          </p:txBody>
        </p:sp>
        <p:sp>
          <p:nvSpPr>
            <p:cNvPr id="209" name="Serbest Form 208">
              <a:extLst>
                <a:ext uri="{FF2B5EF4-FFF2-40B4-BE49-F238E27FC236}">
                  <a16:creationId xmlns:a16="http://schemas.microsoft.com/office/drawing/2014/main" id="{1DAD30CF-1F2E-5BC0-C127-B9BF9D5F48AF}"/>
                </a:ext>
              </a:extLst>
            </p:cNvPr>
            <p:cNvSpPr/>
            <p:nvPr/>
          </p:nvSpPr>
          <p:spPr>
            <a:xfrm>
              <a:off x="3127049" y="4417828"/>
              <a:ext cx="1643789" cy="1463727"/>
            </a:xfrm>
            <a:custGeom>
              <a:avLst/>
              <a:gdLst>
                <a:gd name="connsiteX0" fmla="*/ 20985 w 869731"/>
                <a:gd name="connsiteY0" fmla="*/ 536224 h 774460"/>
                <a:gd name="connsiteX1" fmla="*/ 20208 w 869731"/>
                <a:gd name="connsiteY1" fmla="*/ 498200 h 774460"/>
                <a:gd name="connsiteX2" fmla="*/ 31867 w 869731"/>
                <a:gd name="connsiteY2" fmla="*/ 460175 h 774460"/>
                <a:gd name="connsiteX3" fmla="*/ 46634 w 869731"/>
                <a:gd name="connsiteY3" fmla="*/ 457071 h 774460"/>
                <a:gd name="connsiteX4" fmla="*/ 80056 w 869731"/>
                <a:gd name="connsiteY4" fmla="*/ 460951 h 774460"/>
                <a:gd name="connsiteX5" fmla="*/ 96378 w 869731"/>
                <a:gd name="connsiteY5" fmla="*/ 456295 h 774460"/>
                <a:gd name="connsiteX6" fmla="*/ 109591 w 869731"/>
                <a:gd name="connsiteY6" fmla="*/ 444655 h 774460"/>
                <a:gd name="connsiteX7" fmla="*/ 136794 w 869731"/>
                <a:gd name="connsiteY7" fmla="*/ 433015 h 774460"/>
                <a:gd name="connsiteX8" fmla="*/ 152339 w 869731"/>
                <a:gd name="connsiteY8" fmla="*/ 420599 h 774460"/>
                <a:gd name="connsiteX9" fmla="*/ 169438 w 869731"/>
                <a:gd name="connsiteY9" fmla="*/ 420599 h 774460"/>
                <a:gd name="connsiteX10" fmla="*/ 181097 w 869731"/>
                <a:gd name="connsiteY10" fmla="*/ 422151 h 774460"/>
                <a:gd name="connsiteX11" fmla="*/ 191201 w 869731"/>
                <a:gd name="connsiteY11" fmla="*/ 416718 h 774460"/>
                <a:gd name="connsiteX12" fmla="*/ 218404 w 869731"/>
                <a:gd name="connsiteY12" fmla="*/ 421375 h 774460"/>
                <a:gd name="connsiteX13" fmla="*/ 245608 w 869731"/>
                <a:gd name="connsiteY13" fmla="*/ 429911 h 774460"/>
                <a:gd name="connsiteX14" fmla="*/ 261153 w 869731"/>
                <a:gd name="connsiteY14" fmla="*/ 423703 h 774460"/>
                <a:gd name="connsiteX15" fmla="*/ 275920 w 869731"/>
                <a:gd name="connsiteY15" fmla="*/ 413614 h 774460"/>
                <a:gd name="connsiteX16" fmla="*/ 291465 w 869731"/>
                <a:gd name="connsiteY16" fmla="*/ 406630 h 774460"/>
                <a:gd name="connsiteX17" fmla="*/ 306233 w 869731"/>
                <a:gd name="connsiteY17" fmla="*/ 395766 h 774460"/>
                <a:gd name="connsiteX18" fmla="*/ 314005 w 869731"/>
                <a:gd name="connsiteY18" fmla="*/ 377918 h 774460"/>
                <a:gd name="connsiteX19" fmla="*/ 320223 w 869731"/>
                <a:gd name="connsiteY19" fmla="*/ 357742 h 774460"/>
                <a:gd name="connsiteX20" fmla="*/ 322555 w 869731"/>
                <a:gd name="connsiteY20" fmla="*/ 338341 h 774460"/>
                <a:gd name="connsiteX21" fmla="*/ 316337 w 869731"/>
                <a:gd name="connsiteY21" fmla="*/ 333685 h 774460"/>
                <a:gd name="connsiteX22" fmla="*/ 309342 w 869731"/>
                <a:gd name="connsiteY22" fmla="*/ 322821 h 774460"/>
                <a:gd name="connsiteX23" fmla="*/ 313228 w 869731"/>
                <a:gd name="connsiteY23" fmla="*/ 315061 h 774460"/>
                <a:gd name="connsiteX24" fmla="*/ 316337 w 869731"/>
                <a:gd name="connsiteY24" fmla="*/ 311181 h 774460"/>
                <a:gd name="connsiteX25" fmla="*/ 320223 w 869731"/>
                <a:gd name="connsiteY25" fmla="*/ 300317 h 774460"/>
                <a:gd name="connsiteX26" fmla="*/ 321777 w 869731"/>
                <a:gd name="connsiteY26" fmla="*/ 287901 h 774460"/>
                <a:gd name="connsiteX27" fmla="*/ 326441 w 869731"/>
                <a:gd name="connsiteY27" fmla="*/ 271604 h 774460"/>
                <a:gd name="connsiteX28" fmla="*/ 328773 w 869731"/>
                <a:gd name="connsiteY28" fmla="*/ 262292 h 774460"/>
                <a:gd name="connsiteX29" fmla="*/ 327218 w 869731"/>
                <a:gd name="connsiteY29" fmla="*/ 259188 h 774460"/>
                <a:gd name="connsiteX30" fmla="*/ 321000 w 869731"/>
                <a:gd name="connsiteY30" fmla="*/ 258412 h 774460"/>
                <a:gd name="connsiteX31" fmla="*/ 306233 w 869731"/>
                <a:gd name="connsiteY31" fmla="*/ 252204 h 774460"/>
                <a:gd name="connsiteX32" fmla="*/ 299237 w 869731"/>
                <a:gd name="connsiteY32" fmla="*/ 237460 h 774460"/>
                <a:gd name="connsiteX33" fmla="*/ 303124 w 869731"/>
                <a:gd name="connsiteY33" fmla="*/ 234356 h 774460"/>
                <a:gd name="connsiteX34" fmla="*/ 309342 w 869731"/>
                <a:gd name="connsiteY34" fmla="*/ 232028 h 774460"/>
                <a:gd name="connsiteX35" fmla="*/ 334990 w 869731"/>
                <a:gd name="connsiteY35" fmla="*/ 204867 h 774460"/>
                <a:gd name="connsiteX36" fmla="*/ 352867 w 869731"/>
                <a:gd name="connsiteY36" fmla="*/ 194779 h 774460"/>
                <a:gd name="connsiteX37" fmla="*/ 356753 w 869731"/>
                <a:gd name="connsiteY37" fmla="*/ 173051 h 774460"/>
                <a:gd name="connsiteX38" fmla="*/ 355199 w 869731"/>
                <a:gd name="connsiteY38" fmla="*/ 169171 h 774460"/>
                <a:gd name="connsiteX39" fmla="*/ 364526 w 869731"/>
                <a:gd name="connsiteY39" fmla="*/ 162963 h 774460"/>
                <a:gd name="connsiteX40" fmla="*/ 369966 w 869731"/>
                <a:gd name="connsiteY40" fmla="*/ 161411 h 774460"/>
                <a:gd name="connsiteX41" fmla="*/ 380848 w 869731"/>
                <a:gd name="connsiteY41" fmla="*/ 163739 h 774460"/>
                <a:gd name="connsiteX42" fmla="*/ 389397 w 869731"/>
                <a:gd name="connsiteY42" fmla="*/ 167619 h 774460"/>
                <a:gd name="connsiteX43" fmla="*/ 397947 w 869731"/>
                <a:gd name="connsiteY43" fmla="*/ 169947 h 774460"/>
                <a:gd name="connsiteX44" fmla="*/ 407274 w 869731"/>
                <a:gd name="connsiteY44" fmla="*/ 164515 h 774460"/>
                <a:gd name="connsiteX45" fmla="*/ 414269 w 869731"/>
                <a:gd name="connsiteY45" fmla="*/ 168395 h 774460"/>
                <a:gd name="connsiteX46" fmla="*/ 425928 w 869731"/>
                <a:gd name="connsiteY46" fmla="*/ 169171 h 774460"/>
                <a:gd name="connsiteX47" fmla="*/ 435254 w 869731"/>
                <a:gd name="connsiteY47" fmla="*/ 166843 h 774460"/>
                <a:gd name="connsiteX48" fmla="*/ 444581 w 869731"/>
                <a:gd name="connsiteY48" fmla="*/ 153650 h 774460"/>
                <a:gd name="connsiteX49" fmla="*/ 464012 w 869731"/>
                <a:gd name="connsiteY49" fmla="*/ 142786 h 774460"/>
                <a:gd name="connsiteX50" fmla="*/ 470230 w 869731"/>
                <a:gd name="connsiteY50" fmla="*/ 135026 h 774460"/>
                <a:gd name="connsiteX51" fmla="*/ 463235 w 869731"/>
                <a:gd name="connsiteY51" fmla="*/ 134250 h 774460"/>
                <a:gd name="connsiteX52" fmla="*/ 444581 w 869731"/>
                <a:gd name="connsiteY52" fmla="*/ 128042 h 774460"/>
                <a:gd name="connsiteX53" fmla="*/ 439141 w 869731"/>
                <a:gd name="connsiteY53" fmla="*/ 131146 h 774460"/>
                <a:gd name="connsiteX54" fmla="*/ 436032 w 869731"/>
                <a:gd name="connsiteY54" fmla="*/ 131146 h 774460"/>
                <a:gd name="connsiteX55" fmla="*/ 434477 w 869731"/>
                <a:gd name="connsiteY55" fmla="*/ 126490 h 774460"/>
                <a:gd name="connsiteX56" fmla="*/ 433700 w 869731"/>
                <a:gd name="connsiteY56" fmla="*/ 121834 h 774460"/>
                <a:gd name="connsiteX57" fmla="*/ 432145 w 869731"/>
                <a:gd name="connsiteY57" fmla="*/ 120282 h 774460"/>
                <a:gd name="connsiteX58" fmla="*/ 429814 w 869731"/>
                <a:gd name="connsiteY58" fmla="*/ 120282 h 774460"/>
                <a:gd name="connsiteX59" fmla="*/ 427482 w 869731"/>
                <a:gd name="connsiteY59" fmla="*/ 117954 h 774460"/>
                <a:gd name="connsiteX60" fmla="*/ 425150 w 869731"/>
                <a:gd name="connsiteY60" fmla="*/ 114074 h 774460"/>
                <a:gd name="connsiteX61" fmla="*/ 423596 w 869731"/>
                <a:gd name="connsiteY61" fmla="*/ 112522 h 774460"/>
                <a:gd name="connsiteX62" fmla="*/ 422041 w 869731"/>
                <a:gd name="connsiteY62" fmla="*/ 109418 h 774460"/>
                <a:gd name="connsiteX63" fmla="*/ 422041 w 869731"/>
                <a:gd name="connsiteY63" fmla="*/ 103210 h 774460"/>
                <a:gd name="connsiteX64" fmla="*/ 421264 w 869731"/>
                <a:gd name="connsiteY64" fmla="*/ 100106 h 774460"/>
                <a:gd name="connsiteX65" fmla="*/ 418155 w 869731"/>
                <a:gd name="connsiteY65" fmla="*/ 99330 h 774460"/>
                <a:gd name="connsiteX66" fmla="*/ 415046 w 869731"/>
                <a:gd name="connsiteY66" fmla="*/ 99330 h 774460"/>
                <a:gd name="connsiteX67" fmla="*/ 411937 w 869731"/>
                <a:gd name="connsiteY67" fmla="*/ 98554 h 774460"/>
                <a:gd name="connsiteX68" fmla="*/ 400279 w 869731"/>
                <a:gd name="connsiteY68" fmla="*/ 86137 h 774460"/>
                <a:gd name="connsiteX69" fmla="*/ 396392 w 869731"/>
                <a:gd name="connsiteY69" fmla="*/ 81481 h 774460"/>
                <a:gd name="connsiteX70" fmla="*/ 396392 w 869731"/>
                <a:gd name="connsiteY70" fmla="*/ 78377 h 774460"/>
                <a:gd name="connsiteX71" fmla="*/ 401056 w 869731"/>
                <a:gd name="connsiteY71" fmla="*/ 76825 h 774460"/>
                <a:gd name="connsiteX72" fmla="*/ 404942 w 869731"/>
                <a:gd name="connsiteY72" fmla="*/ 73721 h 774460"/>
                <a:gd name="connsiteX73" fmla="*/ 410383 w 869731"/>
                <a:gd name="connsiteY73" fmla="*/ 66737 h 774460"/>
                <a:gd name="connsiteX74" fmla="*/ 414269 w 869731"/>
                <a:gd name="connsiteY74" fmla="*/ 65185 h 774460"/>
                <a:gd name="connsiteX75" fmla="*/ 418155 w 869731"/>
                <a:gd name="connsiteY75" fmla="*/ 66737 h 774460"/>
                <a:gd name="connsiteX76" fmla="*/ 421264 w 869731"/>
                <a:gd name="connsiteY76" fmla="*/ 67513 h 774460"/>
                <a:gd name="connsiteX77" fmla="*/ 424373 w 869731"/>
                <a:gd name="connsiteY77" fmla="*/ 61305 h 774460"/>
                <a:gd name="connsiteX78" fmla="*/ 431368 w 869731"/>
                <a:gd name="connsiteY78" fmla="*/ 70617 h 774460"/>
                <a:gd name="connsiteX79" fmla="*/ 432145 w 869731"/>
                <a:gd name="connsiteY79" fmla="*/ 72169 h 774460"/>
                <a:gd name="connsiteX80" fmla="*/ 435254 w 869731"/>
                <a:gd name="connsiteY80" fmla="*/ 72945 h 774460"/>
                <a:gd name="connsiteX81" fmla="*/ 436809 w 869731"/>
                <a:gd name="connsiteY81" fmla="*/ 71393 h 774460"/>
                <a:gd name="connsiteX82" fmla="*/ 437586 w 869731"/>
                <a:gd name="connsiteY82" fmla="*/ 69841 h 774460"/>
                <a:gd name="connsiteX83" fmla="*/ 440695 w 869731"/>
                <a:gd name="connsiteY83" fmla="*/ 68289 h 774460"/>
                <a:gd name="connsiteX84" fmla="*/ 502097 w 869731"/>
                <a:gd name="connsiteY84" fmla="*/ 78377 h 774460"/>
                <a:gd name="connsiteX85" fmla="*/ 518419 w 869731"/>
                <a:gd name="connsiteY85" fmla="*/ 83809 h 774460"/>
                <a:gd name="connsiteX86" fmla="*/ 526192 w 869731"/>
                <a:gd name="connsiteY86" fmla="*/ 92345 h 774460"/>
                <a:gd name="connsiteX87" fmla="*/ 519196 w 869731"/>
                <a:gd name="connsiteY87" fmla="*/ 103210 h 774460"/>
                <a:gd name="connsiteX88" fmla="*/ 487330 w 869731"/>
                <a:gd name="connsiteY88" fmla="*/ 119506 h 774460"/>
                <a:gd name="connsiteX89" fmla="*/ 478003 w 869731"/>
                <a:gd name="connsiteY89" fmla="*/ 128042 h 774460"/>
                <a:gd name="connsiteX90" fmla="*/ 479557 w 869731"/>
                <a:gd name="connsiteY90" fmla="*/ 140458 h 774460"/>
                <a:gd name="connsiteX91" fmla="*/ 492770 w 869731"/>
                <a:gd name="connsiteY91" fmla="*/ 144338 h 774460"/>
                <a:gd name="connsiteX92" fmla="*/ 523083 w 869731"/>
                <a:gd name="connsiteY92" fmla="*/ 141234 h 774460"/>
                <a:gd name="connsiteX93" fmla="*/ 554172 w 869731"/>
                <a:gd name="connsiteY93" fmla="*/ 129594 h 774460"/>
                <a:gd name="connsiteX94" fmla="*/ 589925 w 869731"/>
                <a:gd name="connsiteY94" fmla="*/ 128042 h 774460"/>
                <a:gd name="connsiteX95" fmla="*/ 588371 w 869731"/>
                <a:gd name="connsiteY95" fmla="*/ 131922 h 774460"/>
                <a:gd name="connsiteX96" fmla="*/ 570494 w 869731"/>
                <a:gd name="connsiteY96" fmla="*/ 159082 h 774460"/>
                <a:gd name="connsiteX97" fmla="*/ 559613 w 869731"/>
                <a:gd name="connsiteY97" fmla="*/ 167619 h 774460"/>
                <a:gd name="connsiteX98" fmla="*/ 549509 w 869731"/>
                <a:gd name="connsiteY98" fmla="*/ 177707 h 774460"/>
                <a:gd name="connsiteX99" fmla="*/ 552618 w 869731"/>
                <a:gd name="connsiteY99" fmla="*/ 194003 h 774460"/>
                <a:gd name="connsiteX100" fmla="*/ 561167 w 869731"/>
                <a:gd name="connsiteY100" fmla="*/ 196331 h 774460"/>
                <a:gd name="connsiteX101" fmla="*/ 568162 w 869731"/>
                <a:gd name="connsiteY101" fmla="*/ 211851 h 774460"/>
                <a:gd name="connsiteX102" fmla="*/ 564276 w 869731"/>
                <a:gd name="connsiteY102" fmla="*/ 221163 h 774460"/>
                <a:gd name="connsiteX103" fmla="*/ 559613 w 869731"/>
                <a:gd name="connsiteY103" fmla="*/ 228924 h 774460"/>
                <a:gd name="connsiteX104" fmla="*/ 554949 w 869731"/>
                <a:gd name="connsiteY104" fmla="*/ 247548 h 774460"/>
                <a:gd name="connsiteX105" fmla="*/ 556504 w 869731"/>
                <a:gd name="connsiteY105" fmla="*/ 256860 h 774460"/>
                <a:gd name="connsiteX106" fmla="*/ 563499 w 869731"/>
                <a:gd name="connsiteY106" fmla="*/ 274708 h 774460"/>
                <a:gd name="connsiteX107" fmla="*/ 576712 w 869731"/>
                <a:gd name="connsiteY107" fmla="*/ 296437 h 774460"/>
                <a:gd name="connsiteX108" fmla="*/ 596920 w 869731"/>
                <a:gd name="connsiteY108" fmla="*/ 310405 h 774460"/>
                <a:gd name="connsiteX109" fmla="*/ 603916 w 869731"/>
                <a:gd name="connsiteY109" fmla="*/ 322821 h 774460"/>
                <a:gd name="connsiteX110" fmla="*/ 610133 w 869731"/>
                <a:gd name="connsiteY110" fmla="*/ 356190 h 774460"/>
                <a:gd name="connsiteX111" fmla="*/ 617129 w 869731"/>
                <a:gd name="connsiteY111" fmla="*/ 370934 h 774460"/>
                <a:gd name="connsiteX112" fmla="*/ 714284 w 869731"/>
                <a:gd name="connsiteY112" fmla="*/ 443103 h 774460"/>
                <a:gd name="connsiteX113" fmla="*/ 743819 w 869731"/>
                <a:gd name="connsiteY113" fmla="*/ 446983 h 774460"/>
                <a:gd name="connsiteX114" fmla="*/ 751591 w 869731"/>
                <a:gd name="connsiteY114" fmla="*/ 438447 h 774460"/>
                <a:gd name="connsiteX115" fmla="*/ 761695 w 869731"/>
                <a:gd name="connsiteY115" fmla="*/ 434567 h 774460"/>
                <a:gd name="connsiteX116" fmla="*/ 767136 w 869731"/>
                <a:gd name="connsiteY116" fmla="*/ 442327 h 774460"/>
                <a:gd name="connsiteX117" fmla="*/ 765581 w 869731"/>
                <a:gd name="connsiteY117" fmla="*/ 452415 h 774460"/>
                <a:gd name="connsiteX118" fmla="*/ 766359 w 869731"/>
                <a:gd name="connsiteY118" fmla="*/ 465607 h 774460"/>
                <a:gd name="connsiteX119" fmla="*/ 773354 w 869731"/>
                <a:gd name="connsiteY119" fmla="*/ 477247 h 774460"/>
                <a:gd name="connsiteX120" fmla="*/ 775686 w 869731"/>
                <a:gd name="connsiteY120" fmla="*/ 482680 h 774460"/>
                <a:gd name="connsiteX121" fmla="*/ 779572 w 869731"/>
                <a:gd name="connsiteY121" fmla="*/ 485784 h 774460"/>
                <a:gd name="connsiteX122" fmla="*/ 786567 w 869731"/>
                <a:gd name="connsiteY122" fmla="*/ 485784 h 774460"/>
                <a:gd name="connsiteX123" fmla="*/ 792008 w 869731"/>
                <a:gd name="connsiteY123" fmla="*/ 489664 h 774460"/>
                <a:gd name="connsiteX124" fmla="*/ 801334 w 869731"/>
                <a:gd name="connsiteY124" fmla="*/ 503632 h 774460"/>
                <a:gd name="connsiteX125" fmla="*/ 815325 w 869731"/>
                <a:gd name="connsiteY125" fmla="*/ 505960 h 774460"/>
                <a:gd name="connsiteX126" fmla="*/ 832424 w 869731"/>
                <a:gd name="connsiteY126" fmla="*/ 502856 h 774460"/>
                <a:gd name="connsiteX127" fmla="*/ 849523 w 869731"/>
                <a:gd name="connsiteY127" fmla="*/ 503632 h 774460"/>
                <a:gd name="connsiteX128" fmla="*/ 861182 w 869731"/>
                <a:gd name="connsiteY128" fmla="*/ 508288 h 774460"/>
                <a:gd name="connsiteX129" fmla="*/ 869732 w 869731"/>
                <a:gd name="connsiteY129" fmla="*/ 518376 h 774460"/>
                <a:gd name="connsiteX130" fmla="*/ 862736 w 869731"/>
                <a:gd name="connsiteY130" fmla="*/ 532344 h 774460"/>
                <a:gd name="connsiteX131" fmla="*/ 860405 w 869731"/>
                <a:gd name="connsiteY131" fmla="*/ 541656 h 774460"/>
                <a:gd name="connsiteX132" fmla="*/ 860405 w 869731"/>
                <a:gd name="connsiteY132" fmla="*/ 550969 h 774460"/>
                <a:gd name="connsiteX133" fmla="*/ 858073 w 869731"/>
                <a:gd name="connsiteY133" fmla="*/ 556401 h 774460"/>
                <a:gd name="connsiteX134" fmla="*/ 853410 w 869731"/>
                <a:gd name="connsiteY134" fmla="*/ 561057 h 774460"/>
                <a:gd name="connsiteX135" fmla="*/ 848746 w 869731"/>
                <a:gd name="connsiteY135" fmla="*/ 575025 h 774460"/>
                <a:gd name="connsiteX136" fmla="*/ 844083 w 869731"/>
                <a:gd name="connsiteY136" fmla="*/ 608393 h 774460"/>
                <a:gd name="connsiteX137" fmla="*/ 835533 w 869731"/>
                <a:gd name="connsiteY137" fmla="*/ 622362 h 774460"/>
                <a:gd name="connsiteX138" fmla="*/ 826983 w 869731"/>
                <a:gd name="connsiteY138" fmla="*/ 633226 h 774460"/>
                <a:gd name="connsiteX139" fmla="*/ 823874 w 869731"/>
                <a:gd name="connsiteY139" fmla="*/ 640210 h 774460"/>
                <a:gd name="connsiteX140" fmla="*/ 812993 w 869731"/>
                <a:gd name="connsiteY140" fmla="*/ 660386 h 774460"/>
                <a:gd name="connsiteX141" fmla="*/ 800557 w 869731"/>
                <a:gd name="connsiteY141" fmla="*/ 668922 h 774460"/>
                <a:gd name="connsiteX142" fmla="*/ 773354 w 869731"/>
                <a:gd name="connsiteY142" fmla="*/ 678235 h 774460"/>
                <a:gd name="connsiteX143" fmla="*/ 759364 w 869731"/>
                <a:gd name="connsiteY143" fmla="*/ 685219 h 774460"/>
                <a:gd name="connsiteX144" fmla="*/ 756255 w 869731"/>
                <a:gd name="connsiteY144" fmla="*/ 701515 h 774460"/>
                <a:gd name="connsiteX145" fmla="*/ 757809 w 869731"/>
                <a:gd name="connsiteY145" fmla="*/ 707723 h 774460"/>
                <a:gd name="connsiteX146" fmla="*/ 759364 w 869731"/>
                <a:gd name="connsiteY146" fmla="*/ 719363 h 774460"/>
                <a:gd name="connsiteX147" fmla="*/ 756255 w 869731"/>
                <a:gd name="connsiteY147" fmla="*/ 724019 h 774460"/>
                <a:gd name="connsiteX148" fmla="*/ 724388 w 869731"/>
                <a:gd name="connsiteY148" fmla="*/ 719363 h 774460"/>
                <a:gd name="connsiteX149" fmla="*/ 690189 w 869731"/>
                <a:gd name="connsiteY149" fmla="*/ 736435 h 774460"/>
                <a:gd name="connsiteX150" fmla="*/ 676199 w 869731"/>
                <a:gd name="connsiteY150" fmla="*/ 740316 h 774460"/>
                <a:gd name="connsiteX151" fmla="*/ 662209 w 869731"/>
                <a:gd name="connsiteY151" fmla="*/ 741868 h 774460"/>
                <a:gd name="connsiteX152" fmla="*/ 646664 w 869731"/>
                <a:gd name="connsiteY152" fmla="*/ 740316 h 774460"/>
                <a:gd name="connsiteX153" fmla="*/ 631896 w 869731"/>
                <a:gd name="connsiteY153" fmla="*/ 743420 h 774460"/>
                <a:gd name="connsiteX154" fmla="*/ 621792 w 869731"/>
                <a:gd name="connsiteY154" fmla="*/ 756612 h 774460"/>
                <a:gd name="connsiteX155" fmla="*/ 607802 w 869731"/>
                <a:gd name="connsiteY155" fmla="*/ 765148 h 774460"/>
                <a:gd name="connsiteX156" fmla="*/ 591480 w 869731"/>
                <a:gd name="connsiteY156" fmla="*/ 768252 h 774460"/>
                <a:gd name="connsiteX157" fmla="*/ 575935 w 869731"/>
                <a:gd name="connsiteY157" fmla="*/ 774460 h 774460"/>
                <a:gd name="connsiteX158" fmla="*/ 559613 w 869731"/>
                <a:gd name="connsiteY158" fmla="*/ 769028 h 774460"/>
                <a:gd name="connsiteX159" fmla="*/ 540182 w 869731"/>
                <a:gd name="connsiteY159" fmla="*/ 726347 h 774460"/>
                <a:gd name="connsiteX160" fmla="*/ 509869 w 869731"/>
                <a:gd name="connsiteY160" fmla="*/ 692979 h 774460"/>
                <a:gd name="connsiteX161" fmla="*/ 507538 w 869731"/>
                <a:gd name="connsiteY161" fmla="*/ 685995 h 774460"/>
                <a:gd name="connsiteX162" fmla="*/ 501320 w 869731"/>
                <a:gd name="connsiteY162" fmla="*/ 682891 h 774460"/>
                <a:gd name="connsiteX163" fmla="*/ 474116 w 869731"/>
                <a:gd name="connsiteY163" fmla="*/ 692979 h 774460"/>
                <a:gd name="connsiteX164" fmla="*/ 459349 w 869731"/>
                <a:gd name="connsiteY164" fmla="*/ 685995 h 774460"/>
                <a:gd name="connsiteX165" fmla="*/ 464012 w 869731"/>
                <a:gd name="connsiteY165" fmla="*/ 669698 h 774460"/>
                <a:gd name="connsiteX166" fmla="*/ 474894 w 869731"/>
                <a:gd name="connsiteY166" fmla="*/ 649522 h 774460"/>
                <a:gd name="connsiteX167" fmla="*/ 465567 w 869731"/>
                <a:gd name="connsiteY167" fmla="*/ 634778 h 774460"/>
                <a:gd name="connsiteX168" fmla="*/ 459349 w 869731"/>
                <a:gd name="connsiteY168" fmla="*/ 634778 h 774460"/>
                <a:gd name="connsiteX169" fmla="*/ 447690 w 869731"/>
                <a:gd name="connsiteY169" fmla="*/ 637106 h 774460"/>
                <a:gd name="connsiteX170" fmla="*/ 442250 w 869731"/>
                <a:gd name="connsiteY170" fmla="*/ 636330 h 774460"/>
                <a:gd name="connsiteX171" fmla="*/ 427482 w 869731"/>
                <a:gd name="connsiteY171" fmla="*/ 629346 h 774460"/>
                <a:gd name="connsiteX172" fmla="*/ 411937 w 869731"/>
                <a:gd name="connsiteY172" fmla="*/ 627794 h 774460"/>
                <a:gd name="connsiteX173" fmla="*/ 386288 w 869731"/>
                <a:gd name="connsiteY173" fmla="*/ 631674 h 774460"/>
                <a:gd name="connsiteX174" fmla="*/ 360639 w 869731"/>
                <a:gd name="connsiteY174" fmla="*/ 623914 h 774460"/>
                <a:gd name="connsiteX175" fmla="*/ 344317 w 869731"/>
                <a:gd name="connsiteY175" fmla="*/ 610722 h 774460"/>
                <a:gd name="connsiteX176" fmla="*/ 327218 w 869731"/>
                <a:gd name="connsiteY176" fmla="*/ 602961 h 774460"/>
                <a:gd name="connsiteX177" fmla="*/ 299237 w 869731"/>
                <a:gd name="connsiteY177" fmla="*/ 617706 h 774460"/>
                <a:gd name="connsiteX178" fmla="*/ 288356 w 869731"/>
                <a:gd name="connsiteY178" fmla="*/ 596753 h 774460"/>
                <a:gd name="connsiteX179" fmla="*/ 272034 w 869731"/>
                <a:gd name="connsiteY179" fmla="*/ 582009 h 774460"/>
                <a:gd name="connsiteX180" fmla="*/ 251826 w 869731"/>
                <a:gd name="connsiteY180" fmla="*/ 577353 h 774460"/>
                <a:gd name="connsiteX181" fmla="*/ 184206 w 869731"/>
                <a:gd name="connsiteY181" fmla="*/ 620810 h 774460"/>
                <a:gd name="connsiteX182" fmla="*/ 172547 w 869731"/>
                <a:gd name="connsiteY182" fmla="*/ 625466 h 774460"/>
                <a:gd name="connsiteX183" fmla="*/ 162443 w 869731"/>
                <a:gd name="connsiteY183" fmla="*/ 631674 h 774460"/>
                <a:gd name="connsiteX184" fmla="*/ 155448 w 869731"/>
                <a:gd name="connsiteY184" fmla="*/ 641762 h 774460"/>
                <a:gd name="connsiteX185" fmla="*/ 149230 w 869731"/>
                <a:gd name="connsiteY185" fmla="*/ 652626 h 774460"/>
                <a:gd name="connsiteX186" fmla="*/ 141458 w 869731"/>
                <a:gd name="connsiteY186" fmla="*/ 660386 h 774460"/>
                <a:gd name="connsiteX187" fmla="*/ 62179 w 869731"/>
                <a:gd name="connsiteY187" fmla="*/ 717811 h 774460"/>
                <a:gd name="connsiteX188" fmla="*/ 59847 w 869731"/>
                <a:gd name="connsiteY188" fmla="*/ 716259 h 774460"/>
                <a:gd name="connsiteX189" fmla="*/ 52075 w 869731"/>
                <a:gd name="connsiteY189" fmla="*/ 710827 h 774460"/>
                <a:gd name="connsiteX190" fmla="*/ 47412 w 869731"/>
                <a:gd name="connsiteY190" fmla="*/ 704619 h 774460"/>
                <a:gd name="connsiteX191" fmla="*/ 47412 w 869731"/>
                <a:gd name="connsiteY191" fmla="*/ 699963 h 774460"/>
                <a:gd name="connsiteX192" fmla="*/ 45080 w 869731"/>
                <a:gd name="connsiteY192" fmla="*/ 690651 h 774460"/>
                <a:gd name="connsiteX193" fmla="*/ 42748 w 869731"/>
                <a:gd name="connsiteY193" fmla="*/ 681339 h 774460"/>
                <a:gd name="connsiteX194" fmla="*/ 40416 w 869731"/>
                <a:gd name="connsiteY194" fmla="*/ 673579 h 774460"/>
                <a:gd name="connsiteX195" fmla="*/ 34199 w 869731"/>
                <a:gd name="connsiteY195" fmla="*/ 670474 h 774460"/>
                <a:gd name="connsiteX196" fmla="*/ 16322 w 869731"/>
                <a:gd name="connsiteY196" fmla="*/ 672027 h 774460"/>
                <a:gd name="connsiteX197" fmla="*/ 6995 w 869731"/>
                <a:gd name="connsiteY197" fmla="*/ 671250 h 774460"/>
                <a:gd name="connsiteX198" fmla="*/ 0 w 869731"/>
                <a:gd name="connsiteY198" fmla="*/ 668146 h 774460"/>
                <a:gd name="connsiteX199" fmla="*/ 3886 w 869731"/>
                <a:gd name="connsiteY199" fmla="*/ 664266 h 774460"/>
                <a:gd name="connsiteX200" fmla="*/ 5441 w 869731"/>
                <a:gd name="connsiteY200" fmla="*/ 654178 h 774460"/>
                <a:gd name="connsiteX201" fmla="*/ 8550 w 869731"/>
                <a:gd name="connsiteY201" fmla="*/ 649522 h 774460"/>
                <a:gd name="connsiteX202" fmla="*/ 13213 w 869731"/>
                <a:gd name="connsiteY202" fmla="*/ 647970 h 774460"/>
                <a:gd name="connsiteX203" fmla="*/ 16322 w 869731"/>
                <a:gd name="connsiteY203" fmla="*/ 649522 h 774460"/>
                <a:gd name="connsiteX204" fmla="*/ 16322 w 869731"/>
                <a:gd name="connsiteY204" fmla="*/ 652626 h 774460"/>
                <a:gd name="connsiteX205" fmla="*/ 9327 w 869731"/>
                <a:gd name="connsiteY205" fmla="*/ 654954 h 774460"/>
                <a:gd name="connsiteX206" fmla="*/ 9327 w 869731"/>
                <a:gd name="connsiteY206" fmla="*/ 657282 h 774460"/>
                <a:gd name="connsiteX207" fmla="*/ 13990 w 869731"/>
                <a:gd name="connsiteY207" fmla="*/ 657282 h 774460"/>
                <a:gd name="connsiteX208" fmla="*/ 17099 w 869731"/>
                <a:gd name="connsiteY208" fmla="*/ 658834 h 774460"/>
                <a:gd name="connsiteX209" fmla="*/ 20208 w 869731"/>
                <a:gd name="connsiteY209" fmla="*/ 661162 h 774460"/>
                <a:gd name="connsiteX210" fmla="*/ 22540 w 869731"/>
                <a:gd name="connsiteY210" fmla="*/ 664266 h 774460"/>
                <a:gd name="connsiteX211" fmla="*/ 20208 w 869731"/>
                <a:gd name="connsiteY211" fmla="*/ 657282 h 774460"/>
                <a:gd name="connsiteX212" fmla="*/ 22540 w 869731"/>
                <a:gd name="connsiteY212" fmla="*/ 653402 h 774460"/>
                <a:gd name="connsiteX213" fmla="*/ 26426 w 869731"/>
                <a:gd name="connsiteY213" fmla="*/ 651074 h 774460"/>
                <a:gd name="connsiteX214" fmla="*/ 30312 w 869731"/>
                <a:gd name="connsiteY214" fmla="*/ 647970 h 774460"/>
                <a:gd name="connsiteX215" fmla="*/ 36530 w 869731"/>
                <a:gd name="connsiteY215" fmla="*/ 638658 h 774460"/>
                <a:gd name="connsiteX216" fmla="*/ 75392 w 869731"/>
                <a:gd name="connsiteY216" fmla="*/ 608393 h 774460"/>
                <a:gd name="connsiteX217" fmla="*/ 72283 w 869731"/>
                <a:gd name="connsiteY217" fmla="*/ 606066 h 774460"/>
                <a:gd name="connsiteX218" fmla="*/ 70729 w 869731"/>
                <a:gd name="connsiteY218" fmla="*/ 605289 h 774460"/>
                <a:gd name="connsiteX219" fmla="*/ 70729 w 869731"/>
                <a:gd name="connsiteY219" fmla="*/ 602185 h 774460"/>
                <a:gd name="connsiteX220" fmla="*/ 71506 w 869731"/>
                <a:gd name="connsiteY220" fmla="*/ 599081 h 774460"/>
                <a:gd name="connsiteX221" fmla="*/ 71506 w 869731"/>
                <a:gd name="connsiteY221" fmla="*/ 596753 h 774460"/>
                <a:gd name="connsiteX222" fmla="*/ 70729 w 869731"/>
                <a:gd name="connsiteY222" fmla="*/ 592097 h 774460"/>
                <a:gd name="connsiteX223" fmla="*/ 83942 w 869731"/>
                <a:gd name="connsiteY223" fmla="*/ 591321 h 774460"/>
                <a:gd name="connsiteX224" fmla="*/ 88605 w 869731"/>
                <a:gd name="connsiteY224" fmla="*/ 589769 h 774460"/>
                <a:gd name="connsiteX225" fmla="*/ 93269 w 869731"/>
                <a:gd name="connsiteY225" fmla="*/ 585889 h 774460"/>
                <a:gd name="connsiteX226" fmla="*/ 89383 w 869731"/>
                <a:gd name="connsiteY226" fmla="*/ 578905 h 774460"/>
                <a:gd name="connsiteX227" fmla="*/ 95600 w 869731"/>
                <a:gd name="connsiteY227" fmla="*/ 574249 h 774460"/>
                <a:gd name="connsiteX228" fmla="*/ 116586 w 869731"/>
                <a:gd name="connsiteY228" fmla="*/ 567265 h 774460"/>
                <a:gd name="connsiteX229" fmla="*/ 118140 w 869731"/>
                <a:gd name="connsiteY229" fmla="*/ 566489 h 774460"/>
                <a:gd name="connsiteX230" fmla="*/ 118140 w 869731"/>
                <a:gd name="connsiteY230" fmla="*/ 564937 h 774460"/>
                <a:gd name="connsiteX231" fmla="*/ 118918 w 869731"/>
                <a:gd name="connsiteY231" fmla="*/ 559505 h 774460"/>
                <a:gd name="connsiteX232" fmla="*/ 123581 w 869731"/>
                <a:gd name="connsiteY232" fmla="*/ 541656 h 774460"/>
                <a:gd name="connsiteX233" fmla="*/ 123581 w 869731"/>
                <a:gd name="connsiteY233" fmla="*/ 531568 h 774460"/>
                <a:gd name="connsiteX234" fmla="*/ 121249 w 869731"/>
                <a:gd name="connsiteY234" fmla="*/ 525360 h 774460"/>
                <a:gd name="connsiteX235" fmla="*/ 115031 w 869731"/>
                <a:gd name="connsiteY235" fmla="*/ 521480 h 774460"/>
                <a:gd name="connsiteX236" fmla="*/ 104927 w 869731"/>
                <a:gd name="connsiteY236" fmla="*/ 520704 h 774460"/>
                <a:gd name="connsiteX237" fmla="*/ 96378 w 869731"/>
                <a:gd name="connsiteY237" fmla="*/ 523808 h 774460"/>
                <a:gd name="connsiteX238" fmla="*/ 89383 w 869731"/>
                <a:gd name="connsiteY238" fmla="*/ 530792 h 774460"/>
                <a:gd name="connsiteX239" fmla="*/ 82387 w 869731"/>
                <a:gd name="connsiteY239" fmla="*/ 533896 h 774460"/>
                <a:gd name="connsiteX240" fmla="*/ 73061 w 869731"/>
                <a:gd name="connsiteY240" fmla="*/ 526912 h 774460"/>
                <a:gd name="connsiteX241" fmla="*/ 20985 w 869731"/>
                <a:gd name="connsiteY241" fmla="*/ 536224 h 774460"/>
                <a:gd name="connsiteX242" fmla="*/ 387066 w 869731"/>
                <a:gd name="connsiteY242" fmla="*/ 5432 h 774460"/>
                <a:gd name="connsiteX243" fmla="*/ 392506 w 869731"/>
                <a:gd name="connsiteY243" fmla="*/ 3880 h 774460"/>
                <a:gd name="connsiteX244" fmla="*/ 403388 w 869731"/>
                <a:gd name="connsiteY244" fmla="*/ 5432 h 774460"/>
                <a:gd name="connsiteX245" fmla="*/ 412714 w 869731"/>
                <a:gd name="connsiteY245" fmla="*/ 10088 h 774460"/>
                <a:gd name="connsiteX246" fmla="*/ 414269 w 869731"/>
                <a:gd name="connsiteY246" fmla="*/ 18624 h 774460"/>
                <a:gd name="connsiteX247" fmla="*/ 407274 w 869731"/>
                <a:gd name="connsiteY247" fmla="*/ 24056 h 774460"/>
                <a:gd name="connsiteX248" fmla="*/ 394061 w 869731"/>
                <a:gd name="connsiteY248" fmla="*/ 26384 h 774460"/>
                <a:gd name="connsiteX249" fmla="*/ 387066 w 869731"/>
                <a:gd name="connsiteY249" fmla="*/ 28712 h 774460"/>
                <a:gd name="connsiteX250" fmla="*/ 374630 w 869731"/>
                <a:gd name="connsiteY250" fmla="*/ 39577 h 774460"/>
                <a:gd name="connsiteX251" fmla="*/ 367635 w 869731"/>
                <a:gd name="connsiteY251" fmla="*/ 42681 h 774460"/>
                <a:gd name="connsiteX252" fmla="*/ 359085 w 869731"/>
                <a:gd name="connsiteY252" fmla="*/ 38801 h 774460"/>
                <a:gd name="connsiteX253" fmla="*/ 355199 w 869731"/>
                <a:gd name="connsiteY253" fmla="*/ 38801 h 774460"/>
                <a:gd name="connsiteX254" fmla="*/ 347426 w 869731"/>
                <a:gd name="connsiteY254" fmla="*/ 35697 h 774460"/>
                <a:gd name="connsiteX255" fmla="*/ 341986 w 869731"/>
                <a:gd name="connsiteY255" fmla="*/ 30264 h 774460"/>
                <a:gd name="connsiteX256" fmla="*/ 342763 w 869731"/>
                <a:gd name="connsiteY256" fmla="*/ 20176 h 774460"/>
                <a:gd name="connsiteX257" fmla="*/ 340431 w 869731"/>
                <a:gd name="connsiteY257" fmla="*/ 16296 h 774460"/>
                <a:gd name="connsiteX258" fmla="*/ 338099 w 869731"/>
                <a:gd name="connsiteY258" fmla="*/ 12416 h 774460"/>
                <a:gd name="connsiteX259" fmla="*/ 339654 w 869731"/>
                <a:gd name="connsiteY259" fmla="*/ 6984 h 774460"/>
                <a:gd name="connsiteX260" fmla="*/ 342763 w 869731"/>
                <a:gd name="connsiteY260" fmla="*/ 3880 h 774460"/>
                <a:gd name="connsiteX261" fmla="*/ 345872 w 869731"/>
                <a:gd name="connsiteY261" fmla="*/ 1552 h 774460"/>
                <a:gd name="connsiteX262" fmla="*/ 347426 w 869731"/>
                <a:gd name="connsiteY262" fmla="*/ 3104 h 774460"/>
                <a:gd name="connsiteX263" fmla="*/ 348981 w 869731"/>
                <a:gd name="connsiteY263" fmla="*/ 8536 h 774460"/>
                <a:gd name="connsiteX264" fmla="*/ 357530 w 869731"/>
                <a:gd name="connsiteY264" fmla="*/ 3880 h 774460"/>
                <a:gd name="connsiteX265" fmla="*/ 367635 w 869731"/>
                <a:gd name="connsiteY265" fmla="*/ 776 h 774460"/>
                <a:gd name="connsiteX266" fmla="*/ 376961 w 869731"/>
                <a:gd name="connsiteY266" fmla="*/ 0 h 774460"/>
                <a:gd name="connsiteX267" fmla="*/ 387066 w 869731"/>
                <a:gd name="connsiteY267" fmla="*/ 5432 h 774460"/>
                <a:gd name="connsiteX268" fmla="*/ 382402 w 869731"/>
                <a:gd name="connsiteY268" fmla="*/ 99330 h 774460"/>
                <a:gd name="connsiteX269" fmla="*/ 384734 w 869731"/>
                <a:gd name="connsiteY269" fmla="*/ 98554 h 774460"/>
                <a:gd name="connsiteX270" fmla="*/ 386288 w 869731"/>
                <a:gd name="connsiteY270" fmla="*/ 100106 h 774460"/>
                <a:gd name="connsiteX271" fmla="*/ 386288 w 869731"/>
                <a:gd name="connsiteY271" fmla="*/ 103986 h 774460"/>
                <a:gd name="connsiteX272" fmla="*/ 382402 w 869731"/>
                <a:gd name="connsiteY272" fmla="*/ 104762 h 774460"/>
                <a:gd name="connsiteX273" fmla="*/ 376961 w 869731"/>
                <a:gd name="connsiteY273" fmla="*/ 101658 h 774460"/>
                <a:gd name="connsiteX274" fmla="*/ 370744 w 869731"/>
                <a:gd name="connsiteY274" fmla="*/ 100882 h 774460"/>
                <a:gd name="connsiteX275" fmla="*/ 364526 w 869731"/>
                <a:gd name="connsiteY275" fmla="*/ 100106 h 774460"/>
                <a:gd name="connsiteX276" fmla="*/ 359085 w 869731"/>
                <a:gd name="connsiteY276" fmla="*/ 96226 h 774460"/>
                <a:gd name="connsiteX277" fmla="*/ 358308 w 869731"/>
                <a:gd name="connsiteY277" fmla="*/ 90793 h 774460"/>
                <a:gd name="connsiteX278" fmla="*/ 362194 w 869731"/>
                <a:gd name="connsiteY278" fmla="*/ 87689 h 774460"/>
                <a:gd name="connsiteX279" fmla="*/ 365303 w 869731"/>
                <a:gd name="connsiteY279" fmla="*/ 81481 h 774460"/>
                <a:gd name="connsiteX280" fmla="*/ 368412 w 869731"/>
                <a:gd name="connsiteY280" fmla="*/ 76825 h 774460"/>
                <a:gd name="connsiteX281" fmla="*/ 380070 w 869731"/>
                <a:gd name="connsiteY281" fmla="*/ 82257 h 774460"/>
                <a:gd name="connsiteX282" fmla="*/ 380848 w 869731"/>
                <a:gd name="connsiteY282" fmla="*/ 86137 h 774460"/>
                <a:gd name="connsiteX283" fmla="*/ 379293 w 869731"/>
                <a:gd name="connsiteY283" fmla="*/ 90017 h 774460"/>
                <a:gd name="connsiteX284" fmla="*/ 378516 w 869731"/>
                <a:gd name="connsiteY284" fmla="*/ 95450 h 774460"/>
                <a:gd name="connsiteX285" fmla="*/ 382402 w 869731"/>
                <a:gd name="connsiteY285" fmla="*/ 99330 h 774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</a:cxnLst>
              <a:rect l="l" t="t" r="r" b="b"/>
              <a:pathLst>
                <a:path w="869731" h="774460">
                  <a:moveTo>
                    <a:pt x="20985" y="536224"/>
                  </a:moveTo>
                  <a:lnTo>
                    <a:pt x="20208" y="498200"/>
                  </a:lnTo>
                  <a:lnTo>
                    <a:pt x="31867" y="460175"/>
                  </a:lnTo>
                  <a:lnTo>
                    <a:pt x="46634" y="457071"/>
                  </a:lnTo>
                  <a:lnTo>
                    <a:pt x="80056" y="460951"/>
                  </a:lnTo>
                  <a:lnTo>
                    <a:pt x="96378" y="456295"/>
                  </a:lnTo>
                  <a:lnTo>
                    <a:pt x="109591" y="444655"/>
                  </a:lnTo>
                  <a:lnTo>
                    <a:pt x="136794" y="433015"/>
                  </a:lnTo>
                  <a:lnTo>
                    <a:pt x="152339" y="420599"/>
                  </a:lnTo>
                  <a:lnTo>
                    <a:pt x="169438" y="420599"/>
                  </a:lnTo>
                  <a:lnTo>
                    <a:pt x="181097" y="422151"/>
                  </a:lnTo>
                  <a:lnTo>
                    <a:pt x="191201" y="416718"/>
                  </a:lnTo>
                  <a:lnTo>
                    <a:pt x="218404" y="421375"/>
                  </a:lnTo>
                  <a:lnTo>
                    <a:pt x="245608" y="429911"/>
                  </a:lnTo>
                  <a:lnTo>
                    <a:pt x="261153" y="423703"/>
                  </a:lnTo>
                  <a:lnTo>
                    <a:pt x="275920" y="413614"/>
                  </a:lnTo>
                  <a:lnTo>
                    <a:pt x="291465" y="406630"/>
                  </a:lnTo>
                  <a:lnTo>
                    <a:pt x="306233" y="395766"/>
                  </a:lnTo>
                  <a:lnTo>
                    <a:pt x="314005" y="377918"/>
                  </a:lnTo>
                  <a:lnTo>
                    <a:pt x="320223" y="357742"/>
                  </a:lnTo>
                  <a:lnTo>
                    <a:pt x="322555" y="338341"/>
                  </a:lnTo>
                  <a:lnTo>
                    <a:pt x="316337" y="333685"/>
                  </a:lnTo>
                  <a:lnTo>
                    <a:pt x="309342" y="322821"/>
                  </a:lnTo>
                  <a:lnTo>
                    <a:pt x="313228" y="315061"/>
                  </a:lnTo>
                  <a:lnTo>
                    <a:pt x="316337" y="311181"/>
                  </a:lnTo>
                  <a:lnTo>
                    <a:pt x="320223" y="300317"/>
                  </a:lnTo>
                  <a:lnTo>
                    <a:pt x="321777" y="287901"/>
                  </a:lnTo>
                  <a:lnTo>
                    <a:pt x="326441" y="271604"/>
                  </a:lnTo>
                  <a:lnTo>
                    <a:pt x="328773" y="262292"/>
                  </a:lnTo>
                  <a:lnTo>
                    <a:pt x="327218" y="259188"/>
                  </a:lnTo>
                  <a:lnTo>
                    <a:pt x="321000" y="258412"/>
                  </a:lnTo>
                  <a:lnTo>
                    <a:pt x="306233" y="252204"/>
                  </a:lnTo>
                  <a:lnTo>
                    <a:pt x="299237" y="237460"/>
                  </a:lnTo>
                  <a:lnTo>
                    <a:pt x="303124" y="234356"/>
                  </a:lnTo>
                  <a:lnTo>
                    <a:pt x="309342" y="232028"/>
                  </a:lnTo>
                  <a:lnTo>
                    <a:pt x="334990" y="204867"/>
                  </a:lnTo>
                  <a:lnTo>
                    <a:pt x="352867" y="194779"/>
                  </a:lnTo>
                  <a:lnTo>
                    <a:pt x="356753" y="173051"/>
                  </a:lnTo>
                  <a:lnTo>
                    <a:pt x="355199" y="169171"/>
                  </a:lnTo>
                  <a:lnTo>
                    <a:pt x="364526" y="162963"/>
                  </a:lnTo>
                  <a:lnTo>
                    <a:pt x="369966" y="161411"/>
                  </a:lnTo>
                  <a:lnTo>
                    <a:pt x="380848" y="163739"/>
                  </a:lnTo>
                  <a:lnTo>
                    <a:pt x="389397" y="167619"/>
                  </a:lnTo>
                  <a:lnTo>
                    <a:pt x="397947" y="169947"/>
                  </a:lnTo>
                  <a:lnTo>
                    <a:pt x="407274" y="164515"/>
                  </a:lnTo>
                  <a:lnTo>
                    <a:pt x="414269" y="168395"/>
                  </a:lnTo>
                  <a:lnTo>
                    <a:pt x="425928" y="169171"/>
                  </a:lnTo>
                  <a:lnTo>
                    <a:pt x="435254" y="166843"/>
                  </a:lnTo>
                  <a:lnTo>
                    <a:pt x="444581" y="153650"/>
                  </a:lnTo>
                  <a:lnTo>
                    <a:pt x="464012" y="142786"/>
                  </a:lnTo>
                  <a:lnTo>
                    <a:pt x="470230" y="135026"/>
                  </a:lnTo>
                  <a:lnTo>
                    <a:pt x="463235" y="134250"/>
                  </a:lnTo>
                  <a:lnTo>
                    <a:pt x="444581" y="128042"/>
                  </a:lnTo>
                  <a:lnTo>
                    <a:pt x="439141" y="131146"/>
                  </a:lnTo>
                  <a:lnTo>
                    <a:pt x="436032" y="131146"/>
                  </a:lnTo>
                  <a:lnTo>
                    <a:pt x="434477" y="126490"/>
                  </a:lnTo>
                  <a:lnTo>
                    <a:pt x="433700" y="121834"/>
                  </a:lnTo>
                  <a:lnTo>
                    <a:pt x="432145" y="120282"/>
                  </a:lnTo>
                  <a:lnTo>
                    <a:pt x="429814" y="120282"/>
                  </a:lnTo>
                  <a:lnTo>
                    <a:pt x="427482" y="117954"/>
                  </a:lnTo>
                  <a:lnTo>
                    <a:pt x="425150" y="114074"/>
                  </a:lnTo>
                  <a:lnTo>
                    <a:pt x="423596" y="112522"/>
                  </a:lnTo>
                  <a:lnTo>
                    <a:pt x="422041" y="109418"/>
                  </a:lnTo>
                  <a:lnTo>
                    <a:pt x="422041" y="103210"/>
                  </a:lnTo>
                  <a:lnTo>
                    <a:pt x="421264" y="100106"/>
                  </a:lnTo>
                  <a:lnTo>
                    <a:pt x="418155" y="99330"/>
                  </a:lnTo>
                  <a:lnTo>
                    <a:pt x="415046" y="99330"/>
                  </a:lnTo>
                  <a:lnTo>
                    <a:pt x="411937" y="98554"/>
                  </a:lnTo>
                  <a:lnTo>
                    <a:pt x="400279" y="86137"/>
                  </a:lnTo>
                  <a:lnTo>
                    <a:pt x="396392" y="81481"/>
                  </a:lnTo>
                  <a:lnTo>
                    <a:pt x="396392" y="78377"/>
                  </a:lnTo>
                  <a:lnTo>
                    <a:pt x="401056" y="76825"/>
                  </a:lnTo>
                  <a:lnTo>
                    <a:pt x="404942" y="73721"/>
                  </a:lnTo>
                  <a:lnTo>
                    <a:pt x="410383" y="66737"/>
                  </a:lnTo>
                  <a:lnTo>
                    <a:pt x="414269" y="65185"/>
                  </a:lnTo>
                  <a:lnTo>
                    <a:pt x="418155" y="66737"/>
                  </a:lnTo>
                  <a:lnTo>
                    <a:pt x="421264" y="67513"/>
                  </a:lnTo>
                  <a:lnTo>
                    <a:pt x="424373" y="61305"/>
                  </a:lnTo>
                  <a:lnTo>
                    <a:pt x="431368" y="70617"/>
                  </a:lnTo>
                  <a:lnTo>
                    <a:pt x="432145" y="72169"/>
                  </a:lnTo>
                  <a:lnTo>
                    <a:pt x="435254" y="72945"/>
                  </a:lnTo>
                  <a:lnTo>
                    <a:pt x="436809" y="71393"/>
                  </a:lnTo>
                  <a:lnTo>
                    <a:pt x="437586" y="69841"/>
                  </a:lnTo>
                  <a:lnTo>
                    <a:pt x="440695" y="68289"/>
                  </a:lnTo>
                  <a:lnTo>
                    <a:pt x="502097" y="78377"/>
                  </a:lnTo>
                  <a:lnTo>
                    <a:pt x="518419" y="83809"/>
                  </a:lnTo>
                  <a:lnTo>
                    <a:pt x="526192" y="92345"/>
                  </a:lnTo>
                  <a:lnTo>
                    <a:pt x="519196" y="103210"/>
                  </a:lnTo>
                  <a:lnTo>
                    <a:pt x="487330" y="119506"/>
                  </a:lnTo>
                  <a:lnTo>
                    <a:pt x="478003" y="128042"/>
                  </a:lnTo>
                  <a:lnTo>
                    <a:pt x="479557" y="140458"/>
                  </a:lnTo>
                  <a:lnTo>
                    <a:pt x="492770" y="144338"/>
                  </a:lnTo>
                  <a:lnTo>
                    <a:pt x="523083" y="141234"/>
                  </a:lnTo>
                  <a:lnTo>
                    <a:pt x="554172" y="129594"/>
                  </a:lnTo>
                  <a:lnTo>
                    <a:pt x="589925" y="128042"/>
                  </a:lnTo>
                  <a:lnTo>
                    <a:pt x="588371" y="131922"/>
                  </a:lnTo>
                  <a:lnTo>
                    <a:pt x="570494" y="159082"/>
                  </a:lnTo>
                  <a:lnTo>
                    <a:pt x="559613" y="167619"/>
                  </a:lnTo>
                  <a:lnTo>
                    <a:pt x="549509" y="177707"/>
                  </a:lnTo>
                  <a:lnTo>
                    <a:pt x="552618" y="194003"/>
                  </a:lnTo>
                  <a:lnTo>
                    <a:pt x="561167" y="196331"/>
                  </a:lnTo>
                  <a:lnTo>
                    <a:pt x="568162" y="211851"/>
                  </a:lnTo>
                  <a:lnTo>
                    <a:pt x="564276" y="221163"/>
                  </a:lnTo>
                  <a:lnTo>
                    <a:pt x="559613" y="228924"/>
                  </a:lnTo>
                  <a:lnTo>
                    <a:pt x="554949" y="247548"/>
                  </a:lnTo>
                  <a:lnTo>
                    <a:pt x="556504" y="256860"/>
                  </a:lnTo>
                  <a:lnTo>
                    <a:pt x="563499" y="274708"/>
                  </a:lnTo>
                  <a:lnTo>
                    <a:pt x="576712" y="296437"/>
                  </a:lnTo>
                  <a:lnTo>
                    <a:pt x="596920" y="310405"/>
                  </a:lnTo>
                  <a:lnTo>
                    <a:pt x="603916" y="322821"/>
                  </a:lnTo>
                  <a:lnTo>
                    <a:pt x="610133" y="356190"/>
                  </a:lnTo>
                  <a:lnTo>
                    <a:pt x="617129" y="370934"/>
                  </a:lnTo>
                  <a:lnTo>
                    <a:pt x="714284" y="443103"/>
                  </a:lnTo>
                  <a:lnTo>
                    <a:pt x="743819" y="446983"/>
                  </a:lnTo>
                  <a:lnTo>
                    <a:pt x="751591" y="438447"/>
                  </a:lnTo>
                  <a:lnTo>
                    <a:pt x="761695" y="434567"/>
                  </a:lnTo>
                  <a:lnTo>
                    <a:pt x="767136" y="442327"/>
                  </a:lnTo>
                  <a:lnTo>
                    <a:pt x="765581" y="452415"/>
                  </a:lnTo>
                  <a:lnTo>
                    <a:pt x="766359" y="465607"/>
                  </a:lnTo>
                  <a:lnTo>
                    <a:pt x="773354" y="477247"/>
                  </a:lnTo>
                  <a:lnTo>
                    <a:pt x="775686" y="482680"/>
                  </a:lnTo>
                  <a:lnTo>
                    <a:pt x="779572" y="485784"/>
                  </a:lnTo>
                  <a:lnTo>
                    <a:pt x="786567" y="485784"/>
                  </a:lnTo>
                  <a:lnTo>
                    <a:pt x="792008" y="489664"/>
                  </a:lnTo>
                  <a:lnTo>
                    <a:pt x="801334" y="503632"/>
                  </a:lnTo>
                  <a:lnTo>
                    <a:pt x="815325" y="505960"/>
                  </a:lnTo>
                  <a:lnTo>
                    <a:pt x="832424" y="502856"/>
                  </a:lnTo>
                  <a:lnTo>
                    <a:pt x="849523" y="503632"/>
                  </a:lnTo>
                  <a:lnTo>
                    <a:pt x="861182" y="508288"/>
                  </a:lnTo>
                  <a:lnTo>
                    <a:pt x="869732" y="518376"/>
                  </a:lnTo>
                  <a:lnTo>
                    <a:pt x="862736" y="532344"/>
                  </a:lnTo>
                  <a:lnTo>
                    <a:pt x="860405" y="541656"/>
                  </a:lnTo>
                  <a:lnTo>
                    <a:pt x="860405" y="550969"/>
                  </a:lnTo>
                  <a:lnTo>
                    <a:pt x="858073" y="556401"/>
                  </a:lnTo>
                  <a:lnTo>
                    <a:pt x="853410" y="561057"/>
                  </a:lnTo>
                  <a:lnTo>
                    <a:pt x="848746" y="575025"/>
                  </a:lnTo>
                  <a:lnTo>
                    <a:pt x="844083" y="608393"/>
                  </a:lnTo>
                  <a:lnTo>
                    <a:pt x="835533" y="622362"/>
                  </a:lnTo>
                  <a:lnTo>
                    <a:pt x="826983" y="633226"/>
                  </a:lnTo>
                  <a:lnTo>
                    <a:pt x="823874" y="640210"/>
                  </a:lnTo>
                  <a:lnTo>
                    <a:pt x="812993" y="660386"/>
                  </a:lnTo>
                  <a:lnTo>
                    <a:pt x="800557" y="668922"/>
                  </a:lnTo>
                  <a:lnTo>
                    <a:pt x="773354" y="678235"/>
                  </a:lnTo>
                  <a:lnTo>
                    <a:pt x="759364" y="685219"/>
                  </a:lnTo>
                  <a:lnTo>
                    <a:pt x="756255" y="701515"/>
                  </a:lnTo>
                  <a:lnTo>
                    <a:pt x="757809" y="707723"/>
                  </a:lnTo>
                  <a:lnTo>
                    <a:pt x="759364" y="719363"/>
                  </a:lnTo>
                  <a:lnTo>
                    <a:pt x="756255" y="724019"/>
                  </a:lnTo>
                  <a:lnTo>
                    <a:pt x="724388" y="719363"/>
                  </a:lnTo>
                  <a:lnTo>
                    <a:pt x="690189" y="736435"/>
                  </a:lnTo>
                  <a:lnTo>
                    <a:pt x="676199" y="740316"/>
                  </a:lnTo>
                  <a:lnTo>
                    <a:pt x="662209" y="741868"/>
                  </a:lnTo>
                  <a:lnTo>
                    <a:pt x="646664" y="740316"/>
                  </a:lnTo>
                  <a:lnTo>
                    <a:pt x="631896" y="743420"/>
                  </a:lnTo>
                  <a:lnTo>
                    <a:pt x="621792" y="756612"/>
                  </a:lnTo>
                  <a:lnTo>
                    <a:pt x="607802" y="765148"/>
                  </a:lnTo>
                  <a:lnTo>
                    <a:pt x="591480" y="768252"/>
                  </a:lnTo>
                  <a:lnTo>
                    <a:pt x="575935" y="774460"/>
                  </a:lnTo>
                  <a:lnTo>
                    <a:pt x="559613" y="769028"/>
                  </a:lnTo>
                  <a:lnTo>
                    <a:pt x="540182" y="726347"/>
                  </a:lnTo>
                  <a:lnTo>
                    <a:pt x="509869" y="692979"/>
                  </a:lnTo>
                  <a:lnTo>
                    <a:pt x="507538" y="685995"/>
                  </a:lnTo>
                  <a:lnTo>
                    <a:pt x="501320" y="682891"/>
                  </a:lnTo>
                  <a:lnTo>
                    <a:pt x="474116" y="692979"/>
                  </a:lnTo>
                  <a:lnTo>
                    <a:pt x="459349" y="685995"/>
                  </a:lnTo>
                  <a:lnTo>
                    <a:pt x="464012" y="669698"/>
                  </a:lnTo>
                  <a:lnTo>
                    <a:pt x="474894" y="649522"/>
                  </a:lnTo>
                  <a:lnTo>
                    <a:pt x="465567" y="634778"/>
                  </a:lnTo>
                  <a:lnTo>
                    <a:pt x="459349" y="634778"/>
                  </a:lnTo>
                  <a:lnTo>
                    <a:pt x="447690" y="637106"/>
                  </a:lnTo>
                  <a:lnTo>
                    <a:pt x="442250" y="636330"/>
                  </a:lnTo>
                  <a:lnTo>
                    <a:pt x="427482" y="629346"/>
                  </a:lnTo>
                  <a:lnTo>
                    <a:pt x="411937" y="627794"/>
                  </a:lnTo>
                  <a:lnTo>
                    <a:pt x="386288" y="631674"/>
                  </a:lnTo>
                  <a:lnTo>
                    <a:pt x="360639" y="623914"/>
                  </a:lnTo>
                  <a:lnTo>
                    <a:pt x="344317" y="610722"/>
                  </a:lnTo>
                  <a:lnTo>
                    <a:pt x="327218" y="602961"/>
                  </a:lnTo>
                  <a:lnTo>
                    <a:pt x="299237" y="617706"/>
                  </a:lnTo>
                  <a:lnTo>
                    <a:pt x="288356" y="596753"/>
                  </a:lnTo>
                  <a:lnTo>
                    <a:pt x="272034" y="582009"/>
                  </a:lnTo>
                  <a:lnTo>
                    <a:pt x="251826" y="577353"/>
                  </a:lnTo>
                  <a:lnTo>
                    <a:pt x="184206" y="620810"/>
                  </a:lnTo>
                  <a:lnTo>
                    <a:pt x="172547" y="625466"/>
                  </a:lnTo>
                  <a:lnTo>
                    <a:pt x="162443" y="631674"/>
                  </a:lnTo>
                  <a:lnTo>
                    <a:pt x="155448" y="641762"/>
                  </a:lnTo>
                  <a:lnTo>
                    <a:pt x="149230" y="652626"/>
                  </a:lnTo>
                  <a:lnTo>
                    <a:pt x="141458" y="660386"/>
                  </a:lnTo>
                  <a:lnTo>
                    <a:pt x="62179" y="717811"/>
                  </a:lnTo>
                  <a:lnTo>
                    <a:pt x="59847" y="716259"/>
                  </a:lnTo>
                  <a:lnTo>
                    <a:pt x="52075" y="710827"/>
                  </a:lnTo>
                  <a:lnTo>
                    <a:pt x="47412" y="704619"/>
                  </a:lnTo>
                  <a:lnTo>
                    <a:pt x="47412" y="699963"/>
                  </a:lnTo>
                  <a:lnTo>
                    <a:pt x="45080" y="690651"/>
                  </a:lnTo>
                  <a:lnTo>
                    <a:pt x="42748" y="681339"/>
                  </a:lnTo>
                  <a:lnTo>
                    <a:pt x="40416" y="673579"/>
                  </a:lnTo>
                  <a:lnTo>
                    <a:pt x="34199" y="670474"/>
                  </a:lnTo>
                  <a:lnTo>
                    <a:pt x="16322" y="672027"/>
                  </a:lnTo>
                  <a:lnTo>
                    <a:pt x="6995" y="671250"/>
                  </a:lnTo>
                  <a:lnTo>
                    <a:pt x="0" y="668146"/>
                  </a:lnTo>
                  <a:lnTo>
                    <a:pt x="3886" y="664266"/>
                  </a:lnTo>
                  <a:lnTo>
                    <a:pt x="5441" y="654178"/>
                  </a:lnTo>
                  <a:lnTo>
                    <a:pt x="8550" y="649522"/>
                  </a:lnTo>
                  <a:lnTo>
                    <a:pt x="13213" y="647970"/>
                  </a:lnTo>
                  <a:lnTo>
                    <a:pt x="16322" y="649522"/>
                  </a:lnTo>
                  <a:lnTo>
                    <a:pt x="16322" y="652626"/>
                  </a:lnTo>
                  <a:lnTo>
                    <a:pt x="9327" y="654954"/>
                  </a:lnTo>
                  <a:lnTo>
                    <a:pt x="9327" y="657282"/>
                  </a:lnTo>
                  <a:lnTo>
                    <a:pt x="13990" y="657282"/>
                  </a:lnTo>
                  <a:lnTo>
                    <a:pt x="17099" y="658834"/>
                  </a:lnTo>
                  <a:lnTo>
                    <a:pt x="20208" y="661162"/>
                  </a:lnTo>
                  <a:lnTo>
                    <a:pt x="22540" y="664266"/>
                  </a:lnTo>
                  <a:lnTo>
                    <a:pt x="20208" y="657282"/>
                  </a:lnTo>
                  <a:lnTo>
                    <a:pt x="22540" y="653402"/>
                  </a:lnTo>
                  <a:lnTo>
                    <a:pt x="26426" y="651074"/>
                  </a:lnTo>
                  <a:lnTo>
                    <a:pt x="30312" y="647970"/>
                  </a:lnTo>
                  <a:lnTo>
                    <a:pt x="36530" y="638658"/>
                  </a:lnTo>
                  <a:lnTo>
                    <a:pt x="75392" y="608393"/>
                  </a:lnTo>
                  <a:lnTo>
                    <a:pt x="72283" y="606066"/>
                  </a:lnTo>
                  <a:lnTo>
                    <a:pt x="70729" y="605289"/>
                  </a:lnTo>
                  <a:lnTo>
                    <a:pt x="70729" y="602185"/>
                  </a:lnTo>
                  <a:lnTo>
                    <a:pt x="71506" y="599081"/>
                  </a:lnTo>
                  <a:lnTo>
                    <a:pt x="71506" y="596753"/>
                  </a:lnTo>
                  <a:lnTo>
                    <a:pt x="70729" y="592097"/>
                  </a:lnTo>
                  <a:lnTo>
                    <a:pt x="83942" y="591321"/>
                  </a:lnTo>
                  <a:lnTo>
                    <a:pt x="88605" y="589769"/>
                  </a:lnTo>
                  <a:lnTo>
                    <a:pt x="93269" y="585889"/>
                  </a:lnTo>
                  <a:lnTo>
                    <a:pt x="89383" y="578905"/>
                  </a:lnTo>
                  <a:lnTo>
                    <a:pt x="95600" y="574249"/>
                  </a:lnTo>
                  <a:lnTo>
                    <a:pt x="116586" y="567265"/>
                  </a:lnTo>
                  <a:lnTo>
                    <a:pt x="118140" y="566489"/>
                  </a:lnTo>
                  <a:lnTo>
                    <a:pt x="118140" y="564937"/>
                  </a:lnTo>
                  <a:lnTo>
                    <a:pt x="118918" y="559505"/>
                  </a:lnTo>
                  <a:lnTo>
                    <a:pt x="123581" y="541656"/>
                  </a:lnTo>
                  <a:lnTo>
                    <a:pt x="123581" y="531568"/>
                  </a:lnTo>
                  <a:lnTo>
                    <a:pt x="121249" y="525360"/>
                  </a:lnTo>
                  <a:lnTo>
                    <a:pt x="115031" y="521480"/>
                  </a:lnTo>
                  <a:lnTo>
                    <a:pt x="104927" y="520704"/>
                  </a:lnTo>
                  <a:lnTo>
                    <a:pt x="96378" y="523808"/>
                  </a:lnTo>
                  <a:lnTo>
                    <a:pt x="89383" y="530792"/>
                  </a:lnTo>
                  <a:lnTo>
                    <a:pt x="82387" y="533896"/>
                  </a:lnTo>
                  <a:lnTo>
                    <a:pt x="73061" y="526912"/>
                  </a:lnTo>
                  <a:lnTo>
                    <a:pt x="20985" y="536224"/>
                  </a:lnTo>
                  <a:close/>
                  <a:moveTo>
                    <a:pt x="387066" y="5432"/>
                  </a:moveTo>
                  <a:lnTo>
                    <a:pt x="392506" y="3880"/>
                  </a:lnTo>
                  <a:lnTo>
                    <a:pt x="403388" y="5432"/>
                  </a:lnTo>
                  <a:lnTo>
                    <a:pt x="412714" y="10088"/>
                  </a:lnTo>
                  <a:lnTo>
                    <a:pt x="414269" y="18624"/>
                  </a:lnTo>
                  <a:lnTo>
                    <a:pt x="407274" y="24056"/>
                  </a:lnTo>
                  <a:lnTo>
                    <a:pt x="394061" y="26384"/>
                  </a:lnTo>
                  <a:lnTo>
                    <a:pt x="387066" y="28712"/>
                  </a:lnTo>
                  <a:lnTo>
                    <a:pt x="374630" y="39577"/>
                  </a:lnTo>
                  <a:lnTo>
                    <a:pt x="367635" y="42681"/>
                  </a:lnTo>
                  <a:lnTo>
                    <a:pt x="359085" y="38801"/>
                  </a:lnTo>
                  <a:lnTo>
                    <a:pt x="355199" y="38801"/>
                  </a:lnTo>
                  <a:lnTo>
                    <a:pt x="347426" y="35697"/>
                  </a:lnTo>
                  <a:lnTo>
                    <a:pt x="341986" y="30264"/>
                  </a:lnTo>
                  <a:lnTo>
                    <a:pt x="342763" y="20176"/>
                  </a:lnTo>
                  <a:lnTo>
                    <a:pt x="340431" y="16296"/>
                  </a:lnTo>
                  <a:lnTo>
                    <a:pt x="338099" y="12416"/>
                  </a:lnTo>
                  <a:lnTo>
                    <a:pt x="339654" y="6984"/>
                  </a:lnTo>
                  <a:lnTo>
                    <a:pt x="342763" y="3880"/>
                  </a:lnTo>
                  <a:lnTo>
                    <a:pt x="345872" y="1552"/>
                  </a:lnTo>
                  <a:lnTo>
                    <a:pt x="347426" y="3104"/>
                  </a:lnTo>
                  <a:lnTo>
                    <a:pt x="348981" y="8536"/>
                  </a:lnTo>
                  <a:lnTo>
                    <a:pt x="357530" y="3880"/>
                  </a:lnTo>
                  <a:lnTo>
                    <a:pt x="367635" y="776"/>
                  </a:lnTo>
                  <a:lnTo>
                    <a:pt x="376961" y="0"/>
                  </a:lnTo>
                  <a:lnTo>
                    <a:pt x="387066" y="5432"/>
                  </a:lnTo>
                  <a:close/>
                  <a:moveTo>
                    <a:pt x="382402" y="99330"/>
                  </a:moveTo>
                  <a:lnTo>
                    <a:pt x="384734" y="98554"/>
                  </a:lnTo>
                  <a:lnTo>
                    <a:pt x="386288" y="100106"/>
                  </a:lnTo>
                  <a:lnTo>
                    <a:pt x="386288" y="103986"/>
                  </a:lnTo>
                  <a:lnTo>
                    <a:pt x="382402" y="104762"/>
                  </a:lnTo>
                  <a:lnTo>
                    <a:pt x="376961" y="101658"/>
                  </a:lnTo>
                  <a:lnTo>
                    <a:pt x="370744" y="100882"/>
                  </a:lnTo>
                  <a:lnTo>
                    <a:pt x="364526" y="100106"/>
                  </a:lnTo>
                  <a:lnTo>
                    <a:pt x="359085" y="96226"/>
                  </a:lnTo>
                  <a:lnTo>
                    <a:pt x="358308" y="90793"/>
                  </a:lnTo>
                  <a:lnTo>
                    <a:pt x="362194" y="87689"/>
                  </a:lnTo>
                  <a:lnTo>
                    <a:pt x="365303" y="81481"/>
                  </a:lnTo>
                  <a:lnTo>
                    <a:pt x="368412" y="76825"/>
                  </a:lnTo>
                  <a:lnTo>
                    <a:pt x="380070" y="82257"/>
                  </a:lnTo>
                  <a:lnTo>
                    <a:pt x="380848" y="86137"/>
                  </a:lnTo>
                  <a:lnTo>
                    <a:pt x="379293" y="90017"/>
                  </a:lnTo>
                  <a:lnTo>
                    <a:pt x="378516" y="95450"/>
                  </a:lnTo>
                  <a:lnTo>
                    <a:pt x="382402" y="9933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tr-TR"/>
            </a:p>
          </p:txBody>
        </p:sp>
        <p:sp>
          <p:nvSpPr>
            <p:cNvPr id="210" name="Serbest Form 209">
              <a:extLst>
                <a:ext uri="{FF2B5EF4-FFF2-40B4-BE49-F238E27FC236}">
                  <a16:creationId xmlns:a16="http://schemas.microsoft.com/office/drawing/2014/main" id="{84386BFD-1821-CEC1-FDAF-6E73AD6FAE1E}"/>
                </a:ext>
              </a:extLst>
            </p:cNvPr>
            <p:cNvSpPr/>
            <p:nvPr/>
          </p:nvSpPr>
          <p:spPr>
            <a:xfrm>
              <a:off x="2864104" y="5509024"/>
              <a:ext cx="1624694" cy="1406526"/>
            </a:xfrm>
            <a:custGeom>
              <a:avLst/>
              <a:gdLst>
                <a:gd name="connsiteX0" fmla="*/ 201305 w 859627"/>
                <a:gd name="connsiteY0" fmla="*/ 140458 h 744195"/>
                <a:gd name="connsiteX1" fmla="*/ 280584 w 859627"/>
                <a:gd name="connsiteY1" fmla="*/ 83033 h 744195"/>
                <a:gd name="connsiteX2" fmla="*/ 288356 w 859627"/>
                <a:gd name="connsiteY2" fmla="*/ 75273 h 744195"/>
                <a:gd name="connsiteX3" fmla="*/ 294574 w 859627"/>
                <a:gd name="connsiteY3" fmla="*/ 64409 h 744195"/>
                <a:gd name="connsiteX4" fmla="*/ 301569 w 859627"/>
                <a:gd name="connsiteY4" fmla="*/ 54321 h 744195"/>
                <a:gd name="connsiteX5" fmla="*/ 311673 w 859627"/>
                <a:gd name="connsiteY5" fmla="*/ 48113 h 744195"/>
                <a:gd name="connsiteX6" fmla="*/ 323332 w 859627"/>
                <a:gd name="connsiteY6" fmla="*/ 43457 h 744195"/>
                <a:gd name="connsiteX7" fmla="*/ 390952 w 859627"/>
                <a:gd name="connsiteY7" fmla="*/ 0 h 744195"/>
                <a:gd name="connsiteX8" fmla="*/ 411160 w 859627"/>
                <a:gd name="connsiteY8" fmla="*/ 4656 h 744195"/>
                <a:gd name="connsiteX9" fmla="*/ 427482 w 859627"/>
                <a:gd name="connsiteY9" fmla="*/ 19400 h 744195"/>
                <a:gd name="connsiteX10" fmla="*/ 438363 w 859627"/>
                <a:gd name="connsiteY10" fmla="*/ 40353 h 744195"/>
                <a:gd name="connsiteX11" fmla="*/ 452354 w 859627"/>
                <a:gd name="connsiteY11" fmla="*/ 76825 h 744195"/>
                <a:gd name="connsiteX12" fmla="*/ 464790 w 859627"/>
                <a:gd name="connsiteY12" fmla="*/ 134250 h 744195"/>
                <a:gd name="connsiteX13" fmla="*/ 471008 w 859627"/>
                <a:gd name="connsiteY13" fmla="*/ 151322 h 744195"/>
                <a:gd name="connsiteX14" fmla="*/ 484221 w 859627"/>
                <a:gd name="connsiteY14" fmla="*/ 176931 h 744195"/>
                <a:gd name="connsiteX15" fmla="*/ 481889 w 859627"/>
                <a:gd name="connsiteY15" fmla="*/ 201763 h 744195"/>
                <a:gd name="connsiteX16" fmla="*/ 471785 w 859627"/>
                <a:gd name="connsiteY16" fmla="*/ 213403 h 744195"/>
                <a:gd name="connsiteX17" fmla="*/ 447690 w 859627"/>
                <a:gd name="connsiteY17" fmla="*/ 233580 h 744195"/>
                <a:gd name="connsiteX18" fmla="*/ 424373 w 859627"/>
                <a:gd name="connsiteY18" fmla="*/ 242892 h 744195"/>
                <a:gd name="connsiteX19" fmla="*/ 404165 w 859627"/>
                <a:gd name="connsiteY19" fmla="*/ 256860 h 744195"/>
                <a:gd name="connsiteX20" fmla="*/ 399501 w 859627"/>
                <a:gd name="connsiteY20" fmla="*/ 273932 h 744195"/>
                <a:gd name="connsiteX21" fmla="*/ 397170 w 859627"/>
                <a:gd name="connsiteY21" fmla="*/ 292557 h 744195"/>
                <a:gd name="connsiteX22" fmla="*/ 390952 w 859627"/>
                <a:gd name="connsiteY22" fmla="*/ 308077 h 744195"/>
                <a:gd name="connsiteX23" fmla="*/ 379293 w 859627"/>
                <a:gd name="connsiteY23" fmla="*/ 319717 h 744195"/>
                <a:gd name="connsiteX24" fmla="*/ 369189 w 859627"/>
                <a:gd name="connsiteY24" fmla="*/ 336789 h 744195"/>
                <a:gd name="connsiteX25" fmla="*/ 367635 w 859627"/>
                <a:gd name="connsiteY25" fmla="*/ 346878 h 744195"/>
                <a:gd name="connsiteX26" fmla="*/ 377739 w 859627"/>
                <a:gd name="connsiteY26" fmla="*/ 356966 h 744195"/>
                <a:gd name="connsiteX27" fmla="*/ 383179 w 859627"/>
                <a:gd name="connsiteY27" fmla="*/ 359294 h 744195"/>
                <a:gd name="connsiteX28" fmla="*/ 391729 w 859627"/>
                <a:gd name="connsiteY28" fmla="*/ 370158 h 744195"/>
                <a:gd name="connsiteX29" fmla="*/ 401833 w 859627"/>
                <a:gd name="connsiteY29" fmla="*/ 402750 h 744195"/>
                <a:gd name="connsiteX30" fmla="*/ 423596 w 859627"/>
                <a:gd name="connsiteY30" fmla="*/ 422151 h 744195"/>
                <a:gd name="connsiteX31" fmla="*/ 449245 w 859627"/>
                <a:gd name="connsiteY31" fmla="*/ 424479 h 744195"/>
                <a:gd name="connsiteX32" fmla="*/ 491216 w 859627"/>
                <a:gd name="connsiteY32" fmla="*/ 422927 h 744195"/>
                <a:gd name="connsiteX33" fmla="*/ 498211 w 859627"/>
                <a:gd name="connsiteY33" fmla="*/ 424479 h 744195"/>
                <a:gd name="connsiteX34" fmla="*/ 509870 w 859627"/>
                <a:gd name="connsiteY34" fmla="*/ 435343 h 744195"/>
                <a:gd name="connsiteX35" fmla="*/ 516087 w 859627"/>
                <a:gd name="connsiteY35" fmla="*/ 461727 h 744195"/>
                <a:gd name="connsiteX36" fmla="*/ 541736 w 859627"/>
                <a:gd name="connsiteY36" fmla="*/ 479576 h 744195"/>
                <a:gd name="connsiteX37" fmla="*/ 570494 w 859627"/>
                <a:gd name="connsiteY37" fmla="*/ 492768 h 744195"/>
                <a:gd name="connsiteX38" fmla="*/ 573603 w 859627"/>
                <a:gd name="connsiteY38" fmla="*/ 499752 h 744195"/>
                <a:gd name="connsiteX39" fmla="*/ 577489 w 859627"/>
                <a:gd name="connsiteY39" fmla="*/ 514496 h 744195"/>
                <a:gd name="connsiteX40" fmla="*/ 580598 w 859627"/>
                <a:gd name="connsiteY40" fmla="*/ 521480 h 744195"/>
                <a:gd name="connsiteX41" fmla="*/ 596143 w 859627"/>
                <a:gd name="connsiteY41" fmla="*/ 536224 h 744195"/>
                <a:gd name="connsiteX42" fmla="*/ 614797 w 859627"/>
                <a:gd name="connsiteY42" fmla="*/ 531568 h 744195"/>
                <a:gd name="connsiteX43" fmla="*/ 623346 w 859627"/>
                <a:gd name="connsiteY43" fmla="*/ 516048 h 744195"/>
                <a:gd name="connsiteX44" fmla="*/ 629564 w 859627"/>
                <a:gd name="connsiteY44" fmla="*/ 501304 h 744195"/>
                <a:gd name="connsiteX45" fmla="*/ 647441 w 859627"/>
                <a:gd name="connsiteY45" fmla="*/ 502080 h 744195"/>
                <a:gd name="connsiteX46" fmla="*/ 665318 w 859627"/>
                <a:gd name="connsiteY46" fmla="*/ 509840 h 744195"/>
                <a:gd name="connsiteX47" fmla="*/ 676199 w 859627"/>
                <a:gd name="connsiteY47" fmla="*/ 510616 h 744195"/>
                <a:gd name="connsiteX48" fmla="*/ 687080 w 859627"/>
                <a:gd name="connsiteY48" fmla="*/ 507512 h 744195"/>
                <a:gd name="connsiteX49" fmla="*/ 702625 w 859627"/>
                <a:gd name="connsiteY49" fmla="*/ 523808 h 744195"/>
                <a:gd name="connsiteX50" fmla="*/ 712729 w 859627"/>
                <a:gd name="connsiteY50" fmla="*/ 547089 h 744195"/>
                <a:gd name="connsiteX51" fmla="*/ 748482 w 859627"/>
                <a:gd name="connsiteY51" fmla="*/ 541656 h 744195"/>
                <a:gd name="connsiteX52" fmla="*/ 762473 w 859627"/>
                <a:gd name="connsiteY52" fmla="*/ 537000 h 744195"/>
                <a:gd name="connsiteX53" fmla="*/ 772577 w 859627"/>
                <a:gd name="connsiteY53" fmla="*/ 538552 h 744195"/>
                <a:gd name="connsiteX54" fmla="*/ 779572 w 859627"/>
                <a:gd name="connsiteY54" fmla="*/ 547089 h 744195"/>
                <a:gd name="connsiteX55" fmla="*/ 792785 w 859627"/>
                <a:gd name="connsiteY55" fmla="*/ 550969 h 744195"/>
                <a:gd name="connsiteX56" fmla="*/ 801335 w 859627"/>
                <a:gd name="connsiteY56" fmla="*/ 551745 h 744195"/>
                <a:gd name="connsiteX57" fmla="*/ 817656 w 859627"/>
                <a:gd name="connsiteY57" fmla="*/ 556401 h 744195"/>
                <a:gd name="connsiteX58" fmla="*/ 827761 w 859627"/>
                <a:gd name="connsiteY58" fmla="*/ 569593 h 744195"/>
                <a:gd name="connsiteX59" fmla="*/ 843305 w 859627"/>
                <a:gd name="connsiteY59" fmla="*/ 617706 h 744195"/>
                <a:gd name="connsiteX60" fmla="*/ 859628 w 859627"/>
                <a:gd name="connsiteY60" fmla="*/ 642538 h 744195"/>
                <a:gd name="connsiteX61" fmla="*/ 801335 w 859627"/>
                <a:gd name="connsiteY61" fmla="*/ 663490 h 744195"/>
                <a:gd name="connsiteX62" fmla="*/ 786567 w 859627"/>
                <a:gd name="connsiteY62" fmla="*/ 665819 h 744195"/>
                <a:gd name="connsiteX63" fmla="*/ 771799 w 859627"/>
                <a:gd name="connsiteY63" fmla="*/ 670474 h 744195"/>
                <a:gd name="connsiteX64" fmla="*/ 759363 w 859627"/>
                <a:gd name="connsiteY64" fmla="*/ 677459 h 744195"/>
                <a:gd name="connsiteX65" fmla="*/ 746150 w 859627"/>
                <a:gd name="connsiteY65" fmla="*/ 682891 h 744195"/>
                <a:gd name="connsiteX66" fmla="*/ 674644 w 859627"/>
                <a:gd name="connsiteY66" fmla="*/ 683667 h 744195"/>
                <a:gd name="connsiteX67" fmla="*/ 589148 w 859627"/>
                <a:gd name="connsiteY67" fmla="*/ 706947 h 744195"/>
                <a:gd name="connsiteX68" fmla="*/ 498211 w 859627"/>
                <a:gd name="connsiteY68" fmla="*/ 699187 h 744195"/>
                <a:gd name="connsiteX69" fmla="*/ 479557 w 859627"/>
                <a:gd name="connsiteY69" fmla="*/ 702291 h 744195"/>
                <a:gd name="connsiteX70" fmla="*/ 434477 w 859627"/>
                <a:gd name="connsiteY70" fmla="*/ 732555 h 744195"/>
                <a:gd name="connsiteX71" fmla="*/ 404942 w 859627"/>
                <a:gd name="connsiteY71" fmla="*/ 743420 h 744195"/>
                <a:gd name="connsiteX72" fmla="*/ 380848 w 859627"/>
                <a:gd name="connsiteY72" fmla="*/ 744196 h 744195"/>
                <a:gd name="connsiteX73" fmla="*/ 380070 w 859627"/>
                <a:gd name="connsiteY73" fmla="*/ 744196 h 744195"/>
                <a:gd name="connsiteX74" fmla="*/ 380070 w 859627"/>
                <a:gd name="connsiteY74" fmla="*/ 741868 h 744195"/>
                <a:gd name="connsiteX75" fmla="*/ 380848 w 859627"/>
                <a:gd name="connsiteY75" fmla="*/ 737988 h 744195"/>
                <a:gd name="connsiteX76" fmla="*/ 380848 w 859627"/>
                <a:gd name="connsiteY76" fmla="*/ 734108 h 744195"/>
                <a:gd name="connsiteX77" fmla="*/ 379293 w 859627"/>
                <a:gd name="connsiteY77" fmla="*/ 730227 h 744195"/>
                <a:gd name="connsiteX78" fmla="*/ 384734 w 859627"/>
                <a:gd name="connsiteY78" fmla="*/ 725571 h 744195"/>
                <a:gd name="connsiteX79" fmla="*/ 381625 w 859627"/>
                <a:gd name="connsiteY79" fmla="*/ 714707 h 744195"/>
                <a:gd name="connsiteX80" fmla="*/ 371521 w 859627"/>
                <a:gd name="connsiteY80" fmla="*/ 697635 h 744195"/>
                <a:gd name="connsiteX81" fmla="*/ 362194 w 859627"/>
                <a:gd name="connsiteY81" fmla="*/ 700739 h 744195"/>
                <a:gd name="connsiteX82" fmla="*/ 348981 w 859627"/>
                <a:gd name="connsiteY82" fmla="*/ 700739 h 744195"/>
                <a:gd name="connsiteX83" fmla="*/ 334990 w 859627"/>
                <a:gd name="connsiteY83" fmla="*/ 698411 h 744195"/>
                <a:gd name="connsiteX84" fmla="*/ 326441 w 859627"/>
                <a:gd name="connsiteY84" fmla="*/ 695307 h 744195"/>
                <a:gd name="connsiteX85" fmla="*/ 324109 w 859627"/>
                <a:gd name="connsiteY85" fmla="*/ 692203 h 744195"/>
                <a:gd name="connsiteX86" fmla="*/ 322555 w 859627"/>
                <a:gd name="connsiteY86" fmla="*/ 689099 h 744195"/>
                <a:gd name="connsiteX87" fmla="*/ 321000 w 859627"/>
                <a:gd name="connsiteY87" fmla="*/ 685995 h 744195"/>
                <a:gd name="connsiteX88" fmla="*/ 317114 w 859627"/>
                <a:gd name="connsiteY88" fmla="*/ 685219 h 744195"/>
                <a:gd name="connsiteX89" fmla="*/ 314005 w 859627"/>
                <a:gd name="connsiteY89" fmla="*/ 685219 h 744195"/>
                <a:gd name="connsiteX90" fmla="*/ 310896 w 859627"/>
                <a:gd name="connsiteY90" fmla="*/ 684443 h 744195"/>
                <a:gd name="connsiteX91" fmla="*/ 309342 w 859627"/>
                <a:gd name="connsiteY91" fmla="*/ 682891 h 744195"/>
                <a:gd name="connsiteX92" fmla="*/ 308564 w 859627"/>
                <a:gd name="connsiteY92" fmla="*/ 680563 h 744195"/>
                <a:gd name="connsiteX93" fmla="*/ 307010 w 859627"/>
                <a:gd name="connsiteY93" fmla="*/ 672803 h 744195"/>
                <a:gd name="connsiteX94" fmla="*/ 303901 w 859627"/>
                <a:gd name="connsiteY94" fmla="*/ 670474 h 744195"/>
                <a:gd name="connsiteX95" fmla="*/ 293019 w 859627"/>
                <a:gd name="connsiteY95" fmla="*/ 668923 h 744195"/>
                <a:gd name="connsiteX96" fmla="*/ 274366 w 859627"/>
                <a:gd name="connsiteY96" fmla="*/ 661938 h 744195"/>
                <a:gd name="connsiteX97" fmla="*/ 264262 w 859627"/>
                <a:gd name="connsiteY97" fmla="*/ 660386 h 744195"/>
                <a:gd name="connsiteX98" fmla="*/ 252603 w 859627"/>
                <a:gd name="connsiteY98" fmla="*/ 662714 h 744195"/>
                <a:gd name="connsiteX99" fmla="*/ 246385 w 859627"/>
                <a:gd name="connsiteY99" fmla="*/ 665819 h 744195"/>
                <a:gd name="connsiteX100" fmla="*/ 244053 w 859627"/>
                <a:gd name="connsiteY100" fmla="*/ 665819 h 744195"/>
                <a:gd name="connsiteX101" fmla="*/ 241722 w 859627"/>
                <a:gd name="connsiteY101" fmla="*/ 667370 h 744195"/>
                <a:gd name="connsiteX102" fmla="*/ 240944 w 859627"/>
                <a:gd name="connsiteY102" fmla="*/ 670474 h 744195"/>
                <a:gd name="connsiteX103" fmla="*/ 239390 w 859627"/>
                <a:gd name="connsiteY103" fmla="*/ 674354 h 744195"/>
                <a:gd name="connsiteX104" fmla="*/ 236281 w 859627"/>
                <a:gd name="connsiteY104" fmla="*/ 675907 h 744195"/>
                <a:gd name="connsiteX105" fmla="*/ 233172 w 859627"/>
                <a:gd name="connsiteY105" fmla="*/ 673579 h 744195"/>
                <a:gd name="connsiteX106" fmla="*/ 224622 w 859627"/>
                <a:gd name="connsiteY106" fmla="*/ 656506 h 744195"/>
                <a:gd name="connsiteX107" fmla="*/ 226954 w 859627"/>
                <a:gd name="connsiteY107" fmla="*/ 650298 h 744195"/>
                <a:gd name="connsiteX108" fmla="*/ 226177 w 859627"/>
                <a:gd name="connsiteY108" fmla="*/ 644090 h 744195"/>
                <a:gd name="connsiteX109" fmla="*/ 224622 w 859627"/>
                <a:gd name="connsiteY109" fmla="*/ 637106 h 744195"/>
                <a:gd name="connsiteX110" fmla="*/ 222291 w 859627"/>
                <a:gd name="connsiteY110" fmla="*/ 630898 h 744195"/>
                <a:gd name="connsiteX111" fmla="*/ 218404 w 859627"/>
                <a:gd name="connsiteY111" fmla="*/ 624690 h 744195"/>
                <a:gd name="connsiteX112" fmla="*/ 210632 w 859627"/>
                <a:gd name="connsiteY112" fmla="*/ 616154 h 744195"/>
                <a:gd name="connsiteX113" fmla="*/ 206746 w 859627"/>
                <a:gd name="connsiteY113" fmla="*/ 611498 h 744195"/>
                <a:gd name="connsiteX114" fmla="*/ 200528 w 859627"/>
                <a:gd name="connsiteY114" fmla="*/ 614602 h 744195"/>
                <a:gd name="connsiteX115" fmla="*/ 198973 w 859627"/>
                <a:gd name="connsiteY115" fmla="*/ 609170 h 744195"/>
                <a:gd name="connsiteX116" fmla="*/ 199751 w 859627"/>
                <a:gd name="connsiteY116" fmla="*/ 595201 h 744195"/>
                <a:gd name="connsiteX117" fmla="*/ 194310 w 859627"/>
                <a:gd name="connsiteY117" fmla="*/ 590545 h 744195"/>
                <a:gd name="connsiteX118" fmla="*/ 188869 w 859627"/>
                <a:gd name="connsiteY118" fmla="*/ 591321 h 744195"/>
                <a:gd name="connsiteX119" fmla="*/ 182651 w 859627"/>
                <a:gd name="connsiteY119" fmla="*/ 593649 h 744195"/>
                <a:gd name="connsiteX120" fmla="*/ 175656 w 859627"/>
                <a:gd name="connsiteY120" fmla="*/ 595201 h 744195"/>
                <a:gd name="connsiteX121" fmla="*/ 152339 w 859627"/>
                <a:gd name="connsiteY121" fmla="*/ 595201 h 744195"/>
                <a:gd name="connsiteX122" fmla="*/ 148453 w 859627"/>
                <a:gd name="connsiteY122" fmla="*/ 596753 h 744195"/>
                <a:gd name="connsiteX123" fmla="*/ 143789 w 859627"/>
                <a:gd name="connsiteY123" fmla="*/ 627018 h 744195"/>
                <a:gd name="connsiteX124" fmla="*/ 142235 w 859627"/>
                <a:gd name="connsiteY124" fmla="*/ 626242 h 744195"/>
                <a:gd name="connsiteX125" fmla="*/ 142235 w 859627"/>
                <a:gd name="connsiteY125" fmla="*/ 625466 h 744195"/>
                <a:gd name="connsiteX126" fmla="*/ 141458 w 859627"/>
                <a:gd name="connsiteY126" fmla="*/ 624690 h 744195"/>
                <a:gd name="connsiteX127" fmla="*/ 139126 w 859627"/>
                <a:gd name="connsiteY127" fmla="*/ 624690 h 744195"/>
                <a:gd name="connsiteX128" fmla="*/ 139903 w 859627"/>
                <a:gd name="connsiteY128" fmla="*/ 630898 h 744195"/>
                <a:gd name="connsiteX129" fmla="*/ 139903 w 859627"/>
                <a:gd name="connsiteY129" fmla="*/ 637106 h 744195"/>
                <a:gd name="connsiteX130" fmla="*/ 138349 w 859627"/>
                <a:gd name="connsiteY130" fmla="*/ 641762 h 744195"/>
                <a:gd name="connsiteX131" fmla="*/ 133685 w 859627"/>
                <a:gd name="connsiteY131" fmla="*/ 643314 h 744195"/>
                <a:gd name="connsiteX132" fmla="*/ 131354 w 859627"/>
                <a:gd name="connsiteY132" fmla="*/ 641762 h 744195"/>
                <a:gd name="connsiteX133" fmla="*/ 126690 w 859627"/>
                <a:gd name="connsiteY133" fmla="*/ 630122 h 744195"/>
                <a:gd name="connsiteX134" fmla="*/ 123581 w 859627"/>
                <a:gd name="connsiteY134" fmla="*/ 624690 h 744195"/>
                <a:gd name="connsiteX135" fmla="*/ 123581 w 859627"/>
                <a:gd name="connsiteY135" fmla="*/ 634002 h 744195"/>
                <a:gd name="connsiteX136" fmla="*/ 119695 w 859627"/>
                <a:gd name="connsiteY136" fmla="*/ 634778 h 744195"/>
                <a:gd name="connsiteX137" fmla="*/ 114254 w 859627"/>
                <a:gd name="connsiteY137" fmla="*/ 630898 h 744195"/>
                <a:gd name="connsiteX138" fmla="*/ 107259 w 859627"/>
                <a:gd name="connsiteY138" fmla="*/ 623138 h 744195"/>
                <a:gd name="connsiteX139" fmla="*/ 104927 w 859627"/>
                <a:gd name="connsiteY139" fmla="*/ 619258 h 744195"/>
                <a:gd name="connsiteX140" fmla="*/ 104150 w 859627"/>
                <a:gd name="connsiteY140" fmla="*/ 614602 h 744195"/>
                <a:gd name="connsiteX141" fmla="*/ 105705 w 859627"/>
                <a:gd name="connsiteY141" fmla="*/ 608393 h 744195"/>
                <a:gd name="connsiteX142" fmla="*/ 95601 w 859627"/>
                <a:gd name="connsiteY142" fmla="*/ 610722 h 744195"/>
                <a:gd name="connsiteX143" fmla="*/ 86274 w 859627"/>
                <a:gd name="connsiteY143" fmla="*/ 602962 h 744195"/>
                <a:gd name="connsiteX144" fmla="*/ 76947 w 859627"/>
                <a:gd name="connsiteY144" fmla="*/ 592873 h 744195"/>
                <a:gd name="connsiteX145" fmla="*/ 68397 w 859627"/>
                <a:gd name="connsiteY145" fmla="*/ 588993 h 744195"/>
                <a:gd name="connsiteX146" fmla="*/ 69952 w 859627"/>
                <a:gd name="connsiteY146" fmla="*/ 595977 h 744195"/>
                <a:gd name="connsiteX147" fmla="*/ 70729 w 859627"/>
                <a:gd name="connsiteY147" fmla="*/ 598305 h 744195"/>
                <a:gd name="connsiteX148" fmla="*/ 68397 w 859627"/>
                <a:gd name="connsiteY148" fmla="*/ 598305 h 744195"/>
                <a:gd name="connsiteX149" fmla="*/ 66065 w 859627"/>
                <a:gd name="connsiteY149" fmla="*/ 595201 h 744195"/>
                <a:gd name="connsiteX150" fmla="*/ 58293 w 859627"/>
                <a:gd name="connsiteY150" fmla="*/ 587441 h 744195"/>
                <a:gd name="connsiteX151" fmla="*/ 59070 w 859627"/>
                <a:gd name="connsiteY151" fmla="*/ 582785 h 744195"/>
                <a:gd name="connsiteX152" fmla="*/ 59847 w 859627"/>
                <a:gd name="connsiteY152" fmla="*/ 578129 h 744195"/>
                <a:gd name="connsiteX153" fmla="*/ 59847 w 859627"/>
                <a:gd name="connsiteY153" fmla="*/ 574249 h 744195"/>
                <a:gd name="connsiteX154" fmla="*/ 58293 w 859627"/>
                <a:gd name="connsiteY154" fmla="*/ 569593 h 744195"/>
                <a:gd name="connsiteX155" fmla="*/ 55184 w 859627"/>
                <a:gd name="connsiteY155" fmla="*/ 569593 h 744195"/>
                <a:gd name="connsiteX156" fmla="*/ 52852 w 859627"/>
                <a:gd name="connsiteY156" fmla="*/ 582009 h 744195"/>
                <a:gd name="connsiteX157" fmla="*/ 45080 w 859627"/>
                <a:gd name="connsiteY157" fmla="*/ 585113 h 744195"/>
                <a:gd name="connsiteX158" fmla="*/ 35753 w 859627"/>
                <a:gd name="connsiteY158" fmla="*/ 582009 h 744195"/>
                <a:gd name="connsiteX159" fmla="*/ 23317 w 859627"/>
                <a:gd name="connsiteY159" fmla="*/ 571921 h 744195"/>
                <a:gd name="connsiteX160" fmla="*/ 20208 w 859627"/>
                <a:gd name="connsiteY160" fmla="*/ 569593 h 744195"/>
                <a:gd name="connsiteX161" fmla="*/ 777 w 859627"/>
                <a:gd name="connsiteY161" fmla="*/ 564161 h 744195"/>
                <a:gd name="connsiteX162" fmla="*/ 0 w 859627"/>
                <a:gd name="connsiteY162" fmla="*/ 561057 h 744195"/>
                <a:gd name="connsiteX163" fmla="*/ 2332 w 859627"/>
                <a:gd name="connsiteY163" fmla="*/ 553297 h 744195"/>
                <a:gd name="connsiteX164" fmla="*/ 11659 w 859627"/>
                <a:gd name="connsiteY164" fmla="*/ 557953 h 744195"/>
                <a:gd name="connsiteX165" fmla="*/ 16322 w 859627"/>
                <a:gd name="connsiteY165" fmla="*/ 551745 h 744195"/>
                <a:gd name="connsiteX166" fmla="*/ 19431 w 859627"/>
                <a:gd name="connsiteY166" fmla="*/ 543208 h 744195"/>
                <a:gd name="connsiteX167" fmla="*/ 27981 w 859627"/>
                <a:gd name="connsiteY167" fmla="*/ 540881 h 744195"/>
                <a:gd name="connsiteX168" fmla="*/ 27981 w 859627"/>
                <a:gd name="connsiteY168" fmla="*/ 537000 h 744195"/>
                <a:gd name="connsiteX169" fmla="*/ 20985 w 859627"/>
                <a:gd name="connsiteY169" fmla="*/ 532344 h 744195"/>
                <a:gd name="connsiteX170" fmla="*/ 19431 w 859627"/>
                <a:gd name="connsiteY170" fmla="*/ 523808 h 744195"/>
                <a:gd name="connsiteX171" fmla="*/ 22540 w 859627"/>
                <a:gd name="connsiteY171" fmla="*/ 519152 h 744195"/>
                <a:gd name="connsiteX172" fmla="*/ 27981 w 859627"/>
                <a:gd name="connsiteY172" fmla="*/ 524584 h 744195"/>
                <a:gd name="connsiteX173" fmla="*/ 27981 w 859627"/>
                <a:gd name="connsiteY173" fmla="*/ 519928 h 744195"/>
                <a:gd name="connsiteX174" fmla="*/ 29535 w 859627"/>
                <a:gd name="connsiteY174" fmla="*/ 518376 h 744195"/>
                <a:gd name="connsiteX175" fmla="*/ 30312 w 859627"/>
                <a:gd name="connsiteY175" fmla="*/ 516824 h 744195"/>
                <a:gd name="connsiteX176" fmla="*/ 32644 w 859627"/>
                <a:gd name="connsiteY176" fmla="*/ 515272 h 744195"/>
                <a:gd name="connsiteX177" fmla="*/ 34199 w 859627"/>
                <a:gd name="connsiteY177" fmla="*/ 520704 h 744195"/>
                <a:gd name="connsiteX178" fmla="*/ 34199 w 859627"/>
                <a:gd name="connsiteY178" fmla="*/ 526136 h 744195"/>
                <a:gd name="connsiteX179" fmla="*/ 33421 w 859627"/>
                <a:gd name="connsiteY179" fmla="*/ 530016 h 744195"/>
                <a:gd name="connsiteX180" fmla="*/ 30312 w 859627"/>
                <a:gd name="connsiteY180" fmla="*/ 534672 h 744195"/>
                <a:gd name="connsiteX181" fmla="*/ 31867 w 859627"/>
                <a:gd name="connsiteY181" fmla="*/ 535448 h 744195"/>
                <a:gd name="connsiteX182" fmla="*/ 34199 w 859627"/>
                <a:gd name="connsiteY182" fmla="*/ 537000 h 744195"/>
                <a:gd name="connsiteX183" fmla="*/ 35753 w 859627"/>
                <a:gd name="connsiteY183" fmla="*/ 537000 h 744195"/>
                <a:gd name="connsiteX184" fmla="*/ 38862 w 859627"/>
                <a:gd name="connsiteY184" fmla="*/ 537000 h 744195"/>
                <a:gd name="connsiteX185" fmla="*/ 41971 w 859627"/>
                <a:gd name="connsiteY185" fmla="*/ 537776 h 744195"/>
                <a:gd name="connsiteX186" fmla="*/ 42748 w 859627"/>
                <a:gd name="connsiteY186" fmla="*/ 540104 h 744195"/>
                <a:gd name="connsiteX187" fmla="*/ 43525 w 859627"/>
                <a:gd name="connsiteY187" fmla="*/ 542433 h 744195"/>
                <a:gd name="connsiteX188" fmla="*/ 45857 w 859627"/>
                <a:gd name="connsiteY188" fmla="*/ 543985 h 744195"/>
                <a:gd name="connsiteX189" fmla="*/ 50521 w 859627"/>
                <a:gd name="connsiteY189" fmla="*/ 543985 h 744195"/>
                <a:gd name="connsiteX190" fmla="*/ 55961 w 859627"/>
                <a:gd name="connsiteY190" fmla="*/ 543208 h 744195"/>
                <a:gd name="connsiteX191" fmla="*/ 59070 w 859627"/>
                <a:gd name="connsiteY191" fmla="*/ 540104 h 744195"/>
                <a:gd name="connsiteX192" fmla="*/ 55184 w 859627"/>
                <a:gd name="connsiteY192" fmla="*/ 534672 h 744195"/>
                <a:gd name="connsiteX193" fmla="*/ 55184 w 859627"/>
                <a:gd name="connsiteY193" fmla="*/ 530792 h 744195"/>
                <a:gd name="connsiteX194" fmla="*/ 61402 w 859627"/>
                <a:gd name="connsiteY194" fmla="*/ 534672 h 744195"/>
                <a:gd name="connsiteX195" fmla="*/ 63734 w 859627"/>
                <a:gd name="connsiteY195" fmla="*/ 534672 h 744195"/>
                <a:gd name="connsiteX196" fmla="*/ 68397 w 859627"/>
                <a:gd name="connsiteY196" fmla="*/ 534672 h 744195"/>
                <a:gd name="connsiteX197" fmla="*/ 72283 w 859627"/>
                <a:gd name="connsiteY197" fmla="*/ 532344 h 744195"/>
                <a:gd name="connsiteX198" fmla="*/ 81610 w 859627"/>
                <a:gd name="connsiteY198" fmla="*/ 526136 h 744195"/>
                <a:gd name="connsiteX199" fmla="*/ 84719 w 859627"/>
                <a:gd name="connsiteY199" fmla="*/ 524584 h 744195"/>
                <a:gd name="connsiteX200" fmla="*/ 89383 w 859627"/>
                <a:gd name="connsiteY200" fmla="*/ 519928 h 744195"/>
                <a:gd name="connsiteX201" fmla="*/ 90160 w 859627"/>
                <a:gd name="connsiteY201" fmla="*/ 510616 h 744195"/>
                <a:gd name="connsiteX202" fmla="*/ 87051 w 859627"/>
                <a:gd name="connsiteY202" fmla="*/ 501304 h 744195"/>
                <a:gd name="connsiteX203" fmla="*/ 80833 w 859627"/>
                <a:gd name="connsiteY203" fmla="*/ 495872 h 744195"/>
                <a:gd name="connsiteX204" fmla="*/ 80833 w 859627"/>
                <a:gd name="connsiteY204" fmla="*/ 491992 h 744195"/>
                <a:gd name="connsiteX205" fmla="*/ 90160 w 859627"/>
                <a:gd name="connsiteY205" fmla="*/ 496648 h 744195"/>
                <a:gd name="connsiteX206" fmla="*/ 94823 w 859627"/>
                <a:gd name="connsiteY206" fmla="*/ 501304 h 744195"/>
                <a:gd name="connsiteX207" fmla="*/ 97932 w 859627"/>
                <a:gd name="connsiteY207" fmla="*/ 501304 h 744195"/>
                <a:gd name="connsiteX208" fmla="*/ 103373 w 859627"/>
                <a:gd name="connsiteY208" fmla="*/ 488888 h 744195"/>
                <a:gd name="connsiteX209" fmla="*/ 97932 w 859627"/>
                <a:gd name="connsiteY209" fmla="*/ 485784 h 744195"/>
                <a:gd name="connsiteX210" fmla="*/ 89383 w 859627"/>
                <a:gd name="connsiteY210" fmla="*/ 477247 h 744195"/>
                <a:gd name="connsiteX211" fmla="*/ 81610 w 859627"/>
                <a:gd name="connsiteY211" fmla="*/ 474920 h 744195"/>
                <a:gd name="connsiteX212" fmla="*/ 76947 w 859627"/>
                <a:gd name="connsiteY212" fmla="*/ 470263 h 744195"/>
                <a:gd name="connsiteX213" fmla="*/ 73061 w 859627"/>
                <a:gd name="connsiteY213" fmla="*/ 469487 h 744195"/>
                <a:gd name="connsiteX214" fmla="*/ 69952 w 859627"/>
                <a:gd name="connsiteY214" fmla="*/ 471815 h 744195"/>
                <a:gd name="connsiteX215" fmla="*/ 66843 w 859627"/>
                <a:gd name="connsiteY215" fmla="*/ 478024 h 744195"/>
                <a:gd name="connsiteX216" fmla="*/ 64511 w 859627"/>
                <a:gd name="connsiteY216" fmla="*/ 479576 h 744195"/>
                <a:gd name="connsiteX217" fmla="*/ 57516 w 859627"/>
                <a:gd name="connsiteY217" fmla="*/ 478800 h 744195"/>
                <a:gd name="connsiteX218" fmla="*/ 57516 w 859627"/>
                <a:gd name="connsiteY218" fmla="*/ 477247 h 744195"/>
                <a:gd name="connsiteX219" fmla="*/ 60625 w 859627"/>
                <a:gd name="connsiteY219" fmla="*/ 472591 h 744195"/>
                <a:gd name="connsiteX220" fmla="*/ 62956 w 859627"/>
                <a:gd name="connsiteY220" fmla="*/ 463279 h 744195"/>
                <a:gd name="connsiteX221" fmla="*/ 61402 w 859627"/>
                <a:gd name="connsiteY221" fmla="*/ 457847 h 744195"/>
                <a:gd name="connsiteX222" fmla="*/ 50521 w 859627"/>
                <a:gd name="connsiteY222" fmla="*/ 440775 h 744195"/>
                <a:gd name="connsiteX223" fmla="*/ 52852 w 859627"/>
                <a:gd name="connsiteY223" fmla="*/ 443879 h 744195"/>
                <a:gd name="connsiteX224" fmla="*/ 52075 w 859627"/>
                <a:gd name="connsiteY224" fmla="*/ 438447 h 744195"/>
                <a:gd name="connsiteX225" fmla="*/ 47412 w 859627"/>
                <a:gd name="connsiteY225" fmla="*/ 424479 h 744195"/>
                <a:gd name="connsiteX226" fmla="*/ 46634 w 859627"/>
                <a:gd name="connsiteY226" fmla="*/ 421375 h 744195"/>
                <a:gd name="connsiteX227" fmla="*/ 46634 w 859627"/>
                <a:gd name="connsiteY227" fmla="*/ 418271 h 744195"/>
                <a:gd name="connsiteX228" fmla="*/ 42748 w 859627"/>
                <a:gd name="connsiteY228" fmla="*/ 400422 h 744195"/>
                <a:gd name="connsiteX229" fmla="*/ 42748 w 859627"/>
                <a:gd name="connsiteY229" fmla="*/ 393438 h 744195"/>
                <a:gd name="connsiteX230" fmla="*/ 43525 w 859627"/>
                <a:gd name="connsiteY230" fmla="*/ 386454 h 744195"/>
                <a:gd name="connsiteX231" fmla="*/ 45857 w 859627"/>
                <a:gd name="connsiteY231" fmla="*/ 381022 h 744195"/>
                <a:gd name="connsiteX232" fmla="*/ 48966 w 859627"/>
                <a:gd name="connsiteY232" fmla="*/ 379470 h 744195"/>
                <a:gd name="connsiteX233" fmla="*/ 54407 w 859627"/>
                <a:gd name="connsiteY233" fmla="*/ 377918 h 744195"/>
                <a:gd name="connsiteX234" fmla="*/ 62956 w 859627"/>
                <a:gd name="connsiteY234" fmla="*/ 374038 h 744195"/>
                <a:gd name="connsiteX235" fmla="*/ 66843 w 859627"/>
                <a:gd name="connsiteY235" fmla="*/ 373262 h 744195"/>
                <a:gd name="connsiteX236" fmla="*/ 76947 w 859627"/>
                <a:gd name="connsiteY236" fmla="*/ 374038 h 744195"/>
                <a:gd name="connsiteX237" fmla="*/ 86274 w 859627"/>
                <a:gd name="connsiteY237" fmla="*/ 376366 h 744195"/>
                <a:gd name="connsiteX238" fmla="*/ 94046 w 859627"/>
                <a:gd name="connsiteY238" fmla="*/ 380246 h 744195"/>
                <a:gd name="connsiteX239" fmla="*/ 101041 w 859627"/>
                <a:gd name="connsiteY239" fmla="*/ 385678 h 744195"/>
                <a:gd name="connsiteX240" fmla="*/ 113477 w 859627"/>
                <a:gd name="connsiteY240" fmla="*/ 399646 h 744195"/>
                <a:gd name="connsiteX241" fmla="*/ 118918 w 859627"/>
                <a:gd name="connsiteY241" fmla="*/ 408182 h 744195"/>
                <a:gd name="connsiteX242" fmla="*/ 121249 w 859627"/>
                <a:gd name="connsiteY242" fmla="*/ 415166 h 744195"/>
                <a:gd name="connsiteX243" fmla="*/ 129799 w 859627"/>
                <a:gd name="connsiteY243" fmla="*/ 429135 h 744195"/>
                <a:gd name="connsiteX244" fmla="*/ 139126 w 859627"/>
                <a:gd name="connsiteY244" fmla="*/ 440775 h 744195"/>
                <a:gd name="connsiteX245" fmla="*/ 142235 w 859627"/>
                <a:gd name="connsiteY245" fmla="*/ 443879 h 744195"/>
                <a:gd name="connsiteX246" fmla="*/ 144567 w 859627"/>
                <a:gd name="connsiteY246" fmla="*/ 446207 h 744195"/>
                <a:gd name="connsiteX247" fmla="*/ 146898 w 859627"/>
                <a:gd name="connsiteY247" fmla="*/ 448535 h 744195"/>
                <a:gd name="connsiteX248" fmla="*/ 148453 w 859627"/>
                <a:gd name="connsiteY248" fmla="*/ 453967 h 744195"/>
                <a:gd name="connsiteX249" fmla="*/ 149230 w 859627"/>
                <a:gd name="connsiteY249" fmla="*/ 458623 h 744195"/>
                <a:gd name="connsiteX250" fmla="*/ 149230 w 859627"/>
                <a:gd name="connsiteY250" fmla="*/ 463279 h 744195"/>
                <a:gd name="connsiteX251" fmla="*/ 149230 w 859627"/>
                <a:gd name="connsiteY251" fmla="*/ 467935 h 744195"/>
                <a:gd name="connsiteX252" fmla="*/ 151562 w 859627"/>
                <a:gd name="connsiteY252" fmla="*/ 472591 h 744195"/>
                <a:gd name="connsiteX253" fmla="*/ 149230 w 859627"/>
                <a:gd name="connsiteY253" fmla="*/ 474920 h 744195"/>
                <a:gd name="connsiteX254" fmla="*/ 147676 w 859627"/>
                <a:gd name="connsiteY254" fmla="*/ 475695 h 744195"/>
                <a:gd name="connsiteX255" fmla="*/ 146121 w 859627"/>
                <a:gd name="connsiteY255" fmla="*/ 475695 h 744195"/>
                <a:gd name="connsiteX256" fmla="*/ 143789 w 859627"/>
                <a:gd name="connsiteY256" fmla="*/ 473367 h 744195"/>
                <a:gd name="connsiteX257" fmla="*/ 139903 w 859627"/>
                <a:gd name="connsiteY257" fmla="*/ 472591 h 744195"/>
                <a:gd name="connsiteX258" fmla="*/ 135240 w 859627"/>
                <a:gd name="connsiteY258" fmla="*/ 473367 h 744195"/>
                <a:gd name="connsiteX259" fmla="*/ 131354 w 859627"/>
                <a:gd name="connsiteY259" fmla="*/ 475695 h 744195"/>
                <a:gd name="connsiteX260" fmla="*/ 137571 w 859627"/>
                <a:gd name="connsiteY260" fmla="*/ 479576 h 744195"/>
                <a:gd name="connsiteX261" fmla="*/ 137571 w 859627"/>
                <a:gd name="connsiteY261" fmla="*/ 483456 h 744195"/>
                <a:gd name="connsiteX262" fmla="*/ 134463 w 859627"/>
                <a:gd name="connsiteY262" fmla="*/ 488888 h 744195"/>
                <a:gd name="connsiteX263" fmla="*/ 131354 w 859627"/>
                <a:gd name="connsiteY263" fmla="*/ 495872 h 744195"/>
                <a:gd name="connsiteX264" fmla="*/ 139903 w 859627"/>
                <a:gd name="connsiteY264" fmla="*/ 496648 h 744195"/>
                <a:gd name="connsiteX265" fmla="*/ 143789 w 859627"/>
                <a:gd name="connsiteY265" fmla="*/ 502080 h 744195"/>
                <a:gd name="connsiteX266" fmla="*/ 146121 w 859627"/>
                <a:gd name="connsiteY266" fmla="*/ 509064 h 744195"/>
                <a:gd name="connsiteX267" fmla="*/ 150007 w 859627"/>
                <a:gd name="connsiteY267" fmla="*/ 516824 h 744195"/>
                <a:gd name="connsiteX268" fmla="*/ 156225 w 859627"/>
                <a:gd name="connsiteY268" fmla="*/ 537776 h 744195"/>
                <a:gd name="connsiteX269" fmla="*/ 162443 w 859627"/>
                <a:gd name="connsiteY269" fmla="*/ 547865 h 744195"/>
                <a:gd name="connsiteX270" fmla="*/ 170216 w 859627"/>
                <a:gd name="connsiteY270" fmla="*/ 545537 h 744195"/>
                <a:gd name="connsiteX271" fmla="*/ 172547 w 859627"/>
                <a:gd name="connsiteY271" fmla="*/ 539328 h 744195"/>
                <a:gd name="connsiteX272" fmla="*/ 170216 w 859627"/>
                <a:gd name="connsiteY272" fmla="*/ 535448 h 744195"/>
                <a:gd name="connsiteX273" fmla="*/ 163998 w 859627"/>
                <a:gd name="connsiteY273" fmla="*/ 530792 h 744195"/>
                <a:gd name="connsiteX274" fmla="*/ 161666 w 859627"/>
                <a:gd name="connsiteY274" fmla="*/ 511392 h 744195"/>
                <a:gd name="connsiteX275" fmla="*/ 163220 w 859627"/>
                <a:gd name="connsiteY275" fmla="*/ 503632 h 744195"/>
                <a:gd name="connsiteX276" fmla="*/ 167884 w 859627"/>
                <a:gd name="connsiteY276" fmla="*/ 495096 h 744195"/>
                <a:gd name="connsiteX277" fmla="*/ 173325 w 859627"/>
                <a:gd name="connsiteY277" fmla="*/ 490440 h 744195"/>
                <a:gd name="connsiteX278" fmla="*/ 179542 w 859627"/>
                <a:gd name="connsiteY278" fmla="*/ 491992 h 744195"/>
                <a:gd name="connsiteX279" fmla="*/ 179542 w 859627"/>
                <a:gd name="connsiteY279" fmla="*/ 488888 h 744195"/>
                <a:gd name="connsiteX280" fmla="*/ 181874 w 859627"/>
                <a:gd name="connsiteY280" fmla="*/ 488888 h 744195"/>
                <a:gd name="connsiteX281" fmla="*/ 185760 w 859627"/>
                <a:gd name="connsiteY281" fmla="*/ 493544 h 744195"/>
                <a:gd name="connsiteX282" fmla="*/ 190424 w 859627"/>
                <a:gd name="connsiteY282" fmla="*/ 502080 h 744195"/>
                <a:gd name="connsiteX283" fmla="*/ 197419 w 859627"/>
                <a:gd name="connsiteY283" fmla="*/ 521480 h 744195"/>
                <a:gd name="connsiteX284" fmla="*/ 198973 w 859627"/>
                <a:gd name="connsiteY284" fmla="*/ 520704 h 744195"/>
                <a:gd name="connsiteX285" fmla="*/ 202860 w 859627"/>
                <a:gd name="connsiteY285" fmla="*/ 519152 h 744195"/>
                <a:gd name="connsiteX286" fmla="*/ 204414 w 859627"/>
                <a:gd name="connsiteY286" fmla="*/ 518376 h 744195"/>
                <a:gd name="connsiteX287" fmla="*/ 207523 w 859627"/>
                <a:gd name="connsiteY287" fmla="*/ 523808 h 744195"/>
                <a:gd name="connsiteX288" fmla="*/ 212964 w 859627"/>
                <a:gd name="connsiteY288" fmla="*/ 523032 h 744195"/>
                <a:gd name="connsiteX289" fmla="*/ 219182 w 859627"/>
                <a:gd name="connsiteY289" fmla="*/ 519928 h 744195"/>
                <a:gd name="connsiteX290" fmla="*/ 226177 w 859627"/>
                <a:gd name="connsiteY290" fmla="*/ 518376 h 744195"/>
                <a:gd name="connsiteX291" fmla="*/ 255712 w 859627"/>
                <a:gd name="connsiteY291" fmla="*/ 515272 h 744195"/>
                <a:gd name="connsiteX292" fmla="*/ 273588 w 859627"/>
                <a:gd name="connsiteY292" fmla="*/ 506736 h 744195"/>
                <a:gd name="connsiteX293" fmla="*/ 279029 w 859627"/>
                <a:gd name="connsiteY293" fmla="*/ 505184 h 744195"/>
                <a:gd name="connsiteX294" fmla="*/ 281361 w 859627"/>
                <a:gd name="connsiteY294" fmla="*/ 504408 h 744195"/>
                <a:gd name="connsiteX295" fmla="*/ 286024 w 859627"/>
                <a:gd name="connsiteY295" fmla="*/ 499752 h 744195"/>
                <a:gd name="connsiteX296" fmla="*/ 288356 w 859627"/>
                <a:gd name="connsiteY296" fmla="*/ 498976 h 744195"/>
                <a:gd name="connsiteX297" fmla="*/ 292242 w 859627"/>
                <a:gd name="connsiteY297" fmla="*/ 498976 h 744195"/>
                <a:gd name="connsiteX298" fmla="*/ 295351 w 859627"/>
                <a:gd name="connsiteY298" fmla="*/ 500528 h 744195"/>
                <a:gd name="connsiteX299" fmla="*/ 299237 w 859627"/>
                <a:gd name="connsiteY299" fmla="*/ 501304 h 744195"/>
                <a:gd name="connsiteX300" fmla="*/ 303124 w 859627"/>
                <a:gd name="connsiteY300" fmla="*/ 498976 h 744195"/>
                <a:gd name="connsiteX301" fmla="*/ 303901 w 859627"/>
                <a:gd name="connsiteY301" fmla="*/ 500528 h 744195"/>
                <a:gd name="connsiteX302" fmla="*/ 305455 w 859627"/>
                <a:gd name="connsiteY302" fmla="*/ 498976 h 744195"/>
                <a:gd name="connsiteX303" fmla="*/ 315559 w 859627"/>
                <a:gd name="connsiteY303" fmla="*/ 503632 h 744195"/>
                <a:gd name="connsiteX304" fmla="*/ 324109 w 859627"/>
                <a:gd name="connsiteY304" fmla="*/ 498200 h 744195"/>
                <a:gd name="connsiteX305" fmla="*/ 333436 w 859627"/>
                <a:gd name="connsiteY305" fmla="*/ 488888 h 744195"/>
                <a:gd name="connsiteX306" fmla="*/ 343540 w 859627"/>
                <a:gd name="connsiteY306" fmla="*/ 482680 h 744195"/>
                <a:gd name="connsiteX307" fmla="*/ 343540 w 859627"/>
                <a:gd name="connsiteY307" fmla="*/ 479576 h 744195"/>
                <a:gd name="connsiteX308" fmla="*/ 340431 w 859627"/>
                <a:gd name="connsiteY308" fmla="*/ 476472 h 744195"/>
                <a:gd name="connsiteX309" fmla="*/ 338877 w 859627"/>
                <a:gd name="connsiteY309" fmla="*/ 477247 h 744195"/>
                <a:gd name="connsiteX310" fmla="*/ 335768 w 859627"/>
                <a:gd name="connsiteY310" fmla="*/ 479576 h 744195"/>
                <a:gd name="connsiteX311" fmla="*/ 333436 w 859627"/>
                <a:gd name="connsiteY311" fmla="*/ 475695 h 744195"/>
                <a:gd name="connsiteX312" fmla="*/ 326441 w 859627"/>
                <a:gd name="connsiteY312" fmla="*/ 479576 h 744195"/>
                <a:gd name="connsiteX313" fmla="*/ 314005 w 859627"/>
                <a:gd name="connsiteY313" fmla="*/ 478024 h 744195"/>
                <a:gd name="connsiteX314" fmla="*/ 310896 w 859627"/>
                <a:gd name="connsiteY314" fmla="*/ 479576 h 744195"/>
                <a:gd name="connsiteX315" fmla="*/ 301569 w 859627"/>
                <a:gd name="connsiteY315" fmla="*/ 474920 h 744195"/>
                <a:gd name="connsiteX316" fmla="*/ 291465 w 859627"/>
                <a:gd name="connsiteY316" fmla="*/ 474920 h 744195"/>
                <a:gd name="connsiteX317" fmla="*/ 268148 w 859627"/>
                <a:gd name="connsiteY317" fmla="*/ 485008 h 744195"/>
                <a:gd name="connsiteX318" fmla="*/ 260375 w 859627"/>
                <a:gd name="connsiteY318" fmla="*/ 488888 h 744195"/>
                <a:gd name="connsiteX319" fmla="*/ 259598 w 859627"/>
                <a:gd name="connsiteY319" fmla="*/ 488112 h 744195"/>
                <a:gd name="connsiteX320" fmla="*/ 262707 w 859627"/>
                <a:gd name="connsiteY320" fmla="*/ 482680 h 744195"/>
                <a:gd name="connsiteX321" fmla="*/ 256489 w 859627"/>
                <a:gd name="connsiteY321" fmla="*/ 478024 h 744195"/>
                <a:gd name="connsiteX322" fmla="*/ 245608 w 859627"/>
                <a:gd name="connsiteY322" fmla="*/ 460175 h 744195"/>
                <a:gd name="connsiteX323" fmla="*/ 240167 w 859627"/>
                <a:gd name="connsiteY323" fmla="*/ 457071 h 744195"/>
                <a:gd name="connsiteX324" fmla="*/ 230840 w 859627"/>
                <a:gd name="connsiteY324" fmla="*/ 453967 h 744195"/>
                <a:gd name="connsiteX325" fmla="*/ 227731 w 859627"/>
                <a:gd name="connsiteY325" fmla="*/ 451639 h 744195"/>
                <a:gd name="connsiteX326" fmla="*/ 219182 w 859627"/>
                <a:gd name="connsiteY326" fmla="*/ 445431 h 744195"/>
                <a:gd name="connsiteX327" fmla="*/ 214518 w 859627"/>
                <a:gd name="connsiteY327" fmla="*/ 437671 h 744195"/>
                <a:gd name="connsiteX328" fmla="*/ 219959 w 859627"/>
                <a:gd name="connsiteY328" fmla="*/ 443103 h 744195"/>
                <a:gd name="connsiteX329" fmla="*/ 226954 w 859627"/>
                <a:gd name="connsiteY329" fmla="*/ 447759 h 744195"/>
                <a:gd name="connsiteX330" fmla="*/ 237058 w 859627"/>
                <a:gd name="connsiteY330" fmla="*/ 453967 h 744195"/>
                <a:gd name="connsiteX331" fmla="*/ 242499 w 859627"/>
                <a:gd name="connsiteY331" fmla="*/ 453967 h 744195"/>
                <a:gd name="connsiteX332" fmla="*/ 242499 w 859627"/>
                <a:gd name="connsiteY332" fmla="*/ 450863 h 744195"/>
                <a:gd name="connsiteX333" fmla="*/ 237835 w 859627"/>
                <a:gd name="connsiteY333" fmla="*/ 445431 h 744195"/>
                <a:gd name="connsiteX334" fmla="*/ 233172 w 859627"/>
                <a:gd name="connsiteY334" fmla="*/ 440775 h 744195"/>
                <a:gd name="connsiteX335" fmla="*/ 228509 w 859627"/>
                <a:gd name="connsiteY335" fmla="*/ 437671 h 744195"/>
                <a:gd name="connsiteX336" fmla="*/ 222291 w 859627"/>
                <a:gd name="connsiteY336" fmla="*/ 434567 h 744195"/>
                <a:gd name="connsiteX337" fmla="*/ 223845 w 859627"/>
                <a:gd name="connsiteY337" fmla="*/ 429135 h 744195"/>
                <a:gd name="connsiteX338" fmla="*/ 226177 w 859627"/>
                <a:gd name="connsiteY338" fmla="*/ 417495 h 744195"/>
                <a:gd name="connsiteX339" fmla="*/ 227731 w 859627"/>
                <a:gd name="connsiteY339" fmla="*/ 411286 h 744195"/>
                <a:gd name="connsiteX340" fmla="*/ 222291 w 859627"/>
                <a:gd name="connsiteY340" fmla="*/ 406630 h 744195"/>
                <a:gd name="connsiteX341" fmla="*/ 218404 w 859627"/>
                <a:gd name="connsiteY341" fmla="*/ 408182 h 744195"/>
                <a:gd name="connsiteX342" fmla="*/ 214518 w 859627"/>
                <a:gd name="connsiteY342" fmla="*/ 411286 h 744195"/>
                <a:gd name="connsiteX343" fmla="*/ 206746 w 859627"/>
                <a:gd name="connsiteY343" fmla="*/ 411286 h 744195"/>
                <a:gd name="connsiteX344" fmla="*/ 208300 w 859627"/>
                <a:gd name="connsiteY344" fmla="*/ 406630 h 744195"/>
                <a:gd name="connsiteX345" fmla="*/ 209855 w 859627"/>
                <a:gd name="connsiteY345" fmla="*/ 405078 h 744195"/>
                <a:gd name="connsiteX346" fmla="*/ 202082 w 859627"/>
                <a:gd name="connsiteY346" fmla="*/ 401974 h 744195"/>
                <a:gd name="connsiteX347" fmla="*/ 197419 w 859627"/>
                <a:gd name="connsiteY347" fmla="*/ 401198 h 744195"/>
                <a:gd name="connsiteX348" fmla="*/ 191978 w 859627"/>
                <a:gd name="connsiteY348" fmla="*/ 401974 h 744195"/>
                <a:gd name="connsiteX349" fmla="*/ 192756 w 859627"/>
                <a:gd name="connsiteY349" fmla="*/ 399646 h 744195"/>
                <a:gd name="connsiteX350" fmla="*/ 193533 w 859627"/>
                <a:gd name="connsiteY350" fmla="*/ 394214 h 744195"/>
                <a:gd name="connsiteX351" fmla="*/ 194310 w 859627"/>
                <a:gd name="connsiteY351" fmla="*/ 392662 h 744195"/>
                <a:gd name="connsiteX352" fmla="*/ 189647 w 859627"/>
                <a:gd name="connsiteY352" fmla="*/ 391886 h 744195"/>
                <a:gd name="connsiteX353" fmla="*/ 185760 w 859627"/>
                <a:gd name="connsiteY353" fmla="*/ 390334 h 744195"/>
                <a:gd name="connsiteX354" fmla="*/ 179542 w 859627"/>
                <a:gd name="connsiteY354" fmla="*/ 385678 h 744195"/>
                <a:gd name="connsiteX355" fmla="*/ 181874 w 859627"/>
                <a:gd name="connsiteY355" fmla="*/ 382574 h 744195"/>
                <a:gd name="connsiteX356" fmla="*/ 184983 w 859627"/>
                <a:gd name="connsiteY356" fmla="*/ 380246 h 744195"/>
                <a:gd name="connsiteX357" fmla="*/ 188092 w 859627"/>
                <a:gd name="connsiteY357" fmla="*/ 379470 h 744195"/>
                <a:gd name="connsiteX358" fmla="*/ 191978 w 859627"/>
                <a:gd name="connsiteY358" fmla="*/ 379470 h 744195"/>
                <a:gd name="connsiteX359" fmla="*/ 184983 w 859627"/>
                <a:gd name="connsiteY359" fmla="*/ 367830 h 744195"/>
                <a:gd name="connsiteX360" fmla="*/ 181874 w 859627"/>
                <a:gd name="connsiteY360" fmla="*/ 361622 h 744195"/>
                <a:gd name="connsiteX361" fmla="*/ 179542 w 859627"/>
                <a:gd name="connsiteY361" fmla="*/ 353086 h 744195"/>
                <a:gd name="connsiteX362" fmla="*/ 186538 w 859627"/>
                <a:gd name="connsiteY362" fmla="*/ 348430 h 744195"/>
                <a:gd name="connsiteX363" fmla="*/ 205191 w 859627"/>
                <a:gd name="connsiteY363" fmla="*/ 344549 h 744195"/>
                <a:gd name="connsiteX364" fmla="*/ 216073 w 859627"/>
                <a:gd name="connsiteY364" fmla="*/ 336789 h 744195"/>
                <a:gd name="connsiteX365" fmla="*/ 218404 w 859627"/>
                <a:gd name="connsiteY365" fmla="*/ 337565 h 744195"/>
                <a:gd name="connsiteX366" fmla="*/ 219182 w 859627"/>
                <a:gd name="connsiteY366" fmla="*/ 339893 h 744195"/>
                <a:gd name="connsiteX367" fmla="*/ 219959 w 859627"/>
                <a:gd name="connsiteY367" fmla="*/ 340669 h 744195"/>
                <a:gd name="connsiteX368" fmla="*/ 220736 w 859627"/>
                <a:gd name="connsiteY368" fmla="*/ 340669 h 744195"/>
                <a:gd name="connsiteX369" fmla="*/ 224622 w 859627"/>
                <a:gd name="connsiteY369" fmla="*/ 341445 h 744195"/>
                <a:gd name="connsiteX370" fmla="*/ 228509 w 859627"/>
                <a:gd name="connsiteY370" fmla="*/ 341445 h 744195"/>
                <a:gd name="connsiteX371" fmla="*/ 237058 w 859627"/>
                <a:gd name="connsiteY371" fmla="*/ 345325 h 744195"/>
                <a:gd name="connsiteX372" fmla="*/ 241722 w 859627"/>
                <a:gd name="connsiteY372" fmla="*/ 346878 h 744195"/>
                <a:gd name="connsiteX373" fmla="*/ 247940 w 859627"/>
                <a:gd name="connsiteY373" fmla="*/ 346878 h 744195"/>
                <a:gd name="connsiteX374" fmla="*/ 245608 w 859627"/>
                <a:gd name="connsiteY374" fmla="*/ 340669 h 744195"/>
                <a:gd name="connsiteX375" fmla="*/ 248717 w 859627"/>
                <a:gd name="connsiteY375" fmla="*/ 337565 h 744195"/>
                <a:gd name="connsiteX376" fmla="*/ 251826 w 859627"/>
                <a:gd name="connsiteY376" fmla="*/ 335237 h 744195"/>
                <a:gd name="connsiteX377" fmla="*/ 254935 w 859627"/>
                <a:gd name="connsiteY377" fmla="*/ 333685 h 744195"/>
                <a:gd name="connsiteX378" fmla="*/ 258044 w 859627"/>
                <a:gd name="connsiteY378" fmla="*/ 337565 h 744195"/>
                <a:gd name="connsiteX379" fmla="*/ 258821 w 859627"/>
                <a:gd name="connsiteY379" fmla="*/ 333685 h 744195"/>
                <a:gd name="connsiteX380" fmla="*/ 258821 w 859627"/>
                <a:gd name="connsiteY380" fmla="*/ 329805 h 744195"/>
                <a:gd name="connsiteX381" fmla="*/ 258821 w 859627"/>
                <a:gd name="connsiteY381" fmla="*/ 325925 h 744195"/>
                <a:gd name="connsiteX382" fmla="*/ 258044 w 859627"/>
                <a:gd name="connsiteY382" fmla="*/ 321269 h 744195"/>
                <a:gd name="connsiteX383" fmla="*/ 255712 w 859627"/>
                <a:gd name="connsiteY383" fmla="*/ 324373 h 744195"/>
                <a:gd name="connsiteX384" fmla="*/ 247940 w 859627"/>
                <a:gd name="connsiteY384" fmla="*/ 311181 h 744195"/>
                <a:gd name="connsiteX385" fmla="*/ 245608 w 859627"/>
                <a:gd name="connsiteY385" fmla="*/ 308077 h 744195"/>
                <a:gd name="connsiteX386" fmla="*/ 260375 w 859627"/>
                <a:gd name="connsiteY386" fmla="*/ 301869 h 744195"/>
                <a:gd name="connsiteX387" fmla="*/ 262707 w 859627"/>
                <a:gd name="connsiteY387" fmla="*/ 311957 h 744195"/>
                <a:gd name="connsiteX388" fmla="*/ 268925 w 859627"/>
                <a:gd name="connsiteY388" fmla="*/ 312733 h 744195"/>
                <a:gd name="connsiteX389" fmla="*/ 272811 w 859627"/>
                <a:gd name="connsiteY389" fmla="*/ 307301 h 744195"/>
                <a:gd name="connsiteX390" fmla="*/ 268148 w 859627"/>
                <a:gd name="connsiteY390" fmla="*/ 294885 h 744195"/>
                <a:gd name="connsiteX391" fmla="*/ 274366 w 859627"/>
                <a:gd name="connsiteY391" fmla="*/ 293333 h 744195"/>
                <a:gd name="connsiteX392" fmla="*/ 279806 w 859627"/>
                <a:gd name="connsiteY392" fmla="*/ 290229 h 744195"/>
                <a:gd name="connsiteX393" fmla="*/ 284470 w 859627"/>
                <a:gd name="connsiteY393" fmla="*/ 286349 h 744195"/>
                <a:gd name="connsiteX394" fmla="*/ 288356 w 859627"/>
                <a:gd name="connsiteY394" fmla="*/ 282468 h 744195"/>
                <a:gd name="connsiteX395" fmla="*/ 295351 w 859627"/>
                <a:gd name="connsiteY395" fmla="*/ 287124 h 744195"/>
                <a:gd name="connsiteX396" fmla="*/ 303124 w 859627"/>
                <a:gd name="connsiteY396" fmla="*/ 282468 h 744195"/>
                <a:gd name="connsiteX397" fmla="*/ 306233 w 859627"/>
                <a:gd name="connsiteY397" fmla="*/ 274708 h 744195"/>
                <a:gd name="connsiteX398" fmla="*/ 298460 w 859627"/>
                <a:gd name="connsiteY398" fmla="*/ 272380 h 744195"/>
                <a:gd name="connsiteX399" fmla="*/ 304678 w 859627"/>
                <a:gd name="connsiteY399" fmla="*/ 259964 h 744195"/>
                <a:gd name="connsiteX400" fmla="*/ 304678 w 859627"/>
                <a:gd name="connsiteY400" fmla="*/ 254532 h 744195"/>
                <a:gd name="connsiteX401" fmla="*/ 298460 w 859627"/>
                <a:gd name="connsiteY401" fmla="*/ 249876 h 744195"/>
                <a:gd name="connsiteX402" fmla="*/ 292242 w 859627"/>
                <a:gd name="connsiteY402" fmla="*/ 255308 h 744195"/>
                <a:gd name="connsiteX403" fmla="*/ 287579 w 859627"/>
                <a:gd name="connsiteY403" fmla="*/ 258412 h 744195"/>
                <a:gd name="connsiteX404" fmla="*/ 283693 w 859627"/>
                <a:gd name="connsiteY404" fmla="*/ 259188 h 744195"/>
                <a:gd name="connsiteX405" fmla="*/ 276697 w 859627"/>
                <a:gd name="connsiteY405" fmla="*/ 259188 h 744195"/>
                <a:gd name="connsiteX406" fmla="*/ 275143 w 859627"/>
                <a:gd name="connsiteY406" fmla="*/ 257636 h 744195"/>
                <a:gd name="connsiteX407" fmla="*/ 271257 w 859627"/>
                <a:gd name="connsiteY407" fmla="*/ 251428 h 744195"/>
                <a:gd name="connsiteX408" fmla="*/ 268925 w 859627"/>
                <a:gd name="connsiteY408" fmla="*/ 249876 h 744195"/>
                <a:gd name="connsiteX409" fmla="*/ 265039 w 859627"/>
                <a:gd name="connsiteY409" fmla="*/ 251428 h 744195"/>
                <a:gd name="connsiteX410" fmla="*/ 261930 w 859627"/>
                <a:gd name="connsiteY410" fmla="*/ 253756 h 744195"/>
                <a:gd name="connsiteX411" fmla="*/ 258821 w 859627"/>
                <a:gd name="connsiteY411" fmla="*/ 253756 h 744195"/>
                <a:gd name="connsiteX412" fmla="*/ 255712 w 859627"/>
                <a:gd name="connsiteY412" fmla="*/ 249876 h 744195"/>
                <a:gd name="connsiteX413" fmla="*/ 251049 w 859627"/>
                <a:gd name="connsiteY413" fmla="*/ 253756 h 744195"/>
                <a:gd name="connsiteX414" fmla="*/ 238613 w 859627"/>
                <a:gd name="connsiteY414" fmla="*/ 260740 h 744195"/>
                <a:gd name="connsiteX415" fmla="*/ 233949 w 859627"/>
                <a:gd name="connsiteY415" fmla="*/ 262292 h 744195"/>
                <a:gd name="connsiteX416" fmla="*/ 230063 w 859627"/>
                <a:gd name="connsiteY416" fmla="*/ 260740 h 744195"/>
                <a:gd name="connsiteX417" fmla="*/ 223845 w 859627"/>
                <a:gd name="connsiteY417" fmla="*/ 251428 h 744195"/>
                <a:gd name="connsiteX418" fmla="*/ 218404 w 859627"/>
                <a:gd name="connsiteY418" fmla="*/ 249876 h 744195"/>
                <a:gd name="connsiteX419" fmla="*/ 211409 w 859627"/>
                <a:gd name="connsiteY419" fmla="*/ 245220 h 744195"/>
                <a:gd name="connsiteX420" fmla="*/ 208300 w 859627"/>
                <a:gd name="connsiteY420" fmla="*/ 234356 h 744195"/>
                <a:gd name="connsiteX421" fmla="*/ 209078 w 859627"/>
                <a:gd name="connsiteY421" fmla="*/ 221940 h 744195"/>
                <a:gd name="connsiteX422" fmla="*/ 214518 w 859627"/>
                <a:gd name="connsiteY422" fmla="*/ 214179 h 744195"/>
                <a:gd name="connsiteX423" fmla="*/ 214518 w 859627"/>
                <a:gd name="connsiteY423" fmla="*/ 211075 h 744195"/>
                <a:gd name="connsiteX424" fmla="*/ 212964 w 859627"/>
                <a:gd name="connsiteY424" fmla="*/ 211075 h 744195"/>
                <a:gd name="connsiteX425" fmla="*/ 206746 w 859627"/>
                <a:gd name="connsiteY425" fmla="*/ 211075 h 744195"/>
                <a:gd name="connsiteX426" fmla="*/ 211409 w 859627"/>
                <a:gd name="connsiteY426" fmla="*/ 204867 h 744195"/>
                <a:gd name="connsiteX427" fmla="*/ 219959 w 859627"/>
                <a:gd name="connsiteY427" fmla="*/ 198659 h 744195"/>
                <a:gd name="connsiteX428" fmla="*/ 229286 w 859627"/>
                <a:gd name="connsiteY428" fmla="*/ 193227 h 744195"/>
                <a:gd name="connsiteX429" fmla="*/ 236281 w 859627"/>
                <a:gd name="connsiteY429" fmla="*/ 191675 h 744195"/>
                <a:gd name="connsiteX430" fmla="*/ 240167 w 859627"/>
                <a:gd name="connsiteY430" fmla="*/ 187019 h 744195"/>
                <a:gd name="connsiteX431" fmla="*/ 237058 w 859627"/>
                <a:gd name="connsiteY431" fmla="*/ 178483 h 744195"/>
                <a:gd name="connsiteX432" fmla="*/ 228509 w 859627"/>
                <a:gd name="connsiteY432" fmla="*/ 163739 h 744195"/>
                <a:gd name="connsiteX433" fmla="*/ 218404 w 859627"/>
                <a:gd name="connsiteY433" fmla="*/ 150546 h 744195"/>
                <a:gd name="connsiteX434" fmla="*/ 212964 w 859627"/>
                <a:gd name="connsiteY434" fmla="*/ 146666 h 744195"/>
                <a:gd name="connsiteX435" fmla="*/ 201305 w 859627"/>
                <a:gd name="connsiteY435" fmla="*/ 140458 h 744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</a:cxnLst>
              <a:rect l="l" t="t" r="r" b="b"/>
              <a:pathLst>
                <a:path w="859627" h="744195">
                  <a:moveTo>
                    <a:pt x="201305" y="140458"/>
                  </a:moveTo>
                  <a:lnTo>
                    <a:pt x="280584" y="83033"/>
                  </a:lnTo>
                  <a:lnTo>
                    <a:pt x="288356" y="75273"/>
                  </a:lnTo>
                  <a:lnTo>
                    <a:pt x="294574" y="64409"/>
                  </a:lnTo>
                  <a:lnTo>
                    <a:pt x="301569" y="54321"/>
                  </a:lnTo>
                  <a:lnTo>
                    <a:pt x="311673" y="48113"/>
                  </a:lnTo>
                  <a:lnTo>
                    <a:pt x="323332" y="43457"/>
                  </a:lnTo>
                  <a:lnTo>
                    <a:pt x="390952" y="0"/>
                  </a:lnTo>
                  <a:lnTo>
                    <a:pt x="411160" y="4656"/>
                  </a:lnTo>
                  <a:lnTo>
                    <a:pt x="427482" y="19400"/>
                  </a:lnTo>
                  <a:lnTo>
                    <a:pt x="438363" y="40353"/>
                  </a:lnTo>
                  <a:lnTo>
                    <a:pt x="452354" y="76825"/>
                  </a:lnTo>
                  <a:lnTo>
                    <a:pt x="464790" y="134250"/>
                  </a:lnTo>
                  <a:lnTo>
                    <a:pt x="471008" y="151322"/>
                  </a:lnTo>
                  <a:lnTo>
                    <a:pt x="484221" y="176931"/>
                  </a:lnTo>
                  <a:lnTo>
                    <a:pt x="481889" y="201763"/>
                  </a:lnTo>
                  <a:lnTo>
                    <a:pt x="471785" y="213403"/>
                  </a:lnTo>
                  <a:lnTo>
                    <a:pt x="447690" y="233580"/>
                  </a:lnTo>
                  <a:lnTo>
                    <a:pt x="424373" y="242892"/>
                  </a:lnTo>
                  <a:lnTo>
                    <a:pt x="404165" y="256860"/>
                  </a:lnTo>
                  <a:lnTo>
                    <a:pt x="399501" y="273932"/>
                  </a:lnTo>
                  <a:lnTo>
                    <a:pt x="397170" y="292557"/>
                  </a:lnTo>
                  <a:lnTo>
                    <a:pt x="390952" y="308077"/>
                  </a:lnTo>
                  <a:lnTo>
                    <a:pt x="379293" y="319717"/>
                  </a:lnTo>
                  <a:lnTo>
                    <a:pt x="369189" y="336789"/>
                  </a:lnTo>
                  <a:lnTo>
                    <a:pt x="367635" y="346878"/>
                  </a:lnTo>
                  <a:lnTo>
                    <a:pt x="377739" y="356966"/>
                  </a:lnTo>
                  <a:lnTo>
                    <a:pt x="383179" y="359294"/>
                  </a:lnTo>
                  <a:lnTo>
                    <a:pt x="391729" y="370158"/>
                  </a:lnTo>
                  <a:lnTo>
                    <a:pt x="401833" y="402750"/>
                  </a:lnTo>
                  <a:lnTo>
                    <a:pt x="423596" y="422151"/>
                  </a:lnTo>
                  <a:lnTo>
                    <a:pt x="449245" y="424479"/>
                  </a:lnTo>
                  <a:lnTo>
                    <a:pt x="491216" y="422927"/>
                  </a:lnTo>
                  <a:lnTo>
                    <a:pt x="498211" y="424479"/>
                  </a:lnTo>
                  <a:lnTo>
                    <a:pt x="509870" y="435343"/>
                  </a:lnTo>
                  <a:lnTo>
                    <a:pt x="516087" y="461727"/>
                  </a:lnTo>
                  <a:lnTo>
                    <a:pt x="541736" y="479576"/>
                  </a:lnTo>
                  <a:lnTo>
                    <a:pt x="570494" y="492768"/>
                  </a:lnTo>
                  <a:lnTo>
                    <a:pt x="573603" y="499752"/>
                  </a:lnTo>
                  <a:lnTo>
                    <a:pt x="577489" y="514496"/>
                  </a:lnTo>
                  <a:lnTo>
                    <a:pt x="580598" y="521480"/>
                  </a:lnTo>
                  <a:lnTo>
                    <a:pt x="596143" y="536224"/>
                  </a:lnTo>
                  <a:lnTo>
                    <a:pt x="614797" y="531568"/>
                  </a:lnTo>
                  <a:lnTo>
                    <a:pt x="623346" y="516048"/>
                  </a:lnTo>
                  <a:lnTo>
                    <a:pt x="629564" y="501304"/>
                  </a:lnTo>
                  <a:lnTo>
                    <a:pt x="647441" y="502080"/>
                  </a:lnTo>
                  <a:lnTo>
                    <a:pt x="665318" y="509840"/>
                  </a:lnTo>
                  <a:lnTo>
                    <a:pt x="676199" y="510616"/>
                  </a:lnTo>
                  <a:lnTo>
                    <a:pt x="687080" y="507512"/>
                  </a:lnTo>
                  <a:lnTo>
                    <a:pt x="702625" y="523808"/>
                  </a:lnTo>
                  <a:lnTo>
                    <a:pt x="712729" y="547089"/>
                  </a:lnTo>
                  <a:lnTo>
                    <a:pt x="748482" y="541656"/>
                  </a:lnTo>
                  <a:lnTo>
                    <a:pt x="762473" y="537000"/>
                  </a:lnTo>
                  <a:lnTo>
                    <a:pt x="772577" y="538552"/>
                  </a:lnTo>
                  <a:lnTo>
                    <a:pt x="779572" y="547089"/>
                  </a:lnTo>
                  <a:lnTo>
                    <a:pt x="792785" y="550969"/>
                  </a:lnTo>
                  <a:lnTo>
                    <a:pt x="801335" y="551745"/>
                  </a:lnTo>
                  <a:lnTo>
                    <a:pt x="817656" y="556401"/>
                  </a:lnTo>
                  <a:lnTo>
                    <a:pt x="827761" y="569593"/>
                  </a:lnTo>
                  <a:lnTo>
                    <a:pt x="843305" y="617706"/>
                  </a:lnTo>
                  <a:lnTo>
                    <a:pt x="859628" y="642538"/>
                  </a:lnTo>
                  <a:lnTo>
                    <a:pt x="801335" y="663490"/>
                  </a:lnTo>
                  <a:lnTo>
                    <a:pt x="786567" y="665819"/>
                  </a:lnTo>
                  <a:lnTo>
                    <a:pt x="771799" y="670474"/>
                  </a:lnTo>
                  <a:lnTo>
                    <a:pt x="759363" y="677459"/>
                  </a:lnTo>
                  <a:lnTo>
                    <a:pt x="746150" y="682891"/>
                  </a:lnTo>
                  <a:lnTo>
                    <a:pt x="674644" y="683667"/>
                  </a:lnTo>
                  <a:lnTo>
                    <a:pt x="589148" y="706947"/>
                  </a:lnTo>
                  <a:lnTo>
                    <a:pt x="498211" y="699187"/>
                  </a:lnTo>
                  <a:lnTo>
                    <a:pt x="479557" y="702291"/>
                  </a:lnTo>
                  <a:lnTo>
                    <a:pt x="434477" y="732555"/>
                  </a:lnTo>
                  <a:lnTo>
                    <a:pt x="404942" y="743420"/>
                  </a:lnTo>
                  <a:lnTo>
                    <a:pt x="380848" y="744196"/>
                  </a:lnTo>
                  <a:lnTo>
                    <a:pt x="380070" y="744196"/>
                  </a:lnTo>
                  <a:lnTo>
                    <a:pt x="380070" y="741868"/>
                  </a:lnTo>
                  <a:lnTo>
                    <a:pt x="380848" y="737988"/>
                  </a:lnTo>
                  <a:lnTo>
                    <a:pt x="380848" y="734108"/>
                  </a:lnTo>
                  <a:lnTo>
                    <a:pt x="379293" y="730227"/>
                  </a:lnTo>
                  <a:lnTo>
                    <a:pt x="384734" y="725571"/>
                  </a:lnTo>
                  <a:lnTo>
                    <a:pt x="381625" y="714707"/>
                  </a:lnTo>
                  <a:lnTo>
                    <a:pt x="371521" y="697635"/>
                  </a:lnTo>
                  <a:lnTo>
                    <a:pt x="362194" y="700739"/>
                  </a:lnTo>
                  <a:lnTo>
                    <a:pt x="348981" y="700739"/>
                  </a:lnTo>
                  <a:lnTo>
                    <a:pt x="334990" y="698411"/>
                  </a:lnTo>
                  <a:lnTo>
                    <a:pt x="326441" y="695307"/>
                  </a:lnTo>
                  <a:lnTo>
                    <a:pt x="324109" y="692203"/>
                  </a:lnTo>
                  <a:lnTo>
                    <a:pt x="322555" y="689099"/>
                  </a:lnTo>
                  <a:lnTo>
                    <a:pt x="321000" y="685995"/>
                  </a:lnTo>
                  <a:lnTo>
                    <a:pt x="317114" y="685219"/>
                  </a:lnTo>
                  <a:lnTo>
                    <a:pt x="314005" y="685219"/>
                  </a:lnTo>
                  <a:lnTo>
                    <a:pt x="310896" y="684443"/>
                  </a:lnTo>
                  <a:lnTo>
                    <a:pt x="309342" y="682891"/>
                  </a:lnTo>
                  <a:lnTo>
                    <a:pt x="308564" y="680563"/>
                  </a:lnTo>
                  <a:lnTo>
                    <a:pt x="307010" y="672803"/>
                  </a:lnTo>
                  <a:lnTo>
                    <a:pt x="303901" y="670474"/>
                  </a:lnTo>
                  <a:lnTo>
                    <a:pt x="293019" y="668923"/>
                  </a:lnTo>
                  <a:lnTo>
                    <a:pt x="274366" y="661938"/>
                  </a:lnTo>
                  <a:lnTo>
                    <a:pt x="264262" y="660386"/>
                  </a:lnTo>
                  <a:lnTo>
                    <a:pt x="252603" y="662714"/>
                  </a:lnTo>
                  <a:lnTo>
                    <a:pt x="246385" y="665819"/>
                  </a:lnTo>
                  <a:lnTo>
                    <a:pt x="244053" y="665819"/>
                  </a:lnTo>
                  <a:lnTo>
                    <a:pt x="241722" y="667370"/>
                  </a:lnTo>
                  <a:lnTo>
                    <a:pt x="240944" y="670474"/>
                  </a:lnTo>
                  <a:lnTo>
                    <a:pt x="239390" y="674354"/>
                  </a:lnTo>
                  <a:lnTo>
                    <a:pt x="236281" y="675907"/>
                  </a:lnTo>
                  <a:lnTo>
                    <a:pt x="233172" y="673579"/>
                  </a:lnTo>
                  <a:lnTo>
                    <a:pt x="224622" y="656506"/>
                  </a:lnTo>
                  <a:lnTo>
                    <a:pt x="226954" y="650298"/>
                  </a:lnTo>
                  <a:lnTo>
                    <a:pt x="226177" y="644090"/>
                  </a:lnTo>
                  <a:lnTo>
                    <a:pt x="224622" y="637106"/>
                  </a:lnTo>
                  <a:lnTo>
                    <a:pt x="222291" y="630898"/>
                  </a:lnTo>
                  <a:lnTo>
                    <a:pt x="218404" y="624690"/>
                  </a:lnTo>
                  <a:lnTo>
                    <a:pt x="210632" y="616154"/>
                  </a:lnTo>
                  <a:lnTo>
                    <a:pt x="206746" y="611498"/>
                  </a:lnTo>
                  <a:lnTo>
                    <a:pt x="200528" y="614602"/>
                  </a:lnTo>
                  <a:lnTo>
                    <a:pt x="198973" y="609170"/>
                  </a:lnTo>
                  <a:lnTo>
                    <a:pt x="199751" y="595201"/>
                  </a:lnTo>
                  <a:lnTo>
                    <a:pt x="194310" y="590545"/>
                  </a:lnTo>
                  <a:lnTo>
                    <a:pt x="188869" y="591321"/>
                  </a:lnTo>
                  <a:lnTo>
                    <a:pt x="182651" y="593649"/>
                  </a:lnTo>
                  <a:lnTo>
                    <a:pt x="175656" y="595201"/>
                  </a:lnTo>
                  <a:lnTo>
                    <a:pt x="152339" y="595201"/>
                  </a:lnTo>
                  <a:lnTo>
                    <a:pt x="148453" y="596753"/>
                  </a:lnTo>
                  <a:lnTo>
                    <a:pt x="143789" y="627018"/>
                  </a:lnTo>
                  <a:lnTo>
                    <a:pt x="142235" y="626242"/>
                  </a:lnTo>
                  <a:lnTo>
                    <a:pt x="142235" y="625466"/>
                  </a:lnTo>
                  <a:lnTo>
                    <a:pt x="141458" y="624690"/>
                  </a:lnTo>
                  <a:lnTo>
                    <a:pt x="139126" y="624690"/>
                  </a:lnTo>
                  <a:lnTo>
                    <a:pt x="139903" y="630898"/>
                  </a:lnTo>
                  <a:lnTo>
                    <a:pt x="139903" y="637106"/>
                  </a:lnTo>
                  <a:lnTo>
                    <a:pt x="138349" y="641762"/>
                  </a:lnTo>
                  <a:lnTo>
                    <a:pt x="133685" y="643314"/>
                  </a:lnTo>
                  <a:lnTo>
                    <a:pt x="131354" y="641762"/>
                  </a:lnTo>
                  <a:lnTo>
                    <a:pt x="126690" y="630122"/>
                  </a:lnTo>
                  <a:lnTo>
                    <a:pt x="123581" y="624690"/>
                  </a:lnTo>
                  <a:lnTo>
                    <a:pt x="123581" y="634002"/>
                  </a:lnTo>
                  <a:lnTo>
                    <a:pt x="119695" y="634778"/>
                  </a:lnTo>
                  <a:lnTo>
                    <a:pt x="114254" y="630898"/>
                  </a:lnTo>
                  <a:lnTo>
                    <a:pt x="107259" y="623138"/>
                  </a:lnTo>
                  <a:lnTo>
                    <a:pt x="104927" y="619258"/>
                  </a:lnTo>
                  <a:lnTo>
                    <a:pt x="104150" y="614602"/>
                  </a:lnTo>
                  <a:lnTo>
                    <a:pt x="105705" y="608393"/>
                  </a:lnTo>
                  <a:lnTo>
                    <a:pt x="95601" y="610722"/>
                  </a:lnTo>
                  <a:lnTo>
                    <a:pt x="86274" y="602962"/>
                  </a:lnTo>
                  <a:lnTo>
                    <a:pt x="76947" y="592873"/>
                  </a:lnTo>
                  <a:lnTo>
                    <a:pt x="68397" y="588993"/>
                  </a:lnTo>
                  <a:lnTo>
                    <a:pt x="69952" y="595977"/>
                  </a:lnTo>
                  <a:lnTo>
                    <a:pt x="70729" y="598305"/>
                  </a:lnTo>
                  <a:lnTo>
                    <a:pt x="68397" y="598305"/>
                  </a:lnTo>
                  <a:lnTo>
                    <a:pt x="66065" y="595201"/>
                  </a:lnTo>
                  <a:lnTo>
                    <a:pt x="58293" y="587441"/>
                  </a:lnTo>
                  <a:lnTo>
                    <a:pt x="59070" y="582785"/>
                  </a:lnTo>
                  <a:lnTo>
                    <a:pt x="59847" y="578129"/>
                  </a:lnTo>
                  <a:lnTo>
                    <a:pt x="59847" y="574249"/>
                  </a:lnTo>
                  <a:lnTo>
                    <a:pt x="58293" y="569593"/>
                  </a:lnTo>
                  <a:lnTo>
                    <a:pt x="55184" y="569593"/>
                  </a:lnTo>
                  <a:lnTo>
                    <a:pt x="52852" y="582009"/>
                  </a:lnTo>
                  <a:lnTo>
                    <a:pt x="45080" y="585113"/>
                  </a:lnTo>
                  <a:lnTo>
                    <a:pt x="35753" y="582009"/>
                  </a:lnTo>
                  <a:lnTo>
                    <a:pt x="23317" y="571921"/>
                  </a:lnTo>
                  <a:lnTo>
                    <a:pt x="20208" y="569593"/>
                  </a:lnTo>
                  <a:lnTo>
                    <a:pt x="777" y="564161"/>
                  </a:lnTo>
                  <a:lnTo>
                    <a:pt x="0" y="561057"/>
                  </a:lnTo>
                  <a:lnTo>
                    <a:pt x="2332" y="553297"/>
                  </a:lnTo>
                  <a:lnTo>
                    <a:pt x="11659" y="557953"/>
                  </a:lnTo>
                  <a:lnTo>
                    <a:pt x="16322" y="551745"/>
                  </a:lnTo>
                  <a:lnTo>
                    <a:pt x="19431" y="543208"/>
                  </a:lnTo>
                  <a:lnTo>
                    <a:pt x="27981" y="540881"/>
                  </a:lnTo>
                  <a:lnTo>
                    <a:pt x="27981" y="537000"/>
                  </a:lnTo>
                  <a:lnTo>
                    <a:pt x="20985" y="532344"/>
                  </a:lnTo>
                  <a:lnTo>
                    <a:pt x="19431" y="523808"/>
                  </a:lnTo>
                  <a:lnTo>
                    <a:pt x="22540" y="519152"/>
                  </a:lnTo>
                  <a:lnTo>
                    <a:pt x="27981" y="524584"/>
                  </a:lnTo>
                  <a:lnTo>
                    <a:pt x="27981" y="519928"/>
                  </a:lnTo>
                  <a:lnTo>
                    <a:pt x="29535" y="518376"/>
                  </a:lnTo>
                  <a:lnTo>
                    <a:pt x="30312" y="516824"/>
                  </a:lnTo>
                  <a:lnTo>
                    <a:pt x="32644" y="515272"/>
                  </a:lnTo>
                  <a:lnTo>
                    <a:pt x="34199" y="520704"/>
                  </a:lnTo>
                  <a:lnTo>
                    <a:pt x="34199" y="526136"/>
                  </a:lnTo>
                  <a:lnTo>
                    <a:pt x="33421" y="530016"/>
                  </a:lnTo>
                  <a:lnTo>
                    <a:pt x="30312" y="534672"/>
                  </a:lnTo>
                  <a:lnTo>
                    <a:pt x="31867" y="535448"/>
                  </a:lnTo>
                  <a:lnTo>
                    <a:pt x="34199" y="537000"/>
                  </a:lnTo>
                  <a:lnTo>
                    <a:pt x="35753" y="537000"/>
                  </a:lnTo>
                  <a:lnTo>
                    <a:pt x="38862" y="537000"/>
                  </a:lnTo>
                  <a:lnTo>
                    <a:pt x="41971" y="537776"/>
                  </a:lnTo>
                  <a:lnTo>
                    <a:pt x="42748" y="540104"/>
                  </a:lnTo>
                  <a:lnTo>
                    <a:pt x="43525" y="542433"/>
                  </a:lnTo>
                  <a:lnTo>
                    <a:pt x="45857" y="543985"/>
                  </a:lnTo>
                  <a:lnTo>
                    <a:pt x="50521" y="543985"/>
                  </a:lnTo>
                  <a:lnTo>
                    <a:pt x="55961" y="543208"/>
                  </a:lnTo>
                  <a:lnTo>
                    <a:pt x="59070" y="540104"/>
                  </a:lnTo>
                  <a:lnTo>
                    <a:pt x="55184" y="534672"/>
                  </a:lnTo>
                  <a:lnTo>
                    <a:pt x="55184" y="530792"/>
                  </a:lnTo>
                  <a:lnTo>
                    <a:pt x="61402" y="534672"/>
                  </a:lnTo>
                  <a:lnTo>
                    <a:pt x="63734" y="534672"/>
                  </a:lnTo>
                  <a:lnTo>
                    <a:pt x="68397" y="534672"/>
                  </a:lnTo>
                  <a:lnTo>
                    <a:pt x="72283" y="532344"/>
                  </a:lnTo>
                  <a:lnTo>
                    <a:pt x="81610" y="526136"/>
                  </a:lnTo>
                  <a:lnTo>
                    <a:pt x="84719" y="524584"/>
                  </a:lnTo>
                  <a:lnTo>
                    <a:pt x="89383" y="519928"/>
                  </a:lnTo>
                  <a:lnTo>
                    <a:pt x="90160" y="510616"/>
                  </a:lnTo>
                  <a:lnTo>
                    <a:pt x="87051" y="501304"/>
                  </a:lnTo>
                  <a:lnTo>
                    <a:pt x="80833" y="495872"/>
                  </a:lnTo>
                  <a:lnTo>
                    <a:pt x="80833" y="491992"/>
                  </a:lnTo>
                  <a:lnTo>
                    <a:pt x="90160" y="496648"/>
                  </a:lnTo>
                  <a:lnTo>
                    <a:pt x="94823" y="501304"/>
                  </a:lnTo>
                  <a:lnTo>
                    <a:pt x="97932" y="501304"/>
                  </a:lnTo>
                  <a:lnTo>
                    <a:pt x="103373" y="488888"/>
                  </a:lnTo>
                  <a:lnTo>
                    <a:pt x="97932" y="485784"/>
                  </a:lnTo>
                  <a:lnTo>
                    <a:pt x="89383" y="477247"/>
                  </a:lnTo>
                  <a:lnTo>
                    <a:pt x="81610" y="474920"/>
                  </a:lnTo>
                  <a:lnTo>
                    <a:pt x="76947" y="470263"/>
                  </a:lnTo>
                  <a:lnTo>
                    <a:pt x="73061" y="469487"/>
                  </a:lnTo>
                  <a:lnTo>
                    <a:pt x="69952" y="471815"/>
                  </a:lnTo>
                  <a:lnTo>
                    <a:pt x="66843" y="478024"/>
                  </a:lnTo>
                  <a:lnTo>
                    <a:pt x="64511" y="479576"/>
                  </a:lnTo>
                  <a:lnTo>
                    <a:pt x="57516" y="478800"/>
                  </a:lnTo>
                  <a:lnTo>
                    <a:pt x="57516" y="477247"/>
                  </a:lnTo>
                  <a:lnTo>
                    <a:pt x="60625" y="472591"/>
                  </a:lnTo>
                  <a:lnTo>
                    <a:pt x="62956" y="463279"/>
                  </a:lnTo>
                  <a:lnTo>
                    <a:pt x="61402" y="457847"/>
                  </a:lnTo>
                  <a:lnTo>
                    <a:pt x="50521" y="440775"/>
                  </a:lnTo>
                  <a:lnTo>
                    <a:pt x="52852" y="443879"/>
                  </a:lnTo>
                  <a:lnTo>
                    <a:pt x="52075" y="438447"/>
                  </a:lnTo>
                  <a:lnTo>
                    <a:pt x="47412" y="424479"/>
                  </a:lnTo>
                  <a:lnTo>
                    <a:pt x="46634" y="421375"/>
                  </a:lnTo>
                  <a:lnTo>
                    <a:pt x="46634" y="418271"/>
                  </a:lnTo>
                  <a:lnTo>
                    <a:pt x="42748" y="400422"/>
                  </a:lnTo>
                  <a:lnTo>
                    <a:pt x="42748" y="393438"/>
                  </a:lnTo>
                  <a:lnTo>
                    <a:pt x="43525" y="386454"/>
                  </a:lnTo>
                  <a:lnTo>
                    <a:pt x="45857" y="381022"/>
                  </a:lnTo>
                  <a:lnTo>
                    <a:pt x="48966" y="379470"/>
                  </a:lnTo>
                  <a:lnTo>
                    <a:pt x="54407" y="377918"/>
                  </a:lnTo>
                  <a:lnTo>
                    <a:pt x="62956" y="374038"/>
                  </a:lnTo>
                  <a:lnTo>
                    <a:pt x="66843" y="373262"/>
                  </a:lnTo>
                  <a:lnTo>
                    <a:pt x="76947" y="374038"/>
                  </a:lnTo>
                  <a:lnTo>
                    <a:pt x="86274" y="376366"/>
                  </a:lnTo>
                  <a:lnTo>
                    <a:pt x="94046" y="380246"/>
                  </a:lnTo>
                  <a:lnTo>
                    <a:pt x="101041" y="385678"/>
                  </a:lnTo>
                  <a:lnTo>
                    <a:pt x="113477" y="399646"/>
                  </a:lnTo>
                  <a:lnTo>
                    <a:pt x="118918" y="408182"/>
                  </a:lnTo>
                  <a:lnTo>
                    <a:pt x="121249" y="415166"/>
                  </a:lnTo>
                  <a:lnTo>
                    <a:pt x="129799" y="429135"/>
                  </a:lnTo>
                  <a:lnTo>
                    <a:pt x="139126" y="440775"/>
                  </a:lnTo>
                  <a:lnTo>
                    <a:pt x="142235" y="443879"/>
                  </a:lnTo>
                  <a:lnTo>
                    <a:pt x="144567" y="446207"/>
                  </a:lnTo>
                  <a:lnTo>
                    <a:pt x="146898" y="448535"/>
                  </a:lnTo>
                  <a:lnTo>
                    <a:pt x="148453" y="453967"/>
                  </a:lnTo>
                  <a:lnTo>
                    <a:pt x="149230" y="458623"/>
                  </a:lnTo>
                  <a:lnTo>
                    <a:pt x="149230" y="463279"/>
                  </a:lnTo>
                  <a:lnTo>
                    <a:pt x="149230" y="467935"/>
                  </a:lnTo>
                  <a:lnTo>
                    <a:pt x="151562" y="472591"/>
                  </a:lnTo>
                  <a:lnTo>
                    <a:pt x="149230" y="474920"/>
                  </a:lnTo>
                  <a:lnTo>
                    <a:pt x="147676" y="475695"/>
                  </a:lnTo>
                  <a:lnTo>
                    <a:pt x="146121" y="475695"/>
                  </a:lnTo>
                  <a:lnTo>
                    <a:pt x="143789" y="473367"/>
                  </a:lnTo>
                  <a:lnTo>
                    <a:pt x="139903" y="472591"/>
                  </a:lnTo>
                  <a:lnTo>
                    <a:pt x="135240" y="473367"/>
                  </a:lnTo>
                  <a:lnTo>
                    <a:pt x="131354" y="475695"/>
                  </a:lnTo>
                  <a:lnTo>
                    <a:pt x="137571" y="479576"/>
                  </a:lnTo>
                  <a:lnTo>
                    <a:pt x="137571" y="483456"/>
                  </a:lnTo>
                  <a:lnTo>
                    <a:pt x="134463" y="488888"/>
                  </a:lnTo>
                  <a:lnTo>
                    <a:pt x="131354" y="495872"/>
                  </a:lnTo>
                  <a:lnTo>
                    <a:pt x="139903" y="496648"/>
                  </a:lnTo>
                  <a:lnTo>
                    <a:pt x="143789" y="502080"/>
                  </a:lnTo>
                  <a:lnTo>
                    <a:pt x="146121" y="509064"/>
                  </a:lnTo>
                  <a:lnTo>
                    <a:pt x="150007" y="516824"/>
                  </a:lnTo>
                  <a:lnTo>
                    <a:pt x="156225" y="537776"/>
                  </a:lnTo>
                  <a:lnTo>
                    <a:pt x="162443" y="547865"/>
                  </a:lnTo>
                  <a:lnTo>
                    <a:pt x="170216" y="545537"/>
                  </a:lnTo>
                  <a:lnTo>
                    <a:pt x="172547" y="539328"/>
                  </a:lnTo>
                  <a:lnTo>
                    <a:pt x="170216" y="535448"/>
                  </a:lnTo>
                  <a:lnTo>
                    <a:pt x="163998" y="530792"/>
                  </a:lnTo>
                  <a:lnTo>
                    <a:pt x="161666" y="511392"/>
                  </a:lnTo>
                  <a:lnTo>
                    <a:pt x="163220" y="503632"/>
                  </a:lnTo>
                  <a:lnTo>
                    <a:pt x="167884" y="495096"/>
                  </a:lnTo>
                  <a:lnTo>
                    <a:pt x="173325" y="490440"/>
                  </a:lnTo>
                  <a:lnTo>
                    <a:pt x="179542" y="491992"/>
                  </a:lnTo>
                  <a:lnTo>
                    <a:pt x="179542" y="488888"/>
                  </a:lnTo>
                  <a:lnTo>
                    <a:pt x="181874" y="488888"/>
                  </a:lnTo>
                  <a:lnTo>
                    <a:pt x="185760" y="493544"/>
                  </a:lnTo>
                  <a:lnTo>
                    <a:pt x="190424" y="502080"/>
                  </a:lnTo>
                  <a:lnTo>
                    <a:pt x="197419" y="521480"/>
                  </a:lnTo>
                  <a:lnTo>
                    <a:pt x="198973" y="520704"/>
                  </a:lnTo>
                  <a:lnTo>
                    <a:pt x="202860" y="519152"/>
                  </a:lnTo>
                  <a:lnTo>
                    <a:pt x="204414" y="518376"/>
                  </a:lnTo>
                  <a:lnTo>
                    <a:pt x="207523" y="523808"/>
                  </a:lnTo>
                  <a:lnTo>
                    <a:pt x="212964" y="523032"/>
                  </a:lnTo>
                  <a:lnTo>
                    <a:pt x="219182" y="519928"/>
                  </a:lnTo>
                  <a:lnTo>
                    <a:pt x="226177" y="518376"/>
                  </a:lnTo>
                  <a:lnTo>
                    <a:pt x="255712" y="515272"/>
                  </a:lnTo>
                  <a:lnTo>
                    <a:pt x="273588" y="506736"/>
                  </a:lnTo>
                  <a:lnTo>
                    <a:pt x="279029" y="505184"/>
                  </a:lnTo>
                  <a:lnTo>
                    <a:pt x="281361" y="504408"/>
                  </a:lnTo>
                  <a:lnTo>
                    <a:pt x="286024" y="499752"/>
                  </a:lnTo>
                  <a:lnTo>
                    <a:pt x="288356" y="498976"/>
                  </a:lnTo>
                  <a:lnTo>
                    <a:pt x="292242" y="498976"/>
                  </a:lnTo>
                  <a:lnTo>
                    <a:pt x="295351" y="500528"/>
                  </a:lnTo>
                  <a:lnTo>
                    <a:pt x="299237" y="501304"/>
                  </a:lnTo>
                  <a:lnTo>
                    <a:pt x="303124" y="498976"/>
                  </a:lnTo>
                  <a:lnTo>
                    <a:pt x="303901" y="500528"/>
                  </a:lnTo>
                  <a:lnTo>
                    <a:pt x="305455" y="498976"/>
                  </a:lnTo>
                  <a:lnTo>
                    <a:pt x="315559" y="503632"/>
                  </a:lnTo>
                  <a:lnTo>
                    <a:pt x="324109" y="498200"/>
                  </a:lnTo>
                  <a:lnTo>
                    <a:pt x="333436" y="488888"/>
                  </a:lnTo>
                  <a:lnTo>
                    <a:pt x="343540" y="482680"/>
                  </a:lnTo>
                  <a:lnTo>
                    <a:pt x="343540" y="479576"/>
                  </a:lnTo>
                  <a:lnTo>
                    <a:pt x="340431" y="476472"/>
                  </a:lnTo>
                  <a:lnTo>
                    <a:pt x="338877" y="477247"/>
                  </a:lnTo>
                  <a:lnTo>
                    <a:pt x="335768" y="479576"/>
                  </a:lnTo>
                  <a:lnTo>
                    <a:pt x="333436" y="475695"/>
                  </a:lnTo>
                  <a:lnTo>
                    <a:pt x="326441" y="479576"/>
                  </a:lnTo>
                  <a:lnTo>
                    <a:pt x="314005" y="478024"/>
                  </a:lnTo>
                  <a:lnTo>
                    <a:pt x="310896" y="479576"/>
                  </a:lnTo>
                  <a:lnTo>
                    <a:pt x="301569" y="474920"/>
                  </a:lnTo>
                  <a:lnTo>
                    <a:pt x="291465" y="474920"/>
                  </a:lnTo>
                  <a:lnTo>
                    <a:pt x="268148" y="485008"/>
                  </a:lnTo>
                  <a:lnTo>
                    <a:pt x="260375" y="488888"/>
                  </a:lnTo>
                  <a:lnTo>
                    <a:pt x="259598" y="488112"/>
                  </a:lnTo>
                  <a:lnTo>
                    <a:pt x="262707" y="482680"/>
                  </a:lnTo>
                  <a:lnTo>
                    <a:pt x="256489" y="478024"/>
                  </a:lnTo>
                  <a:lnTo>
                    <a:pt x="245608" y="460175"/>
                  </a:lnTo>
                  <a:lnTo>
                    <a:pt x="240167" y="457071"/>
                  </a:lnTo>
                  <a:lnTo>
                    <a:pt x="230840" y="453967"/>
                  </a:lnTo>
                  <a:lnTo>
                    <a:pt x="227731" y="451639"/>
                  </a:lnTo>
                  <a:lnTo>
                    <a:pt x="219182" y="445431"/>
                  </a:lnTo>
                  <a:lnTo>
                    <a:pt x="214518" y="437671"/>
                  </a:lnTo>
                  <a:lnTo>
                    <a:pt x="219959" y="443103"/>
                  </a:lnTo>
                  <a:lnTo>
                    <a:pt x="226954" y="447759"/>
                  </a:lnTo>
                  <a:lnTo>
                    <a:pt x="237058" y="453967"/>
                  </a:lnTo>
                  <a:lnTo>
                    <a:pt x="242499" y="453967"/>
                  </a:lnTo>
                  <a:lnTo>
                    <a:pt x="242499" y="450863"/>
                  </a:lnTo>
                  <a:lnTo>
                    <a:pt x="237835" y="445431"/>
                  </a:lnTo>
                  <a:lnTo>
                    <a:pt x="233172" y="440775"/>
                  </a:lnTo>
                  <a:lnTo>
                    <a:pt x="228509" y="437671"/>
                  </a:lnTo>
                  <a:lnTo>
                    <a:pt x="222291" y="434567"/>
                  </a:lnTo>
                  <a:lnTo>
                    <a:pt x="223845" y="429135"/>
                  </a:lnTo>
                  <a:lnTo>
                    <a:pt x="226177" y="417495"/>
                  </a:lnTo>
                  <a:lnTo>
                    <a:pt x="227731" y="411286"/>
                  </a:lnTo>
                  <a:lnTo>
                    <a:pt x="222291" y="406630"/>
                  </a:lnTo>
                  <a:lnTo>
                    <a:pt x="218404" y="408182"/>
                  </a:lnTo>
                  <a:lnTo>
                    <a:pt x="214518" y="411286"/>
                  </a:lnTo>
                  <a:lnTo>
                    <a:pt x="206746" y="411286"/>
                  </a:lnTo>
                  <a:lnTo>
                    <a:pt x="208300" y="406630"/>
                  </a:lnTo>
                  <a:lnTo>
                    <a:pt x="209855" y="405078"/>
                  </a:lnTo>
                  <a:lnTo>
                    <a:pt x="202082" y="401974"/>
                  </a:lnTo>
                  <a:lnTo>
                    <a:pt x="197419" y="401198"/>
                  </a:lnTo>
                  <a:lnTo>
                    <a:pt x="191978" y="401974"/>
                  </a:lnTo>
                  <a:lnTo>
                    <a:pt x="192756" y="399646"/>
                  </a:lnTo>
                  <a:lnTo>
                    <a:pt x="193533" y="394214"/>
                  </a:lnTo>
                  <a:lnTo>
                    <a:pt x="194310" y="392662"/>
                  </a:lnTo>
                  <a:lnTo>
                    <a:pt x="189647" y="391886"/>
                  </a:lnTo>
                  <a:lnTo>
                    <a:pt x="185760" y="390334"/>
                  </a:lnTo>
                  <a:lnTo>
                    <a:pt x="179542" y="385678"/>
                  </a:lnTo>
                  <a:lnTo>
                    <a:pt x="181874" y="382574"/>
                  </a:lnTo>
                  <a:lnTo>
                    <a:pt x="184983" y="380246"/>
                  </a:lnTo>
                  <a:lnTo>
                    <a:pt x="188092" y="379470"/>
                  </a:lnTo>
                  <a:lnTo>
                    <a:pt x="191978" y="379470"/>
                  </a:lnTo>
                  <a:lnTo>
                    <a:pt x="184983" y="367830"/>
                  </a:lnTo>
                  <a:lnTo>
                    <a:pt x="181874" y="361622"/>
                  </a:lnTo>
                  <a:lnTo>
                    <a:pt x="179542" y="353086"/>
                  </a:lnTo>
                  <a:lnTo>
                    <a:pt x="186538" y="348430"/>
                  </a:lnTo>
                  <a:lnTo>
                    <a:pt x="205191" y="344549"/>
                  </a:lnTo>
                  <a:lnTo>
                    <a:pt x="216073" y="336789"/>
                  </a:lnTo>
                  <a:lnTo>
                    <a:pt x="218404" y="337565"/>
                  </a:lnTo>
                  <a:lnTo>
                    <a:pt x="219182" y="339893"/>
                  </a:lnTo>
                  <a:lnTo>
                    <a:pt x="219959" y="340669"/>
                  </a:lnTo>
                  <a:lnTo>
                    <a:pt x="220736" y="340669"/>
                  </a:lnTo>
                  <a:lnTo>
                    <a:pt x="224622" y="341445"/>
                  </a:lnTo>
                  <a:lnTo>
                    <a:pt x="228509" y="341445"/>
                  </a:lnTo>
                  <a:lnTo>
                    <a:pt x="237058" y="345325"/>
                  </a:lnTo>
                  <a:lnTo>
                    <a:pt x="241722" y="346878"/>
                  </a:lnTo>
                  <a:lnTo>
                    <a:pt x="247940" y="346878"/>
                  </a:lnTo>
                  <a:lnTo>
                    <a:pt x="245608" y="340669"/>
                  </a:lnTo>
                  <a:lnTo>
                    <a:pt x="248717" y="337565"/>
                  </a:lnTo>
                  <a:lnTo>
                    <a:pt x="251826" y="335237"/>
                  </a:lnTo>
                  <a:lnTo>
                    <a:pt x="254935" y="333685"/>
                  </a:lnTo>
                  <a:lnTo>
                    <a:pt x="258044" y="337565"/>
                  </a:lnTo>
                  <a:lnTo>
                    <a:pt x="258821" y="333685"/>
                  </a:lnTo>
                  <a:lnTo>
                    <a:pt x="258821" y="329805"/>
                  </a:lnTo>
                  <a:lnTo>
                    <a:pt x="258821" y="325925"/>
                  </a:lnTo>
                  <a:lnTo>
                    <a:pt x="258044" y="321269"/>
                  </a:lnTo>
                  <a:lnTo>
                    <a:pt x="255712" y="324373"/>
                  </a:lnTo>
                  <a:lnTo>
                    <a:pt x="247940" y="311181"/>
                  </a:lnTo>
                  <a:lnTo>
                    <a:pt x="245608" y="308077"/>
                  </a:lnTo>
                  <a:lnTo>
                    <a:pt x="260375" y="301869"/>
                  </a:lnTo>
                  <a:lnTo>
                    <a:pt x="262707" y="311957"/>
                  </a:lnTo>
                  <a:lnTo>
                    <a:pt x="268925" y="312733"/>
                  </a:lnTo>
                  <a:lnTo>
                    <a:pt x="272811" y="307301"/>
                  </a:lnTo>
                  <a:lnTo>
                    <a:pt x="268148" y="294885"/>
                  </a:lnTo>
                  <a:lnTo>
                    <a:pt x="274366" y="293333"/>
                  </a:lnTo>
                  <a:lnTo>
                    <a:pt x="279806" y="290229"/>
                  </a:lnTo>
                  <a:lnTo>
                    <a:pt x="284470" y="286349"/>
                  </a:lnTo>
                  <a:lnTo>
                    <a:pt x="288356" y="282468"/>
                  </a:lnTo>
                  <a:lnTo>
                    <a:pt x="295351" y="287124"/>
                  </a:lnTo>
                  <a:lnTo>
                    <a:pt x="303124" y="282468"/>
                  </a:lnTo>
                  <a:lnTo>
                    <a:pt x="306233" y="274708"/>
                  </a:lnTo>
                  <a:lnTo>
                    <a:pt x="298460" y="272380"/>
                  </a:lnTo>
                  <a:lnTo>
                    <a:pt x="304678" y="259964"/>
                  </a:lnTo>
                  <a:lnTo>
                    <a:pt x="304678" y="254532"/>
                  </a:lnTo>
                  <a:lnTo>
                    <a:pt x="298460" y="249876"/>
                  </a:lnTo>
                  <a:lnTo>
                    <a:pt x="292242" y="255308"/>
                  </a:lnTo>
                  <a:lnTo>
                    <a:pt x="287579" y="258412"/>
                  </a:lnTo>
                  <a:lnTo>
                    <a:pt x="283693" y="259188"/>
                  </a:lnTo>
                  <a:lnTo>
                    <a:pt x="276697" y="259188"/>
                  </a:lnTo>
                  <a:lnTo>
                    <a:pt x="275143" y="257636"/>
                  </a:lnTo>
                  <a:lnTo>
                    <a:pt x="271257" y="251428"/>
                  </a:lnTo>
                  <a:lnTo>
                    <a:pt x="268925" y="249876"/>
                  </a:lnTo>
                  <a:lnTo>
                    <a:pt x="265039" y="251428"/>
                  </a:lnTo>
                  <a:lnTo>
                    <a:pt x="261930" y="253756"/>
                  </a:lnTo>
                  <a:lnTo>
                    <a:pt x="258821" y="253756"/>
                  </a:lnTo>
                  <a:lnTo>
                    <a:pt x="255712" y="249876"/>
                  </a:lnTo>
                  <a:lnTo>
                    <a:pt x="251049" y="253756"/>
                  </a:lnTo>
                  <a:lnTo>
                    <a:pt x="238613" y="260740"/>
                  </a:lnTo>
                  <a:lnTo>
                    <a:pt x="233949" y="262292"/>
                  </a:lnTo>
                  <a:lnTo>
                    <a:pt x="230063" y="260740"/>
                  </a:lnTo>
                  <a:lnTo>
                    <a:pt x="223845" y="251428"/>
                  </a:lnTo>
                  <a:lnTo>
                    <a:pt x="218404" y="249876"/>
                  </a:lnTo>
                  <a:lnTo>
                    <a:pt x="211409" y="245220"/>
                  </a:lnTo>
                  <a:lnTo>
                    <a:pt x="208300" y="234356"/>
                  </a:lnTo>
                  <a:lnTo>
                    <a:pt x="209078" y="221940"/>
                  </a:lnTo>
                  <a:lnTo>
                    <a:pt x="214518" y="214179"/>
                  </a:lnTo>
                  <a:lnTo>
                    <a:pt x="214518" y="211075"/>
                  </a:lnTo>
                  <a:lnTo>
                    <a:pt x="212964" y="211075"/>
                  </a:lnTo>
                  <a:lnTo>
                    <a:pt x="206746" y="211075"/>
                  </a:lnTo>
                  <a:lnTo>
                    <a:pt x="211409" y="204867"/>
                  </a:lnTo>
                  <a:lnTo>
                    <a:pt x="219959" y="198659"/>
                  </a:lnTo>
                  <a:lnTo>
                    <a:pt x="229286" y="193227"/>
                  </a:lnTo>
                  <a:lnTo>
                    <a:pt x="236281" y="191675"/>
                  </a:lnTo>
                  <a:lnTo>
                    <a:pt x="240167" y="187019"/>
                  </a:lnTo>
                  <a:lnTo>
                    <a:pt x="237058" y="178483"/>
                  </a:lnTo>
                  <a:lnTo>
                    <a:pt x="228509" y="163739"/>
                  </a:lnTo>
                  <a:lnTo>
                    <a:pt x="218404" y="150546"/>
                  </a:lnTo>
                  <a:lnTo>
                    <a:pt x="212964" y="146666"/>
                  </a:lnTo>
                  <a:lnTo>
                    <a:pt x="201305" y="14045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tr-TR"/>
            </a:p>
          </p:txBody>
        </p:sp>
        <p:sp>
          <p:nvSpPr>
            <p:cNvPr id="211" name="Serbest Form 210">
              <a:extLst>
                <a:ext uri="{FF2B5EF4-FFF2-40B4-BE49-F238E27FC236}">
                  <a16:creationId xmlns:a16="http://schemas.microsoft.com/office/drawing/2014/main" id="{0DE4A376-FE59-E68C-FD73-20EB76CDC02E}"/>
                </a:ext>
              </a:extLst>
            </p:cNvPr>
            <p:cNvSpPr/>
            <p:nvPr/>
          </p:nvSpPr>
          <p:spPr>
            <a:xfrm>
              <a:off x="3407626" y="6723419"/>
              <a:ext cx="1319144" cy="677596"/>
            </a:xfrm>
            <a:custGeom>
              <a:avLst/>
              <a:gdLst>
                <a:gd name="connsiteX0" fmla="*/ 92492 w 697961"/>
                <a:gd name="connsiteY0" fmla="*/ 101657 h 358517"/>
                <a:gd name="connsiteX1" fmla="*/ 93269 w 697961"/>
                <a:gd name="connsiteY1" fmla="*/ 101657 h 358517"/>
                <a:gd name="connsiteX2" fmla="*/ 117363 w 697961"/>
                <a:gd name="connsiteY2" fmla="*/ 100882 h 358517"/>
                <a:gd name="connsiteX3" fmla="*/ 146898 w 697961"/>
                <a:gd name="connsiteY3" fmla="*/ 90017 h 358517"/>
                <a:gd name="connsiteX4" fmla="*/ 191978 w 697961"/>
                <a:gd name="connsiteY4" fmla="*/ 59753 h 358517"/>
                <a:gd name="connsiteX5" fmla="*/ 210632 w 697961"/>
                <a:gd name="connsiteY5" fmla="*/ 56649 h 358517"/>
                <a:gd name="connsiteX6" fmla="*/ 301569 w 697961"/>
                <a:gd name="connsiteY6" fmla="*/ 64409 h 358517"/>
                <a:gd name="connsiteX7" fmla="*/ 387066 w 697961"/>
                <a:gd name="connsiteY7" fmla="*/ 41129 h 358517"/>
                <a:gd name="connsiteX8" fmla="*/ 458572 w 697961"/>
                <a:gd name="connsiteY8" fmla="*/ 40352 h 358517"/>
                <a:gd name="connsiteX9" fmla="*/ 471785 w 697961"/>
                <a:gd name="connsiteY9" fmla="*/ 34921 h 358517"/>
                <a:gd name="connsiteX10" fmla="*/ 484221 w 697961"/>
                <a:gd name="connsiteY10" fmla="*/ 27936 h 358517"/>
                <a:gd name="connsiteX11" fmla="*/ 498988 w 697961"/>
                <a:gd name="connsiteY11" fmla="*/ 23280 h 358517"/>
                <a:gd name="connsiteX12" fmla="*/ 513756 w 697961"/>
                <a:gd name="connsiteY12" fmla="*/ 20952 h 358517"/>
                <a:gd name="connsiteX13" fmla="*/ 572049 w 697961"/>
                <a:gd name="connsiteY13" fmla="*/ 0 h 358517"/>
                <a:gd name="connsiteX14" fmla="*/ 622569 w 697961"/>
                <a:gd name="connsiteY14" fmla="*/ 776 h 358517"/>
                <a:gd name="connsiteX15" fmla="*/ 626456 w 697961"/>
                <a:gd name="connsiteY15" fmla="*/ 11640 h 358517"/>
                <a:gd name="connsiteX16" fmla="*/ 631119 w 697961"/>
                <a:gd name="connsiteY16" fmla="*/ 21728 h 358517"/>
                <a:gd name="connsiteX17" fmla="*/ 652104 w 697961"/>
                <a:gd name="connsiteY17" fmla="*/ 36472 h 358517"/>
                <a:gd name="connsiteX18" fmla="*/ 656768 w 697961"/>
                <a:gd name="connsiteY18" fmla="*/ 49665 h 358517"/>
                <a:gd name="connsiteX19" fmla="*/ 655991 w 697961"/>
                <a:gd name="connsiteY19" fmla="*/ 65961 h 358517"/>
                <a:gd name="connsiteX20" fmla="*/ 661431 w 697961"/>
                <a:gd name="connsiteY20" fmla="*/ 93897 h 358517"/>
                <a:gd name="connsiteX21" fmla="*/ 658322 w 697961"/>
                <a:gd name="connsiteY21" fmla="*/ 103986 h 358517"/>
                <a:gd name="connsiteX22" fmla="*/ 649773 w 697961"/>
                <a:gd name="connsiteY22" fmla="*/ 110194 h 358517"/>
                <a:gd name="connsiteX23" fmla="*/ 648995 w 697961"/>
                <a:gd name="connsiteY23" fmla="*/ 121834 h 358517"/>
                <a:gd name="connsiteX24" fmla="*/ 656768 w 697961"/>
                <a:gd name="connsiteY24" fmla="*/ 132698 h 358517"/>
                <a:gd name="connsiteX25" fmla="*/ 662986 w 697961"/>
                <a:gd name="connsiteY25" fmla="*/ 145114 h 358517"/>
                <a:gd name="connsiteX26" fmla="*/ 670758 w 697961"/>
                <a:gd name="connsiteY26" fmla="*/ 156754 h 358517"/>
                <a:gd name="connsiteX27" fmla="*/ 694075 w 697961"/>
                <a:gd name="connsiteY27" fmla="*/ 161410 h 358517"/>
                <a:gd name="connsiteX28" fmla="*/ 697962 w 697961"/>
                <a:gd name="connsiteY28" fmla="*/ 172275 h 358517"/>
                <a:gd name="connsiteX29" fmla="*/ 696407 w 697961"/>
                <a:gd name="connsiteY29" fmla="*/ 185467 h 358517"/>
                <a:gd name="connsiteX30" fmla="*/ 685526 w 697961"/>
                <a:gd name="connsiteY30" fmla="*/ 193227 h 358517"/>
                <a:gd name="connsiteX31" fmla="*/ 670758 w 697961"/>
                <a:gd name="connsiteY31" fmla="*/ 194003 h 358517"/>
                <a:gd name="connsiteX32" fmla="*/ 653659 w 697961"/>
                <a:gd name="connsiteY32" fmla="*/ 218059 h 358517"/>
                <a:gd name="connsiteX33" fmla="*/ 634228 w 697961"/>
                <a:gd name="connsiteY33" fmla="*/ 236684 h 358517"/>
                <a:gd name="connsiteX34" fmla="*/ 605470 w 697961"/>
                <a:gd name="connsiteY34" fmla="*/ 233579 h 358517"/>
                <a:gd name="connsiteX35" fmla="*/ 579821 w 697961"/>
                <a:gd name="connsiteY35" fmla="*/ 241340 h 358517"/>
                <a:gd name="connsiteX36" fmla="*/ 572049 w 697961"/>
                <a:gd name="connsiteY36" fmla="*/ 258412 h 358517"/>
                <a:gd name="connsiteX37" fmla="*/ 576712 w 697961"/>
                <a:gd name="connsiteY37" fmla="*/ 275484 h 358517"/>
                <a:gd name="connsiteX38" fmla="*/ 580598 w 697961"/>
                <a:gd name="connsiteY38" fmla="*/ 277036 h 358517"/>
                <a:gd name="connsiteX39" fmla="*/ 584484 w 697961"/>
                <a:gd name="connsiteY39" fmla="*/ 280140 h 358517"/>
                <a:gd name="connsiteX40" fmla="*/ 587594 w 697961"/>
                <a:gd name="connsiteY40" fmla="*/ 286348 h 358517"/>
                <a:gd name="connsiteX41" fmla="*/ 589148 w 697961"/>
                <a:gd name="connsiteY41" fmla="*/ 293332 h 358517"/>
                <a:gd name="connsiteX42" fmla="*/ 540959 w 697961"/>
                <a:gd name="connsiteY42" fmla="*/ 286348 h 358517"/>
                <a:gd name="connsiteX43" fmla="*/ 513756 w 697961"/>
                <a:gd name="connsiteY43" fmla="*/ 271604 h 358517"/>
                <a:gd name="connsiteX44" fmla="*/ 491216 w 697961"/>
                <a:gd name="connsiteY44" fmla="*/ 252204 h 358517"/>
                <a:gd name="connsiteX45" fmla="*/ 464012 w 697961"/>
                <a:gd name="connsiteY45" fmla="*/ 246772 h 358517"/>
                <a:gd name="connsiteX46" fmla="*/ 444581 w 697961"/>
                <a:gd name="connsiteY46" fmla="*/ 260740 h 358517"/>
                <a:gd name="connsiteX47" fmla="*/ 431368 w 697961"/>
                <a:gd name="connsiteY47" fmla="*/ 286348 h 358517"/>
                <a:gd name="connsiteX48" fmla="*/ 416601 w 697961"/>
                <a:gd name="connsiteY48" fmla="*/ 297989 h 358517"/>
                <a:gd name="connsiteX49" fmla="*/ 372298 w 697961"/>
                <a:gd name="connsiteY49" fmla="*/ 301093 h 358517"/>
                <a:gd name="connsiteX50" fmla="*/ 345872 w 697961"/>
                <a:gd name="connsiteY50" fmla="*/ 300317 h 358517"/>
                <a:gd name="connsiteX51" fmla="*/ 330327 w 697961"/>
                <a:gd name="connsiteY51" fmla="*/ 291780 h 358517"/>
                <a:gd name="connsiteX52" fmla="*/ 313228 w 697961"/>
                <a:gd name="connsiteY52" fmla="*/ 291780 h 358517"/>
                <a:gd name="connsiteX53" fmla="*/ 296906 w 697961"/>
                <a:gd name="connsiteY53" fmla="*/ 296436 h 358517"/>
                <a:gd name="connsiteX54" fmla="*/ 279806 w 697961"/>
                <a:gd name="connsiteY54" fmla="*/ 293332 h 358517"/>
                <a:gd name="connsiteX55" fmla="*/ 254157 w 697961"/>
                <a:gd name="connsiteY55" fmla="*/ 275484 h 358517"/>
                <a:gd name="connsiteX56" fmla="*/ 224622 w 697961"/>
                <a:gd name="connsiteY56" fmla="*/ 271604 h 358517"/>
                <a:gd name="connsiteX57" fmla="*/ 209855 w 697961"/>
                <a:gd name="connsiteY57" fmla="*/ 266172 h 358517"/>
                <a:gd name="connsiteX58" fmla="*/ 197419 w 697961"/>
                <a:gd name="connsiteY58" fmla="*/ 257636 h 358517"/>
                <a:gd name="connsiteX59" fmla="*/ 184983 w 697961"/>
                <a:gd name="connsiteY59" fmla="*/ 257636 h 358517"/>
                <a:gd name="connsiteX60" fmla="*/ 173325 w 697961"/>
                <a:gd name="connsiteY60" fmla="*/ 264620 h 358517"/>
                <a:gd name="connsiteX61" fmla="*/ 168661 w 697961"/>
                <a:gd name="connsiteY61" fmla="*/ 272380 h 358517"/>
                <a:gd name="connsiteX62" fmla="*/ 149230 w 697961"/>
                <a:gd name="connsiteY62" fmla="*/ 315837 h 358517"/>
                <a:gd name="connsiteX63" fmla="*/ 144567 w 697961"/>
                <a:gd name="connsiteY63" fmla="*/ 323597 h 358517"/>
                <a:gd name="connsiteX64" fmla="*/ 138349 w 697961"/>
                <a:gd name="connsiteY64" fmla="*/ 323597 h 358517"/>
                <a:gd name="connsiteX65" fmla="*/ 132131 w 697961"/>
                <a:gd name="connsiteY65" fmla="*/ 326701 h 358517"/>
                <a:gd name="connsiteX66" fmla="*/ 129022 w 697961"/>
                <a:gd name="connsiteY66" fmla="*/ 332909 h 358517"/>
                <a:gd name="connsiteX67" fmla="*/ 127467 w 697961"/>
                <a:gd name="connsiteY67" fmla="*/ 339117 h 358517"/>
                <a:gd name="connsiteX68" fmla="*/ 123581 w 697961"/>
                <a:gd name="connsiteY68" fmla="*/ 342997 h 358517"/>
                <a:gd name="connsiteX69" fmla="*/ 114254 w 697961"/>
                <a:gd name="connsiteY69" fmla="*/ 342221 h 358517"/>
                <a:gd name="connsiteX70" fmla="*/ 114254 w 697961"/>
                <a:gd name="connsiteY70" fmla="*/ 346101 h 358517"/>
                <a:gd name="connsiteX71" fmla="*/ 119695 w 697961"/>
                <a:gd name="connsiteY71" fmla="*/ 349981 h 358517"/>
                <a:gd name="connsiteX72" fmla="*/ 117363 w 697961"/>
                <a:gd name="connsiteY72" fmla="*/ 351533 h 358517"/>
                <a:gd name="connsiteX73" fmla="*/ 95601 w 697961"/>
                <a:gd name="connsiteY73" fmla="*/ 353086 h 358517"/>
                <a:gd name="connsiteX74" fmla="*/ 90937 w 697961"/>
                <a:gd name="connsiteY74" fmla="*/ 354637 h 358517"/>
                <a:gd name="connsiteX75" fmla="*/ 86274 w 697961"/>
                <a:gd name="connsiteY75" fmla="*/ 358517 h 358517"/>
                <a:gd name="connsiteX76" fmla="*/ 83942 w 697961"/>
                <a:gd name="connsiteY76" fmla="*/ 355413 h 358517"/>
                <a:gd name="connsiteX77" fmla="*/ 80833 w 697961"/>
                <a:gd name="connsiteY77" fmla="*/ 353086 h 358517"/>
                <a:gd name="connsiteX78" fmla="*/ 78501 w 697961"/>
                <a:gd name="connsiteY78" fmla="*/ 353086 h 358517"/>
                <a:gd name="connsiteX79" fmla="*/ 76170 w 697961"/>
                <a:gd name="connsiteY79" fmla="*/ 355413 h 358517"/>
                <a:gd name="connsiteX80" fmla="*/ 75392 w 697961"/>
                <a:gd name="connsiteY80" fmla="*/ 351533 h 358517"/>
                <a:gd name="connsiteX81" fmla="*/ 75392 w 697961"/>
                <a:gd name="connsiteY81" fmla="*/ 349981 h 358517"/>
                <a:gd name="connsiteX82" fmla="*/ 73838 w 697961"/>
                <a:gd name="connsiteY82" fmla="*/ 349205 h 358517"/>
                <a:gd name="connsiteX83" fmla="*/ 70729 w 697961"/>
                <a:gd name="connsiteY83" fmla="*/ 350757 h 358517"/>
                <a:gd name="connsiteX84" fmla="*/ 69952 w 697961"/>
                <a:gd name="connsiteY84" fmla="*/ 351533 h 358517"/>
                <a:gd name="connsiteX85" fmla="*/ 69174 w 697961"/>
                <a:gd name="connsiteY85" fmla="*/ 349981 h 358517"/>
                <a:gd name="connsiteX86" fmla="*/ 66065 w 697961"/>
                <a:gd name="connsiteY86" fmla="*/ 349205 h 358517"/>
                <a:gd name="connsiteX87" fmla="*/ 69952 w 697961"/>
                <a:gd name="connsiteY87" fmla="*/ 344549 h 358517"/>
                <a:gd name="connsiteX88" fmla="*/ 72283 w 697961"/>
                <a:gd name="connsiteY88" fmla="*/ 339893 h 358517"/>
                <a:gd name="connsiteX89" fmla="*/ 73061 w 697961"/>
                <a:gd name="connsiteY89" fmla="*/ 335237 h 358517"/>
                <a:gd name="connsiteX90" fmla="*/ 71506 w 697961"/>
                <a:gd name="connsiteY90" fmla="*/ 329805 h 358517"/>
                <a:gd name="connsiteX91" fmla="*/ 76947 w 697961"/>
                <a:gd name="connsiteY91" fmla="*/ 327477 h 358517"/>
                <a:gd name="connsiteX92" fmla="*/ 79278 w 697961"/>
                <a:gd name="connsiteY92" fmla="*/ 326701 h 358517"/>
                <a:gd name="connsiteX93" fmla="*/ 79278 w 697961"/>
                <a:gd name="connsiteY93" fmla="*/ 323597 h 358517"/>
                <a:gd name="connsiteX94" fmla="*/ 76170 w 697961"/>
                <a:gd name="connsiteY94" fmla="*/ 314285 h 358517"/>
                <a:gd name="connsiteX95" fmla="*/ 77724 w 697961"/>
                <a:gd name="connsiteY95" fmla="*/ 293332 h 358517"/>
                <a:gd name="connsiteX96" fmla="*/ 71506 w 697961"/>
                <a:gd name="connsiteY96" fmla="*/ 295660 h 358517"/>
                <a:gd name="connsiteX97" fmla="*/ 69174 w 697961"/>
                <a:gd name="connsiteY97" fmla="*/ 292556 h 358517"/>
                <a:gd name="connsiteX98" fmla="*/ 66843 w 697961"/>
                <a:gd name="connsiteY98" fmla="*/ 292556 h 358517"/>
                <a:gd name="connsiteX99" fmla="*/ 63734 w 697961"/>
                <a:gd name="connsiteY99" fmla="*/ 294885 h 358517"/>
                <a:gd name="connsiteX100" fmla="*/ 61402 w 697961"/>
                <a:gd name="connsiteY100" fmla="*/ 297989 h 358517"/>
                <a:gd name="connsiteX101" fmla="*/ 62956 w 697961"/>
                <a:gd name="connsiteY101" fmla="*/ 290228 h 358517"/>
                <a:gd name="connsiteX102" fmla="*/ 65288 w 697961"/>
                <a:gd name="connsiteY102" fmla="*/ 283244 h 358517"/>
                <a:gd name="connsiteX103" fmla="*/ 66065 w 697961"/>
                <a:gd name="connsiteY103" fmla="*/ 277036 h 358517"/>
                <a:gd name="connsiteX104" fmla="*/ 63734 w 697961"/>
                <a:gd name="connsiteY104" fmla="*/ 269276 h 358517"/>
                <a:gd name="connsiteX105" fmla="*/ 65288 w 697961"/>
                <a:gd name="connsiteY105" fmla="*/ 266948 h 358517"/>
                <a:gd name="connsiteX106" fmla="*/ 63734 w 697961"/>
                <a:gd name="connsiteY106" fmla="*/ 264620 h 358517"/>
                <a:gd name="connsiteX107" fmla="*/ 62179 w 697961"/>
                <a:gd name="connsiteY107" fmla="*/ 262292 h 358517"/>
                <a:gd name="connsiteX108" fmla="*/ 63734 w 697961"/>
                <a:gd name="connsiteY108" fmla="*/ 256860 h 358517"/>
                <a:gd name="connsiteX109" fmla="*/ 69174 w 697961"/>
                <a:gd name="connsiteY109" fmla="*/ 260740 h 358517"/>
                <a:gd name="connsiteX110" fmla="*/ 73061 w 697961"/>
                <a:gd name="connsiteY110" fmla="*/ 252980 h 358517"/>
                <a:gd name="connsiteX111" fmla="*/ 73838 w 697961"/>
                <a:gd name="connsiteY111" fmla="*/ 242892 h 358517"/>
                <a:gd name="connsiteX112" fmla="*/ 72283 w 697961"/>
                <a:gd name="connsiteY112" fmla="*/ 237460 h 358517"/>
                <a:gd name="connsiteX113" fmla="*/ 66843 w 697961"/>
                <a:gd name="connsiteY113" fmla="*/ 235908 h 358517"/>
                <a:gd name="connsiteX114" fmla="*/ 45857 w 697961"/>
                <a:gd name="connsiteY114" fmla="*/ 221939 h 358517"/>
                <a:gd name="connsiteX115" fmla="*/ 13990 w 697961"/>
                <a:gd name="connsiteY115" fmla="*/ 212627 h 358517"/>
                <a:gd name="connsiteX116" fmla="*/ 0 w 697961"/>
                <a:gd name="connsiteY116" fmla="*/ 205643 h 358517"/>
                <a:gd name="connsiteX117" fmla="*/ 3109 w 697961"/>
                <a:gd name="connsiteY117" fmla="*/ 196331 h 358517"/>
                <a:gd name="connsiteX118" fmla="*/ 10104 w 697961"/>
                <a:gd name="connsiteY118" fmla="*/ 194003 h 358517"/>
                <a:gd name="connsiteX119" fmla="*/ 34199 w 697961"/>
                <a:gd name="connsiteY119" fmla="*/ 196331 h 358517"/>
                <a:gd name="connsiteX120" fmla="*/ 42748 w 697961"/>
                <a:gd name="connsiteY120" fmla="*/ 194779 h 358517"/>
                <a:gd name="connsiteX121" fmla="*/ 74615 w 697961"/>
                <a:gd name="connsiteY121" fmla="*/ 183139 h 358517"/>
                <a:gd name="connsiteX122" fmla="*/ 79278 w 697961"/>
                <a:gd name="connsiteY122" fmla="*/ 180035 h 358517"/>
                <a:gd name="connsiteX123" fmla="*/ 87828 w 697961"/>
                <a:gd name="connsiteY123" fmla="*/ 169171 h 358517"/>
                <a:gd name="connsiteX124" fmla="*/ 90160 w 697961"/>
                <a:gd name="connsiteY124" fmla="*/ 162186 h 358517"/>
                <a:gd name="connsiteX125" fmla="*/ 91714 w 697961"/>
                <a:gd name="connsiteY125" fmla="*/ 151322 h 358517"/>
                <a:gd name="connsiteX126" fmla="*/ 92492 w 697961"/>
                <a:gd name="connsiteY126" fmla="*/ 141234 h 358517"/>
                <a:gd name="connsiteX127" fmla="*/ 91714 w 697961"/>
                <a:gd name="connsiteY127" fmla="*/ 135802 h 358517"/>
                <a:gd name="connsiteX128" fmla="*/ 88605 w 697961"/>
                <a:gd name="connsiteY128" fmla="*/ 131146 h 358517"/>
                <a:gd name="connsiteX129" fmla="*/ 85496 w 697961"/>
                <a:gd name="connsiteY129" fmla="*/ 127266 h 358517"/>
                <a:gd name="connsiteX130" fmla="*/ 83165 w 697961"/>
                <a:gd name="connsiteY130" fmla="*/ 121834 h 358517"/>
                <a:gd name="connsiteX131" fmla="*/ 83942 w 697961"/>
                <a:gd name="connsiteY131" fmla="*/ 113298 h 358517"/>
                <a:gd name="connsiteX132" fmla="*/ 85496 w 697961"/>
                <a:gd name="connsiteY132" fmla="*/ 110970 h 358517"/>
                <a:gd name="connsiteX133" fmla="*/ 90160 w 697961"/>
                <a:gd name="connsiteY133" fmla="*/ 107090 h 358517"/>
                <a:gd name="connsiteX134" fmla="*/ 91714 w 697961"/>
                <a:gd name="connsiteY134" fmla="*/ 103986 h 358517"/>
                <a:gd name="connsiteX135" fmla="*/ 92492 w 697961"/>
                <a:gd name="connsiteY135" fmla="*/ 101657 h 358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</a:cxnLst>
              <a:rect l="l" t="t" r="r" b="b"/>
              <a:pathLst>
                <a:path w="697961" h="358517">
                  <a:moveTo>
                    <a:pt x="92492" y="101657"/>
                  </a:moveTo>
                  <a:lnTo>
                    <a:pt x="93269" y="101657"/>
                  </a:lnTo>
                  <a:lnTo>
                    <a:pt x="117363" y="100882"/>
                  </a:lnTo>
                  <a:lnTo>
                    <a:pt x="146898" y="90017"/>
                  </a:lnTo>
                  <a:lnTo>
                    <a:pt x="191978" y="59753"/>
                  </a:lnTo>
                  <a:lnTo>
                    <a:pt x="210632" y="56649"/>
                  </a:lnTo>
                  <a:lnTo>
                    <a:pt x="301569" y="64409"/>
                  </a:lnTo>
                  <a:lnTo>
                    <a:pt x="387066" y="41129"/>
                  </a:lnTo>
                  <a:lnTo>
                    <a:pt x="458572" y="40352"/>
                  </a:lnTo>
                  <a:lnTo>
                    <a:pt x="471785" y="34921"/>
                  </a:lnTo>
                  <a:lnTo>
                    <a:pt x="484221" y="27936"/>
                  </a:lnTo>
                  <a:lnTo>
                    <a:pt x="498988" y="23280"/>
                  </a:lnTo>
                  <a:lnTo>
                    <a:pt x="513756" y="20952"/>
                  </a:lnTo>
                  <a:lnTo>
                    <a:pt x="572049" y="0"/>
                  </a:lnTo>
                  <a:lnTo>
                    <a:pt x="622569" y="776"/>
                  </a:lnTo>
                  <a:lnTo>
                    <a:pt x="626456" y="11640"/>
                  </a:lnTo>
                  <a:lnTo>
                    <a:pt x="631119" y="21728"/>
                  </a:lnTo>
                  <a:lnTo>
                    <a:pt x="652104" y="36472"/>
                  </a:lnTo>
                  <a:lnTo>
                    <a:pt x="656768" y="49665"/>
                  </a:lnTo>
                  <a:lnTo>
                    <a:pt x="655991" y="65961"/>
                  </a:lnTo>
                  <a:lnTo>
                    <a:pt x="661431" y="93897"/>
                  </a:lnTo>
                  <a:lnTo>
                    <a:pt x="658322" y="103986"/>
                  </a:lnTo>
                  <a:lnTo>
                    <a:pt x="649773" y="110194"/>
                  </a:lnTo>
                  <a:lnTo>
                    <a:pt x="648995" y="121834"/>
                  </a:lnTo>
                  <a:lnTo>
                    <a:pt x="656768" y="132698"/>
                  </a:lnTo>
                  <a:lnTo>
                    <a:pt x="662986" y="145114"/>
                  </a:lnTo>
                  <a:lnTo>
                    <a:pt x="670758" y="156754"/>
                  </a:lnTo>
                  <a:lnTo>
                    <a:pt x="694075" y="161410"/>
                  </a:lnTo>
                  <a:lnTo>
                    <a:pt x="697962" y="172275"/>
                  </a:lnTo>
                  <a:lnTo>
                    <a:pt x="696407" y="185467"/>
                  </a:lnTo>
                  <a:lnTo>
                    <a:pt x="685526" y="193227"/>
                  </a:lnTo>
                  <a:lnTo>
                    <a:pt x="670758" y="194003"/>
                  </a:lnTo>
                  <a:lnTo>
                    <a:pt x="653659" y="218059"/>
                  </a:lnTo>
                  <a:lnTo>
                    <a:pt x="634228" y="236684"/>
                  </a:lnTo>
                  <a:lnTo>
                    <a:pt x="605470" y="233579"/>
                  </a:lnTo>
                  <a:lnTo>
                    <a:pt x="579821" y="241340"/>
                  </a:lnTo>
                  <a:lnTo>
                    <a:pt x="572049" y="258412"/>
                  </a:lnTo>
                  <a:lnTo>
                    <a:pt x="576712" y="275484"/>
                  </a:lnTo>
                  <a:lnTo>
                    <a:pt x="580598" y="277036"/>
                  </a:lnTo>
                  <a:lnTo>
                    <a:pt x="584484" y="280140"/>
                  </a:lnTo>
                  <a:lnTo>
                    <a:pt x="587594" y="286348"/>
                  </a:lnTo>
                  <a:lnTo>
                    <a:pt x="589148" y="293332"/>
                  </a:lnTo>
                  <a:lnTo>
                    <a:pt x="540959" y="286348"/>
                  </a:lnTo>
                  <a:lnTo>
                    <a:pt x="513756" y="271604"/>
                  </a:lnTo>
                  <a:lnTo>
                    <a:pt x="491216" y="252204"/>
                  </a:lnTo>
                  <a:lnTo>
                    <a:pt x="464012" y="246772"/>
                  </a:lnTo>
                  <a:lnTo>
                    <a:pt x="444581" y="260740"/>
                  </a:lnTo>
                  <a:lnTo>
                    <a:pt x="431368" y="286348"/>
                  </a:lnTo>
                  <a:lnTo>
                    <a:pt x="416601" y="297989"/>
                  </a:lnTo>
                  <a:lnTo>
                    <a:pt x="372298" y="301093"/>
                  </a:lnTo>
                  <a:lnTo>
                    <a:pt x="345872" y="300317"/>
                  </a:lnTo>
                  <a:lnTo>
                    <a:pt x="330327" y="291780"/>
                  </a:lnTo>
                  <a:lnTo>
                    <a:pt x="313228" y="291780"/>
                  </a:lnTo>
                  <a:lnTo>
                    <a:pt x="296906" y="296436"/>
                  </a:lnTo>
                  <a:lnTo>
                    <a:pt x="279806" y="293332"/>
                  </a:lnTo>
                  <a:lnTo>
                    <a:pt x="254157" y="275484"/>
                  </a:lnTo>
                  <a:lnTo>
                    <a:pt x="224622" y="271604"/>
                  </a:lnTo>
                  <a:lnTo>
                    <a:pt x="209855" y="266172"/>
                  </a:lnTo>
                  <a:lnTo>
                    <a:pt x="197419" y="257636"/>
                  </a:lnTo>
                  <a:lnTo>
                    <a:pt x="184983" y="257636"/>
                  </a:lnTo>
                  <a:lnTo>
                    <a:pt x="173325" y="264620"/>
                  </a:lnTo>
                  <a:lnTo>
                    <a:pt x="168661" y="272380"/>
                  </a:lnTo>
                  <a:lnTo>
                    <a:pt x="149230" y="315837"/>
                  </a:lnTo>
                  <a:lnTo>
                    <a:pt x="144567" y="323597"/>
                  </a:lnTo>
                  <a:lnTo>
                    <a:pt x="138349" y="323597"/>
                  </a:lnTo>
                  <a:lnTo>
                    <a:pt x="132131" y="326701"/>
                  </a:lnTo>
                  <a:lnTo>
                    <a:pt x="129022" y="332909"/>
                  </a:lnTo>
                  <a:lnTo>
                    <a:pt x="127467" y="339117"/>
                  </a:lnTo>
                  <a:lnTo>
                    <a:pt x="123581" y="342997"/>
                  </a:lnTo>
                  <a:lnTo>
                    <a:pt x="114254" y="342221"/>
                  </a:lnTo>
                  <a:lnTo>
                    <a:pt x="114254" y="346101"/>
                  </a:lnTo>
                  <a:lnTo>
                    <a:pt x="119695" y="349981"/>
                  </a:lnTo>
                  <a:lnTo>
                    <a:pt x="117363" y="351533"/>
                  </a:lnTo>
                  <a:lnTo>
                    <a:pt x="95601" y="353086"/>
                  </a:lnTo>
                  <a:lnTo>
                    <a:pt x="90937" y="354637"/>
                  </a:lnTo>
                  <a:lnTo>
                    <a:pt x="86274" y="358517"/>
                  </a:lnTo>
                  <a:lnTo>
                    <a:pt x="83942" y="355413"/>
                  </a:lnTo>
                  <a:lnTo>
                    <a:pt x="80833" y="353086"/>
                  </a:lnTo>
                  <a:lnTo>
                    <a:pt x="78501" y="353086"/>
                  </a:lnTo>
                  <a:lnTo>
                    <a:pt x="76170" y="355413"/>
                  </a:lnTo>
                  <a:lnTo>
                    <a:pt x="75392" y="351533"/>
                  </a:lnTo>
                  <a:lnTo>
                    <a:pt x="75392" y="349981"/>
                  </a:lnTo>
                  <a:lnTo>
                    <a:pt x="73838" y="349205"/>
                  </a:lnTo>
                  <a:lnTo>
                    <a:pt x="70729" y="350757"/>
                  </a:lnTo>
                  <a:lnTo>
                    <a:pt x="69952" y="351533"/>
                  </a:lnTo>
                  <a:lnTo>
                    <a:pt x="69174" y="349981"/>
                  </a:lnTo>
                  <a:lnTo>
                    <a:pt x="66065" y="349205"/>
                  </a:lnTo>
                  <a:lnTo>
                    <a:pt x="69952" y="344549"/>
                  </a:lnTo>
                  <a:lnTo>
                    <a:pt x="72283" y="339893"/>
                  </a:lnTo>
                  <a:lnTo>
                    <a:pt x="73061" y="335237"/>
                  </a:lnTo>
                  <a:lnTo>
                    <a:pt x="71506" y="329805"/>
                  </a:lnTo>
                  <a:lnTo>
                    <a:pt x="76947" y="327477"/>
                  </a:lnTo>
                  <a:lnTo>
                    <a:pt x="79278" y="326701"/>
                  </a:lnTo>
                  <a:lnTo>
                    <a:pt x="79278" y="323597"/>
                  </a:lnTo>
                  <a:lnTo>
                    <a:pt x="76170" y="314285"/>
                  </a:lnTo>
                  <a:lnTo>
                    <a:pt x="77724" y="293332"/>
                  </a:lnTo>
                  <a:lnTo>
                    <a:pt x="71506" y="295660"/>
                  </a:lnTo>
                  <a:lnTo>
                    <a:pt x="69174" y="292556"/>
                  </a:lnTo>
                  <a:lnTo>
                    <a:pt x="66843" y="292556"/>
                  </a:lnTo>
                  <a:lnTo>
                    <a:pt x="63734" y="294885"/>
                  </a:lnTo>
                  <a:lnTo>
                    <a:pt x="61402" y="297989"/>
                  </a:lnTo>
                  <a:lnTo>
                    <a:pt x="62956" y="290228"/>
                  </a:lnTo>
                  <a:lnTo>
                    <a:pt x="65288" y="283244"/>
                  </a:lnTo>
                  <a:lnTo>
                    <a:pt x="66065" y="277036"/>
                  </a:lnTo>
                  <a:lnTo>
                    <a:pt x="63734" y="269276"/>
                  </a:lnTo>
                  <a:lnTo>
                    <a:pt x="65288" y="266948"/>
                  </a:lnTo>
                  <a:lnTo>
                    <a:pt x="63734" y="264620"/>
                  </a:lnTo>
                  <a:lnTo>
                    <a:pt x="62179" y="262292"/>
                  </a:lnTo>
                  <a:lnTo>
                    <a:pt x="63734" y="256860"/>
                  </a:lnTo>
                  <a:lnTo>
                    <a:pt x="69174" y="260740"/>
                  </a:lnTo>
                  <a:lnTo>
                    <a:pt x="73061" y="252980"/>
                  </a:lnTo>
                  <a:lnTo>
                    <a:pt x="73838" y="242892"/>
                  </a:lnTo>
                  <a:lnTo>
                    <a:pt x="72283" y="237460"/>
                  </a:lnTo>
                  <a:lnTo>
                    <a:pt x="66843" y="235908"/>
                  </a:lnTo>
                  <a:lnTo>
                    <a:pt x="45857" y="221939"/>
                  </a:lnTo>
                  <a:lnTo>
                    <a:pt x="13990" y="212627"/>
                  </a:lnTo>
                  <a:lnTo>
                    <a:pt x="0" y="205643"/>
                  </a:lnTo>
                  <a:lnTo>
                    <a:pt x="3109" y="196331"/>
                  </a:lnTo>
                  <a:lnTo>
                    <a:pt x="10104" y="194003"/>
                  </a:lnTo>
                  <a:lnTo>
                    <a:pt x="34199" y="196331"/>
                  </a:lnTo>
                  <a:lnTo>
                    <a:pt x="42748" y="194779"/>
                  </a:lnTo>
                  <a:lnTo>
                    <a:pt x="74615" y="183139"/>
                  </a:lnTo>
                  <a:lnTo>
                    <a:pt x="79278" y="180035"/>
                  </a:lnTo>
                  <a:lnTo>
                    <a:pt x="87828" y="169171"/>
                  </a:lnTo>
                  <a:lnTo>
                    <a:pt x="90160" y="162186"/>
                  </a:lnTo>
                  <a:lnTo>
                    <a:pt x="91714" y="151322"/>
                  </a:lnTo>
                  <a:lnTo>
                    <a:pt x="92492" y="141234"/>
                  </a:lnTo>
                  <a:lnTo>
                    <a:pt x="91714" y="135802"/>
                  </a:lnTo>
                  <a:lnTo>
                    <a:pt x="88605" y="131146"/>
                  </a:lnTo>
                  <a:lnTo>
                    <a:pt x="85496" y="127266"/>
                  </a:lnTo>
                  <a:lnTo>
                    <a:pt x="83165" y="121834"/>
                  </a:lnTo>
                  <a:lnTo>
                    <a:pt x="83942" y="113298"/>
                  </a:lnTo>
                  <a:lnTo>
                    <a:pt x="85496" y="110970"/>
                  </a:lnTo>
                  <a:lnTo>
                    <a:pt x="90160" y="107090"/>
                  </a:lnTo>
                  <a:lnTo>
                    <a:pt x="91714" y="103986"/>
                  </a:lnTo>
                  <a:lnTo>
                    <a:pt x="92492" y="10165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tr-TR"/>
            </a:p>
          </p:txBody>
        </p:sp>
        <p:sp>
          <p:nvSpPr>
            <p:cNvPr id="212" name="Serbest Form 211">
              <a:extLst>
                <a:ext uri="{FF2B5EF4-FFF2-40B4-BE49-F238E27FC236}">
                  <a16:creationId xmlns:a16="http://schemas.microsoft.com/office/drawing/2014/main" id="{A0A536CF-FF2A-2177-3945-8F921DF5B178}"/>
                </a:ext>
              </a:extLst>
            </p:cNvPr>
            <p:cNvSpPr/>
            <p:nvPr/>
          </p:nvSpPr>
          <p:spPr>
            <a:xfrm>
              <a:off x="3558932" y="7189817"/>
              <a:ext cx="1715771" cy="1119062"/>
            </a:xfrm>
            <a:custGeom>
              <a:avLst/>
              <a:gdLst>
                <a:gd name="connsiteX0" fmla="*/ 64511 w 907816"/>
                <a:gd name="connsiteY0" fmla="*/ 76825 h 592097"/>
                <a:gd name="connsiteX1" fmla="*/ 69174 w 907816"/>
                <a:gd name="connsiteY1" fmla="*/ 69065 h 592097"/>
                <a:gd name="connsiteX2" fmla="*/ 88605 w 907816"/>
                <a:gd name="connsiteY2" fmla="*/ 25608 h 592097"/>
                <a:gd name="connsiteX3" fmla="*/ 93269 w 907816"/>
                <a:gd name="connsiteY3" fmla="*/ 17848 h 592097"/>
                <a:gd name="connsiteX4" fmla="*/ 104927 w 907816"/>
                <a:gd name="connsiteY4" fmla="*/ 10864 h 592097"/>
                <a:gd name="connsiteX5" fmla="*/ 117363 w 907816"/>
                <a:gd name="connsiteY5" fmla="*/ 10864 h 592097"/>
                <a:gd name="connsiteX6" fmla="*/ 129799 w 907816"/>
                <a:gd name="connsiteY6" fmla="*/ 19400 h 592097"/>
                <a:gd name="connsiteX7" fmla="*/ 144567 w 907816"/>
                <a:gd name="connsiteY7" fmla="*/ 24832 h 592097"/>
                <a:gd name="connsiteX8" fmla="*/ 174102 w 907816"/>
                <a:gd name="connsiteY8" fmla="*/ 28713 h 592097"/>
                <a:gd name="connsiteX9" fmla="*/ 199751 w 907816"/>
                <a:gd name="connsiteY9" fmla="*/ 46561 h 592097"/>
                <a:gd name="connsiteX10" fmla="*/ 216850 w 907816"/>
                <a:gd name="connsiteY10" fmla="*/ 49665 h 592097"/>
                <a:gd name="connsiteX11" fmla="*/ 233172 w 907816"/>
                <a:gd name="connsiteY11" fmla="*/ 45009 h 592097"/>
                <a:gd name="connsiteX12" fmla="*/ 250271 w 907816"/>
                <a:gd name="connsiteY12" fmla="*/ 45009 h 592097"/>
                <a:gd name="connsiteX13" fmla="*/ 265816 w 907816"/>
                <a:gd name="connsiteY13" fmla="*/ 53545 h 592097"/>
                <a:gd name="connsiteX14" fmla="*/ 292242 w 907816"/>
                <a:gd name="connsiteY14" fmla="*/ 54321 h 592097"/>
                <a:gd name="connsiteX15" fmla="*/ 336545 w 907816"/>
                <a:gd name="connsiteY15" fmla="*/ 51217 h 592097"/>
                <a:gd name="connsiteX16" fmla="*/ 351312 w 907816"/>
                <a:gd name="connsiteY16" fmla="*/ 39577 h 592097"/>
                <a:gd name="connsiteX17" fmla="*/ 364526 w 907816"/>
                <a:gd name="connsiteY17" fmla="*/ 13968 h 592097"/>
                <a:gd name="connsiteX18" fmla="*/ 383957 w 907816"/>
                <a:gd name="connsiteY18" fmla="*/ 0 h 592097"/>
                <a:gd name="connsiteX19" fmla="*/ 411160 w 907816"/>
                <a:gd name="connsiteY19" fmla="*/ 5432 h 592097"/>
                <a:gd name="connsiteX20" fmla="*/ 433700 w 907816"/>
                <a:gd name="connsiteY20" fmla="*/ 24832 h 592097"/>
                <a:gd name="connsiteX21" fmla="*/ 460903 w 907816"/>
                <a:gd name="connsiteY21" fmla="*/ 39577 h 592097"/>
                <a:gd name="connsiteX22" fmla="*/ 509092 w 907816"/>
                <a:gd name="connsiteY22" fmla="*/ 46561 h 592097"/>
                <a:gd name="connsiteX23" fmla="*/ 513756 w 907816"/>
                <a:gd name="connsiteY23" fmla="*/ 54321 h 592097"/>
                <a:gd name="connsiteX24" fmla="*/ 512201 w 907816"/>
                <a:gd name="connsiteY24" fmla="*/ 63633 h 592097"/>
                <a:gd name="connsiteX25" fmla="*/ 512201 w 907816"/>
                <a:gd name="connsiteY25" fmla="*/ 76825 h 592097"/>
                <a:gd name="connsiteX26" fmla="*/ 516087 w 907816"/>
                <a:gd name="connsiteY26" fmla="*/ 90794 h 592097"/>
                <a:gd name="connsiteX27" fmla="*/ 525414 w 907816"/>
                <a:gd name="connsiteY27" fmla="*/ 93898 h 592097"/>
                <a:gd name="connsiteX28" fmla="*/ 538627 w 907816"/>
                <a:gd name="connsiteY28" fmla="*/ 93898 h 592097"/>
                <a:gd name="connsiteX29" fmla="*/ 555727 w 907816"/>
                <a:gd name="connsiteY29" fmla="*/ 100882 h 592097"/>
                <a:gd name="connsiteX30" fmla="*/ 566608 w 907816"/>
                <a:gd name="connsiteY30" fmla="*/ 120282 h 592097"/>
                <a:gd name="connsiteX31" fmla="*/ 572049 w 907816"/>
                <a:gd name="connsiteY31" fmla="*/ 141234 h 592097"/>
                <a:gd name="connsiteX32" fmla="*/ 584484 w 907816"/>
                <a:gd name="connsiteY32" fmla="*/ 159082 h 592097"/>
                <a:gd name="connsiteX33" fmla="*/ 611688 w 907816"/>
                <a:gd name="connsiteY33" fmla="*/ 163739 h 592097"/>
                <a:gd name="connsiteX34" fmla="*/ 616351 w 907816"/>
                <a:gd name="connsiteY34" fmla="*/ 168395 h 592097"/>
                <a:gd name="connsiteX35" fmla="*/ 622569 w 907816"/>
                <a:gd name="connsiteY35" fmla="*/ 180811 h 592097"/>
                <a:gd name="connsiteX36" fmla="*/ 627233 w 907816"/>
                <a:gd name="connsiteY36" fmla="*/ 185467 h 592097"/>
                <a:gd name="connsiteX37" fmla="*/ 654436 w 907816"/>
                <a:gd name="connsiteY37" fmla="*/ 197883 h 592097"/>
                <a:gd name="connsiteX38" fmla="*/ 676199 w 907816"/>
                <a:gd name="connsiteY38" fmla="*/ 219611 h 592097"/>
                <a:gd name="connsiteX39" fmla="*/ 681639 w 907816"/>
                <a:gd name="connsiteY39" fmla="*/ 237460 h 592097"/>
                <a:gd name="connsiteX40" fmla="*/ 684748 w 907816"/>
                <a:gd name="connsiteY40" fmla="*/ 255308 h 592097"/>
                <a:gd name="connsiteX41" fmla="*/ 685526 w 907816"/>
                <a:gd name="connsiteY41" fmla="*/ 270052 h 592097"/>
                <a:gd name="connsiteX42" fmla="*/ 687080 w 907816"/>
                <a:gd name="connsiteY42" fmla="*/ 277812 h 592097"/>
                <a:gd name="connsiteX43" fmla="*/ 696407 w 907816"/>
                <a:gd name="connsiteY43" fmla="*/ 286348 h 592097"/>
                <a:gd name="connsiteX44" fmla="*/ 716615 w 907816"/>
                <a:gd name="connsiteY44" fmla="*/ 287901 h 592097"/>
                <a:gd name="connsiteX45" fmla="*/ 753146 w 907816"/>
                <a:gd name="connsiteY45" fmla="*/ 308077 h 592097"/>
                <a:gd name="connsiteX46" fmla="*/ 766359 w 907816"/>
                <a:gd name="connsiteY46" fmla="*/ 301869 h 592097"/>
                <a:gd name="connsiteX47" fmla="*/ 773354 w 907816"/>
                <a:gd name="connsiteY47" fmla="*/ 291781 h 592097"/>
                <a:gd name="connsiteX48" fmla="*/ 778017 w 907816"/>
                <a:gd name="connsiteY48" fmla="*/ 280140 h 592097"/>
                <a:gd name="connsiteX49" fmla="*/ 780349 w 907816"/>
                <a:gd name="connsiteY49" fmla="*/ 249876 h 592097"/>
                <a:gd name="connsiteX50" fmla="*/ 797448 w 907816"/>
                <a:gd name="connsiteY50" fmla="*/ 235908 h 592097"/>
                <a:gd name="connsiteX51" fmla="*/ 805998 w 907816"/>
                <a:gd name="connsiteY51" fmla="*/ 259188 h 592097"/>
                <a:gd name="connsiteX52" fmla="*/ 799780 w 907816"/>
                <a:gd name="connsiteY52" fmla="*/ 286348 h 592097"/>
                <a:gd name="connsiteX53" fmla="*/ 814548 w 907816"/>
                <a:gd name="connsiteY53" fmla="*/ 291781 h 592097"/>
                <a:gd name="connsiteX54" fmla="*/ 832424 w 907816"/>
                <a:gd name="connsiteY54" fmla="*/ 269276 h 592097"/>
                <a:gd name="connsiteX55" fmla="*/ 876727 w 907816"/>
                <a:gd name="connsiteY55" fmla="*/ 263068 h 592097"/>
                <a:gd name="connsiteX56" fmla="*/ 907816 w 907816"/>
                <a:gd name="connsiteY56" fmla="*/ 306525 h 592097"/>
                <a:gd name="connsiteX57" fmla="*/ 868177 w 907816"/>
                <a:gd name="connsiteY57" fmla="*/ 398094 h 592097"/>
                <a:gd name="connsiteX58" fmla="*/ 872841 w 907816"/>
                <a:gd name="connsiteY58" fmla="*/ 426807 h 592097"/>
                <a:gd name="connsiteX59" fmla="*/ 865845 w 907816"/>
                <a:gd name="connsiteY59" fmla="*/ 451639 h 592097"/>
                <a:gd name="connsiteX60" fmla="*/ 847969 w 907816"/>
                <a:gd name="connsiteY60" fmla="*/ 464831 h 592097"/>
                <a:gd name="connsiteX61" fmla="*/ 831647 w 907816"/>
                <a:gd name="connsiteY61" fmla="*/ 480351 h 592097"/>
                <a:gd name="connsiteX62" fmla="*/ 827761 w 907816"/>
                <a:gd name="connsiteY62" fmla="*/ 492768 h 592097"/>
                <a:gd name="connsiteX63" fmla="*/ 830092 w 907816"/>
                <a:gd name="connsiteY63" fmla="*/ 505184 h 592097"/>
                <a:gd name="connsiteX64" fmla="*/ 821543 w 907816"/>
                <a:gd name="connsiteY64" fmla="*/ 509840 h 592097"/>
                <a:gd name="connsiteX65" fmla="*/ 810661 w 907816"/>
                <a:gd name="connsiteY65" fmla="*/ 505184 h 592097"/>
                <a:gd name="connsiteX66" fmla="*/ 787344 w 907816"/>
                <a:gd name="connsiteY66" fmla="*/ 514496 h 592097"/>
                <a:gd name="connsiteX67" fmla="*/ 774908 w 907816"/>
                <a:gd name="connsiteY67" fmla="*/ 539328 h 592097"/>
                <a:gd name="connsiteX68" fmla="*/ 772577 w 907816"/>
                <a:gd name="connsiteY68" fmla="*/ 547089 h 592097"/>
                <a:gd name="connsiteX69" fmla="*/ 769468 w 907816"/>
                <a:gd name="connsiteY69" fmla="*/ 554073 h 592097"/>
                <a:gd name="connsiteX70" fmla="*/ 769468 w 907816"/>
                <a:gd name="connsiteY70" fmla="*/ 559505 h 592097"/>
                <a:gd name="connsiteX71" fmla="*/ 769468 w 907816"/>
                <a:gd name="connsiteY71" fmla="*/ 565713 h 592097"/>
                <a:gd name="connsiteX72" fmla="*/ 767136 w 907816"/>
                <a:gd name="connsiteY72" fmla="*/ 577353 h 592097"/>
                <a:gd name="connsiteX73" fmla="*/ 760141 w 907816"/>
                <a:gd name="connsiteY73" fmla="*/ 586665 h 592097"/>
                <a:gd name="connsiteX74" fmla="*/ 750037 w 907816"/>
                <a:gd name="connsiteY74" fmla="*/ 592097 h 592097"/>
                <a:gd name="connsiteX75" fmla="*/ 748482 w 907816"/>
                <a:gd name="connsiteY75" fmla="*/ 590545 h 592097"/>
                <a:gd name="connsiteX76" fmla="*/ 745373 w 907816"/>
                <a:gd name="connsiteY76" fmla="*/ 583561 h 592097"/>
                <a:gd name="connsiteX77" fmla="*/ 740710 w 907816"/>
                <a:gd name="connsiteY77" fmla="*/ 578129 h 592097"/>
                <a:gd name="connsiteX78" fmla="*/ 718170 w 907816"/>
                <a:gd name="connsiteY78" fmla="*/ 570369 h 592097"/>
                <a:gd name="connsiteX79" fmla="*/ 711952 w 907816"/>
                <a:gd name="connsiteY79" fmla="*/ 562609 h 592097"/>
                <a:gd name="connsiteX80" fmla="*/ 707288 w 907816"/>
                <a:gd name="connsiteY80" fmla="*/ 566489 h 592097"/>
                <a:gd name="connsiteX81" fmla="*/ 705734 w 907816"/>
                <a:gd name="connsiteY81" fmla="*/ 560281 h 592097"/>
                <a:gd name="connsiteX82" fmla="*/ 705734 w 907816"/>
                <a:gd name="connsiteY82" fmla="*/ 558729 h 592097"/>
                <a:gd name="connsiteX83" fmla="*/ 707288 w 907816"/>
                <a:gd name="connsiteY83" fmla="*/ 557177 h 592097"/>
                <a:gd name="connsiteX84" fmla="*/ 707288 w 907816"/>
                <a:gd name="connsiteY84" fmla="*/ 553297 h 592097"/>
                <a:gd name="connsiteX85" fmla="*/ 697184 w 907816"/>
                <a:gd name="connsiteY85" fmla="*/ 553297 h 592097"/>
                <a:gd name="connsiteX86" fmla="*/ 699516 w 907816"/>
                <a:gd name="connsiteY86" fmla="*/ 550969 h 592097"/>
                <a:gd name="connsiteX87" fmla="*/ 695630 w 907816"/>
                <a:gd name="connsiteY87" fmla="*/ 547865 h 592097"/>
                <a:gd name="connsiteX88" fmla="*/ 693298 w 907816"/>
                <a:gd name="connsiteY88" fmla="*/ 547089 h 592097"/>
                <a:gd name="connsiteX89" fmla="*/ 689412 w 907816"/>
                <a:gd name="connsiteY89" fmla="*/ 547089 h 592097"/>
                <a:gd name="connsiteX90" fmla="*/ 690966 w 907816"/>
                <a:gd name="connsiteY90" fmla="*/ 543208 h 592097"/>
                <a:gd name="connsiteX91" fmla="*/ 694075 w 907816"/>
                <a:gd name="connsiteY91" fmla="*/ 540104 h 592097"/>
                <a:gd name="connsiteX92" fmla="*/ 697962 w 907816"/>
                <a:gd name="connsiteY92" fmla="*/ 538552 h 592097"/>
                <a:gd name="connsiteX93" fmla="*/ 701848 w 907816"/>
                <a:gd name="connsiteY93" fmla="*/ 537776 h 592097"/>
                <a:gd name="connsiteX94" fmla="*/ 701848 w 907816"/>
                <a:gd name="connsiteY94" fmla="*/ 536224 h 592097"/>
                <a:gd name="connsiteX95" fmla="*/ 701070 w 907816"/>
                <a:gd name="connsiteY95" fmla="*/ 535448 h 592097"/>
                <a:gd name="connsiteX96" fmla="*/ 699516 w 907816"/>
                <a:gd name="connsiteY96" fmla="*/ 534672 h 592097"/>
                <a:gd name="connsiteX97" fmla="*/ 701848 w 907816"/>
                <a:gd name="connsiteY97" fmla="*/ 526136 h 592097"/>
                <a:gd name="connsiteX98" fmla="*/ 699516 w 907816"/>
                <a:gd name="connsiteY98" fmla="*/ 518376 h 592097"/>
                <a:gd name="connsiteX99" fmla="*/ 694853 w 907816"/>
                <a:gd name="connsiteY99" fmla="*/ 512944 h 592097"/>
                <a:gd name="connsiteX100" fmla="*/ 689412 w 907816"/>
                <a:gd name="connsiteY100" fmla="*/ 509840 h 592097"/>
                <a:gd name="connsiteX101" fmla="*/ 689412 w 907816"/>
                <a:gd name="connsiteY101" fmla="*/ 506736 h 592097"/>
                <a:gd name="connsiteX102" fmla="*/ 694075 w 907816"/>
                <a:gd name="connsiteY102" fmla="*/ 502856 h 592097"/>
                <a:gd name="connsiteX103" fmla="*/ 696407 w 907816"/>
                <a:gd name="connsiteY103" fmla="*/ 501304 h 592097"/>
                <a:gd name="connsiteX104" fmla="*/ 699516 w 907816"/>
                <a:gd name="connsiteY104" fmla="*/ 500528 h 592097"/>
                <a:gd name="connsiteX105" fmla="*/ 699516 w 907816"/>
                <a:gd name="connsiteY105" fmla="*/ 496648 h 592097"/>
                <a:gd name="connsiteX106" fmla="*/ 697962 w 907816"/>
                <a:gd name="connsiteY106" fmla="*/ 481128 h 592097"/>
                <a:gd name="connsiteX107" fmla="*/ 696407 w 907816"/>
                <a:gd name="connsiteY107" fmla="*/ 473367 h 592097"/>
                <a:gd name="connsiteX108" fmla="*/ 691744 w 907816"/>
                <a:gd name="connsiteY108" fmla="*/ 475695 h 592097"/>
                <a:gd name="connsiteX109" fmla="*/ 689412 w 907816"/>
                <a:gd name="connsiteY109" fmla="*/ 475695 h 592097"/>
                <a:gd name="connsiteX110" fmla="*/ 684748 w 907816"/>
                <a:gd name="connsiteY110" fmla="*/ 469487 h 592097"/>
                <a:gd name="connsiteX111" fmla="*/ 666872 w 907816"/>
                <a:gd name="connsiteY111" fmla="*/ 476471 h 592097"/>
                <a:gd name="connsiteX112" fmla="*/ 659100 w 907816"/>
                <a:gd name="connsiteY112" fmla="*/ 475695 h 592097"/>
                <a:gd name="connsiteX113" fmla="*/ 666095 w 907816"/>
                <a:gd name="connsiteY113" fmla="*/ 473367 h 592097"/>
                <a:gd name="connsiteX114" fmla="*/ 667649 w 907816"/>
                <a:gd name="connsiteY114" fmla="*/ 469487 h 592097"/>
                <a:gd name="connsiteX115" fmla="*/ 665317 w 907816"/>
                <a:gd name="connsiteY115" fmla="*/ 463279 h 592097"/>
                <a:gd name="connsiteX116" fmla="*/ 661431 w 907816"/>
                <a:gd name="connsiteY116" fmla="*/ 456295 h 592097"/>
                <a:gd name="connsiteX117" fmla="*/ 662986 w 907816"/>
                <a:gd name="connsiteY117" fmla="*/ 453191 h 592097"/>
                <a:gd name="connsiteX118" fmla="*/ 666872 w 907816"/>
                <a:gd name="connsiteY118" fmla="*/ 444655 h 592097"/>
                <a:gd name="connsiteX119" fmla="*/ 669204 w 907816"/>
                <a:gd name="connsiteY119" fmla="*/ 439999 h 592097"/>
                <a:gd name="connsiteX120" fmla="*/ 674644 w 907816"/>
                <a:gd name="connsiteY120" fmla="*/ 444655 h 592097"/>
                <a:gd name="connsiteX121" fmla="*/ 678531 w 907816"/>
                <a:gd name="connsiteY121" fmla="*/ 440775 h 592097"/>
                <a:gd name="connsiteX122" fmla="*/ 683971 w 907816"/>
                <a:gd name="connsiteY122" fmla="*/ 433791 h 592097"/>
                <a:gd name="connsiteX123" fmla="*/ 689412 w 907816"/>
                <a:gd name="connsiteY123" fmla="*/ 431463 h 592097"/>
                <a:gd name="connsiteX124" fmla="*/ 689412 w 907816"/>
                <a:gd name="connsiteY124" fmla="*/ 433791 h 592097"/>
                <a:gd name="connsiteX125" fmla="*/ 687080 w 907816"/>
                <a:gd name="connsiteY125" fmla="*/ 439223 h 592097"/>
                <a:gd name="connsiteX126" fmla="*/ 690189 w 907816"/>
                <a:gd name="connsiteY126" fmla="*/ 440775 h 592097"/>
                <a:gd name="connsiteX127" fmla="*/ 694853 w 907816"/>
                <a:gd name="connsiteY127" fmla="*/ 439223 h 592097"/>
                <a:gd name="connsiteX128" fmla="*/ 697184 w 907816"/>
                <a:gd name="connsiteY128" fmla="*/ 436119 h 592097"/>
                <a:gd name="connsiteX129" fmla="*/ 695630 w 907816"/>
                <a:gd name="connsiteY129" fmla="*/ 431463 h 592097"/>
                <a:gd name="connsiteX130" fmla="*/ 694075 w 907816"/>
                <a:gd name="connsiteY130" fmla="*/ 427583 h 592097"/>
                <a:gd name="connsiteX131" fmla="*/ 691744 w 907816"/>
                <a:gd name="connsiteY131" fmla="*/ 423703 h 592097"/>
                <a:gd name="connsiteX132" fmla="*/ 689412 w 907816"/>
                <a:gd name="connsiteY132" fmla="*/ 421374 h 592097"/>
                <a:gd name="connsiteX133" fmla="*/ 666095 w 907816"/>
                <a:gd name="connsiteY133" fmla="*/ 405078 h 592097"/>
                <a:gd name="connsiteX134" fmla="*/ 637337 w 907816"/>
                <a:gd name="connsiteY134" fmla="*/ 392662 h 592097"/>
                <a:gd name="connsiteX135" fmla="*/ 634228 w 907816"/>
                <a:gd name="connsiteY135" fmla="*/ 388782 h 592097"/>
                <a:gd name="connsiteX136" fmla="*/ 631119 w 907816"/>
                <a:gd name="connsiteY136" fmla="*/ 381798 h 592097"/>
                <a:gd name="connsiteX137" fmla="*/ 624901 w 907816"/>
                <a:gd name="connsiteY137" fmla="*/ 386454 h 592097"/>
                <a:gd name="connsiteX138" fmla="*/ 618683 w 907816"/>
                <a:gd name="connsiteY138" fmla="*/ 394990 h 592097"/>
                <a:gd name="connsiteX139" fmla="*/ 613242 w 907816"/>
                <a:gd name="connsiteY139" fmla="*/ 399646 h 592097"/>
                <a:gd name="connsiteX140" fmla="*/ 613242 w 907816"/>
                <a:gd name="connsiteY140" fmla="*/ 402750 h 592097"/>
                <a:gd name="connsiteX141" fmla="*/ 616351 w 907816"/>
                <a:gd name="connsiteY141" fmla="*/ 402750 h 592097"/>
                <a:gd name="connsiteX142" fmla="*/ 616351 w 907816"/>
                <a:gd name="connsiteY142" fmla="*/ 405854 h 592097"/>
                <a:gd name="connsiteX143" fmla="*/ 609356 w 907816"/>
                <a:gd name="connsiteY143" fmla="*/ 406630 h 592097"/>
                <a:gd name="connsiteX144" fmla="*/ 606247 w 907816"/>
                <a:gd name="connsiteY144" fmla="*/ 407406 h 592097"/>
                <a:gd name="connsiteX145" fmla="*/ 603138 w 907816"/>
                <a:gd name="connsiteY145" fmla="*/ 408958 h 592097"/>
                <a:gd name="connsiteX146" fmla="*/ 602361 w 907816"/>
                <a:gd name="connsiteY146" fmla="*/ 412839 h 592097"/>
                <a:gd name="connsiteX147" fmla="*/ 603138 w 907816"/>
                <a:gd name="connsiteY147" fmla="*/ 416719 h 592097"/>
                <a:gd name="connsiteX148" fmla="*/ 603138 w 907816"/>
                <a:gd name="connsiteY148" fmla="*/ 420599 h 592097"/>
                <a:gd name="connsiteX149" fmla="*/ 598475 w 907816"/>
                <a:gd name="connsiteY149" fmla="*/ 421374 h 592097"/>
                <a:gd name="connsiteX150" fmla="*/ 600029 w 907816"/>
                <a:gd name="connsiteY150" fmla="*/ 425255 h 592097"/>
                <a:gd name="connsiteX151" fmla="*/ 601584 w 907816"/>
                <a:gd name="connsiteY151" fmla="*/ 426807 h 592097"/>
                <a:gd name="connsiteX152" fmla="*/ 603138 w 907816"/>
                <a:gd name="connsiteY152" fmla="*/ 428359 h 592097"/>
                <a:gd name="connsiteX153" fmla="*/ 600807 w 907816"/>
                <a:gd name="connsiteY153" fmla="*/ 431463 h 592097"/>
                <a:gd name="connsiteX154" fmla="*/ 604693 w 907816"/>
                <a:gd name="connsiteY154" fmla="*/ 435343 h 592097"/>
                <a:gd name="connsiteX155" fmla="*/ 606247 w 907816"/>
                <a:gd name="connsiteY155" fmla="*/ 437671 h 592097"/>
                <a:gd name="connsiteX156" fmla="*/ 608579 w 907816"/>
                <a:gd name="connsiteY156" fmla="*/ 437671 h 592097"/>
                <a:gd name="connsiteX157" fmla="*/ 610133 w 907816"/>
                <a:gd name="connsiteY157" fmla="*/ 433015 h 592097"/>
                <a:gd name="connsiteX158" fmla="*/ 612465 w 907816"/>
                <a:gd name="connsiteY158" fmla="*/ 429135 h 592097"/>
                <a:gd name="connsiteX159" fmla="*/ 613242 w 907816"/>
                <a:gd name="connsiteY159" fmla="*/ 425255 h 592097"/>
                <a:gd name="connsiteX160" fmla="*/ 610911 w 907816"/>
                <a:gd name="connsiteY160" fmla="*/ 418270 h 592097"/>
                <a:gd name="connsiteX161" fmla="*/ 617129 w 907816"/>
                <a:gd name="connsiteY161" fmla="*/ 424479 h 592097"/>
                <a:gd name="connsiteX162" fmla="*/ 614797 w 907816"/>
                <a:gd name="connsiteY162" fmla="*/ 432239 h 592097"/>
                <a:gd name="connsiteX163" fmla="*/ 608579 w 907816"/>
                <a:gd name="connsiteY163" fmla="*/ 439223 h 592097"/>
                <a:gd name="connsiteX164" fmla="*/ 603138 w 907816"/>
                <a:gd name="connsiteY164" fmla="*/ 443879 h 592097"/>
                <a:gd name="connsiteX165" fmla="*/ 605470 w 907816"/>
                <a:gd name="connsiteY165" fmla="*/ 448535 h 592097"/>
                <a:gd name="connsiteX166" fmla="*/ 601584 w 907816"/>
                <a:gd name="connsiteY166" fmla="*/ 450863 h 592097"/>
                <a:gd name="connsiteX167" fmla="*/ 595366 w 907816"/>
                <a:gd name="connsiteY167" fmla="*/ 451639 h 592097"/>
                <a:gd name="connsiteX168" fmla="*/ 590702 w 907816"/>
                <a:gd name="connsiteY168" fmla="*/ 450087 h 592097"/>
                <a:gd name="connsiteX169" fmla="*/ 586816 w 907816"/>
                <a:gd name="connsiteY169" fmla="*/ 446207 h 592097"/>
                <a:gd name="connsiteX170" fmla="*/ 586816 w 907816"/>
                <a:gd name="connsiteY170" fmla="*/ 441551 h 592097"/>
                <a:gd name="connsiteX171" fmla="*/ 589925 w 907816"/>
                <a:gd name="connsiteY171" fmla="*/ 438447 h 592097"/>
                <a:gd name="connsiteX172" fmla="*/ 595366 w 907816"/>
                <a:gd name="connsiteY172" fmla="*/ 437671 h 592097"/>
                <a:gd name="connsiteX173" fmla="*/ 595366 w 907816"/>
                <a:gd name="connsiteY173" fmla="*/ 433791 h 592097"/>
                <a:gd name="connsiteX174" fmla="*/ 589148 w 907816"/>
                <a:gd name="connsiteY174" fmla="*/ 430687 h 592097"/>
                <a:gd name="connsiteX175" fmla="*/ 585262 w 907816"/>
                <a:gd name="connsiteY175" fmla="*/ 427583 h 592097"/>
                <a:gd name="connsiteX176" fmla="*/ 581376 w 907816"/>
                <a:gd name="connsiteY176" fmla="*/ 426031 h 592097"/>
                <a:gd name="connsiteX177" fmla="*/ 575158 w 907816"/>
                <a:gd name="connsiteY177" fmla="*/ 428359 h 592097"/>
                <a:gd name="connsiteX178" fmla="*/ 573603 w 907816"/>
                <a:gd name="connsiteY178" fmla="*/ 415943 h 592097"/>
                <a:gd name="connsiteX179" fmla="*/ 560390 w 907816"/>
                <a:gd name="connsiteY179" fmla="*/ 406630 h 592097"/>
                <a:gd name="connsiteX180" fmla="*/ 543291 w 907816"/>
                <a:gd name="connsiteY180" fmla="*/ 403526 h 592097"/>
                <a:gd name="connsiteX181" fmla="*/ 532409 w 907816"/>
                <a:gd name="connsiteY181" fmla="*/ 408958 h 592097"/>
                <a:gd name="connsiteX182" fmla="*/ 530078 w 907816"/>
                <a:gd name="connsiteY182" fmla="*/ 408958 h 592097"/>
                <a:gd name="connsiteX183" fmla="*/ 528523 w 907816"/>
                <a:gd name="connsiteY183" fmla="*/ 400422 h 592097"/>
                <a:gd name="connsiteX184" fmla="*/ 523860 w 907816"/>
                <a:gd name="connsiteY184" fmla="*/ 397318 h 592097"/>
                <a:gd name="connsiteX185" fmla="*/ 519196 w 907816"/>
                <a:gd name="connsiteY185" fmla="*/ 398870 h 592097"/>
                <a:gd name="connsiteX186" fmla="*/ 514533 w 907816"/>
                <a:gd name="connsiteY186" fmla="*/ 405854 h 592097"/>
                <a:gd name="connsiteX187" fmla="*/ 512201 w 907816"/>
                <a:gd name="connsiteY187" fmla="*/ 402750 h 592097"/>
                <a:gd name="connsiteX188" fmla="*/ 507538 w 907816"/>
                <a:gd name="connsiteY188" fmla="*/ 390334 h 592097"/>
                <a:gd name="connsiteX189" fmla="*/ 510647 w 907816"/>
                <a:gd name="connsiteY189" fmla="*/ 384126 h 592097"/>
                <a:gd name="connsiteX190" fmla="*/ 512201 w 907816"/>
                <a:gd name="connsiteY190" fmla="*/ 374814 h 592097"/>
                <a:gd name="connsiteX191" fmla="*/ 511424 w 907816"/>
                <a:gd name="connsiteY191" fmla="*/ 366278 h 592097"/>
                <a:gd name="connsiteX192" fmla="*/ 507538 w 907816"/>
                <a:gd name="connsiteY192" fmla="*/ 361622 h 592097"/>
                <a:gd name="connsiteX193" fmla="*/ 507538 w 907816"/>
                <a:gd name="connsiteY193" fmla="*/ 360070 h 592097"/>
                <a:gd name="connsiteX194" fmla="*/ 507538 w 907816"/>
                <a:gd name="connsiteY194" fmla="*/ 359294 h 592097"/>
                <a:gd name="connsiteX195" fmla="*/ 509092 w 907816"/>
                <a:gd name="connsiteY195" fmla="*/ 359294 h 592097"/>
                <a:gd name="connsiteX196" fmla="*/ 509869 w 907816"/>
                <a:gd name="connsiteY196" fmla="*/ 358518 h 592097"/>
                <a:gd name="connsiteX197" fmla="*/ 509092 w 907816"/>
                <a:gd name="connsiteY197" fmla="*/ 356966 h 592097"/>
                <a:gd name="connsiteX198" fmla="*/ 508315 w 907816"/>
                <a:gd name="connsiteY198" fmla="*/ 356190 h 592097"/>
                <a:gd name="connsiteX199" fmla="*/ 508315 w 907816"/>
                <a:gd name="connsiteY199" fmla="*/ 354638 h 592097"/>
                <a:gd name="connsiteX200" fmla="*/ 509869 w 907816"/>
                <a:gd name="connsiteY200" fmla="*/ 352309 h 592097"/>
                <a:gd name="connsiteX201" fmla="*/ 507538 w 907816"/>
                <a:gd name="connsiteY201" fmla="*/ 352309 h 592097"/>
                <a:gd name="connsiteX202" fmla="*/ 505983 w 907816"/>
                <a:gd name="connsiteY202" fmla="*/ 356190 h 592097"/>
                <a:gd name="connsiteX203" fmla="*/ 505206 w 907816"/>
                <a:gd name="connsiteY203" fmla="*/ 358518 h 592097"/>
                <a:gd name="connsiteX204" fmla="*/ 505206 w 907816"/>
                <a:gd name="connsiteY204" fmla="*/ 361622 h 592097"/>
                <a:gd name="connsiteX205" fmla="*/ 502874 w 907816"/>
                <a:gd name="connsiteY205" fmla="*/ 360070 h 592097"/>
                <a:gd name="connsiteX206" fmla="*/ 502874 w 907816"/>
                <a:gd name="connsiteY206" fmla="*/ 359294 h 592097"/>
                <a:gd name="connsiteX207" fmla="*/ 502097 w 907816"/>
                <a:gd name="connsiteY207" fmla="*/ 356190 h 592097"/>
                <a:gd name="connsiteX208" fmla="*/ 497434 w 907816"/>
                <a:gd name="connsiteY208" fmla="*/ 350758 h 592097"/>
                <a:gd name="connsiteX209" fmla="*/ 486552 w 907816"/>
                <a:gd name="connsiteY209" fmla="*/ 348429 h 592097"/>
                <a:gd name="connsiteX210" fmla="*/ 478003 w 907816"/>
                <a:gd name="connsiteY210" fmla="*/ 353086 h 592097"/>
                <a:gd name="connsiteX211" fmla="*/ 479557 w 907816"/>
                <a:gd name="connsiteY211" fmla="*/ 364726 h 592097"/>
                <a:gd name="connsiteX212" fmla="*/ 475671 w 907816"/>
                <a:gd name="connsiteY212" fmla="*/ 361622 h 592097"/>
                <a:gd name="connsiteX213" fmla="*/ 471785 w 907816"/>
                <a:gd name="connsiteY213" fmla="*/ 360846 h 592097"/>
                <a:gd name="connsiteX214" fmla="*/ 468676 w 907816"/>
                <a:gd name="connsiteY214" fmla="*/ 360070 h 592097"/>
                <a:gd name="connsiteX215" fmla="*/ 464012 w 907816"/>
                <a:gd name="connsiteY215" fmla="*/ 358518 h 592097"/>
                <a:gd name="connsiteX216" fmla="*/ 469453 w 907816"/>
                <a:gd name="connsiteY216" fmla="*/ 355413 h 592097"/>
                <a:gd name="connsiteX217" fmla="*/ 469453 w 907816"/>
                <a:gd name="connsiteY217" fmla="*/ 352309 h 592097"/>
                <a:gd name="connsiteX218" fmla="*/ 460903 w 907816"/>
                <a:gd name="connsiteY218" fmla="*/ 352309 h 592097"/>
                <a:gd name="connsiteX219" fmla="*/ 455463 w 907816"/>
                <a:gd name="connsiteY219" fmla="*/ 350758 h 592097"/>
                <a:gd name="connsiteX220" fmla="*/ 453131 w 907816"/>
                <a:gd name="connsiteY220" fmla="*/ 346101 h 592097"/>
                <a:gd name="connsiteX221" fmla="*/ 451576 w 907816"/>
                <a:gd name="connsiteY221" fmla="*/ 336789 h 592097"/>
                <a:gd name="connsiteX222" fmla="*/ 453908 w 907816"/>
                <a:gd name="connsiteY222" fmla="*/ 336789 h 592097"/>
                <a:gd name="connsiteX223" fmla="*/ 456240 w 907816"/>
                <a:gd name="connsiteY223" fmla="*/ 336789 h 592097"/>
                <a:gd name="connsiteX224" fmla="*/ 457017 w 907816"/>
                <a:gd name="connsiteY224" fmla="*/ 335237 h 592097"/>
                <a:gd name="connsiteX225" fmla="*/ 456240 w 907816"/>
                <a:gd name="connsiteY225" fmla="*/ 332133 h 592097"/>
                <a:gd name="connsiteX226" fmla="*/ 455463 w 907816"/>
                <a:gd name="connsiteY226" fmla="*/ 331357 h 592097"/>
                <a:gd name="connsiteX227" fmla="*/ 454685 w 907816"/>
                <a:gd name="connsiteY227" fmla="*/ 329805 h 592097"/>
                <a:gd name="connsiteX228" fmla="*/ 453908 w 907816"/>
                <a:gd name="connsiteY228" fmla="*/ 329029 h 592097"/>
                <a:gd name="connsiteX229" fmla="*/ 453131 w 907816"/>
                <a:gd name="connsiteY229" fmla="*/ 323597 h 592097"/>
                <a:gd name="connsiteX230" fmla="*/ 451576 w 907816"/>
                <a:gd name="connsiteY230" fmla="*/ 321269 h 592097"/>
                <a:gd name="connsiteX231" fmla="*/ 450022 w 907816"/>
                <a:gd name="connsiteY231" fmla="*/ 321269 h 592097"/>
                <a:gd name="connsiteX232" fmla="*/ 449245 w 907816"/>
                <a:gd name="connsiteY232" fmla="*/ 325925 h 592097"/>
                <a:gd name="connsiteX233" fmla="*/ 445359 w 907816"/>
                <a:gd name="connsiteY233" fmla="*/ 329805 h 592097"/>
                <a:gd name="connsiteX234" fmla="*/ 438363 w 907816"/>
                <a:gd name="connsiteY234" fmla="*/ 332133 h 592097"/>
                <a:gd name="connsiteX235" fmla="*/ 427482 w 907816"/>
                <a:gd name="connsiteY235" fmla="*/ 332909 h 592097"/>
                <a:gd name="connsiteX236" fmla="*/ 423596 w 907816"/>
                <a:gd name="connsiteY236" fmla="*/ 334461 h 592097"/>
                <a:gd name="connsiteX237" fmla="*/ 423596 w 907816"/>
                <a:gd name="connsiteY237" fmla="*/ 337565 h 592097"/>
                <a:gd name="connsiteX238" fmla="*/ 425928 w 907816"/>
                <a:gd name="connsiteY238" fmla="*/ 340669 h 592097"/>
                <a:gd name="connsiteX239" fmla="*/ 429036 w 907816"/>
                <a:gd name="connsiteY239" fmla="*/ 342997 h 592097"/>
                <a:gd name="connsiteX240" fmla="*/ 431368 w 907816"/>
                <a:gd name="connsiteY240" fmla="*/ 342997 h 592097"/>
                <a:gd name="connsiteX241" fmla="*/ 434477 w 907816"/>
                <a:gd name="connsiteY241" fmla="*/ 342221 h 592097"/>
                <a:gd name="connsiteX242" fmla="*/ 437586 w 907816"/>
                <a:gd name="connsiteY242" fmla="*/ 342221 h 592097"/>
                <a:gd name="connsiteX243" fmla="*/ 441472 w 907816"/>
                <a:gd name="connsiteY243" fmla="*/ 346101 h 592097"/>
                <a:gd name="connsiteX244" fmla="*/ 437586 w 907816"/>
                <a:gd name="connsiteY244" fmla="*/ 353086 h 592097"/>
                <a:gd name="connsiteX245" fmla="*/ 434477 w 907816"/>
                <a:gd name="connsiteY245" fmla="*/ 359294 h 592097"/>
                <a:gd name="connsiteX246" fmla="*/ 430591 w 907816"/>
                <a:gd name="connsiteY246" fmla="*/ 364726 h 592097"/>
                <a:gd name="connsiteX247" fmla="*/ 423596 w 907816"/>
                <a:gd name="connsiteY247" fmla="*/ 364726 h 592097"/>
                <a:gd name="connsiteX248" fmla="*/ 404942 w 907816"/>
                <a:gd name="connsiteY248" fmla="*/ 354638 h 592097"/>
                <a:gd name="connsiteX249" fmla="*/ 401056 w 907816"/>
                <a:gd name="connsiteY249" fmla="*/ 352309 h 592097"/>
                <a:gd name="connsiteX250" fmla="*/ 398724 w 907816"/>
                <a:gd name="connsiteY250" fmla="*/ 352309 h 592097"/>
                <a:gd name="connsiteX251" fmla="*/ 400279 w 907816"/>
                <a:gd name="connsiteY251" fmla="*/ 359294 h 592097"/>
                <a:gd name="connsiteX252" fmla="*/ 401056 w 907816"/>
                <a:gd name="connsiteY252" fmla="*/ 361622 h 592097"/>
                <a:gd name="connsiteX253" fmla="*/ 390952 w 907816"/>
                <a:gd name="connsiteY253" fmla="*/ 362398 h 592097"/>
                <a:gd name="connsiteX254" fmla="*/ 387066 w 907816"/>
                <a:gd name="connsiteY254" fmla="*/ 360846 h 592097"/>
                <a:gd name="connsiteX255" fmla="*/ 385511 w 907816"/>
                <a:gd name="connsiteY255" fmla="*/ 356966 h 592097"/>
                <a:gd name="connsiteX256" fmla="*/ 387066 w 907816"/>
                <a:gd name="connsiteY256" fmla="*/ 353086 h 592097"/>
                <a:gd name="connsiteX257" fmla="*/ 390952 w 907816"/>
                <a:gd name="connsiteY257" fmla="*/ 350758 h 592097"/>
                <a:gd name="connsiteX258" fmla="*/ 401056 w 907816"/>
                <a:gd name="connsiteY258" fmla="*/ 349205 h 592097"/>
                <a:gd name="connsiteX259" fmla="*/ 401056 w 907816"/>
                <a:gd name="connsiteY259" fmla="*/ 346101 h 592097"/>
                <a:gd name="connsiteX260" fmla="*/ 396392 w 907816"/>
                <a:gd name="connsiteY260" fmla="*/ 342997 h 592097"/>
                <a:gd name="connsiteX261" fmla="*/ 390952 w 907816"/>
                <a:gd name="connsiteY261" fmla="*/ 338341 h 592097"/>
                <a:gd name="connsiteX262" fmla="*/ 385511 w 907816"/>
                <a:gd name="connsiteY262" fmla="*/ 335237 h 592097"/>
                <a:gd name="connsiteX263" fmla="*/ 379293 w 907816"/>
                <a:gd name="connsiteY263" fmla="*/ 338341 h 592097"/>
                <a:gd name="connsiteX264" fmla="*/ 374630 w 907816"/>
                <a:gd name="connsiteY264" fmla="*/ 346101 h 592097"/>
                <a:gd name="connsiteX265" fmla="*/ 372298 w 907816"/>
                <a:gd name="connsiteY265" fmla="*/ 353086 h 592097"/>
                <a:gd name="connsiteX266" fmla="*/ 373075 w 907816"/>
                <a:gd name="connsiteY266" fmla="*/ 360070 h 592097"/>
                <a:gd name="connsiteX267" fmla="*/ 378516 w 907816"/>
                <a:gd name="connsiteY267" fmla="*/ 364726 h 592097"/>
                <a:gd name="connsiteX268" fmla="*/ 376184 w 907816"/>
                <a:gd name="connsiteY268" fmla="*/ 374814 h 592097"/>
                <a:gd name="connsiteX269" fmla="*/ 390952 w 907816"/>
                <a:gd name="connsiteY269" fmla="*/ 385678 h 592097"/>
                <a:gd name="connsiteX270" fmla="*/ 393283 w 907816"/>
                <a:gd name="connsiteY270" fmla="*/ 396542 h 592097"/>
                <a:gd name="connsiteX271" fmla="*/ 389397 w 907816"/>
                <a:gd name="connsiteY271" fmla="*/ 393438 h 592097"/>
                <a:gd name="connsiteX272" fmla="*/ 383179 w 907816"/>
                <a:gd name="connsiteY272" fmla="*/ 391110 h 592097"/>
                <a:gd name="connsiteX273" fmla="*/ 377739 w 907816"/>
                <a:gd name="connsiteY273" fmla="*/ 392662 h 592097"/>
                <a:gd name="connsiteX274" fmla="*/ 375407 w 907816"/>
                <a:gd name="connsiteY274" fmla="*/ 399646 h 592097"/>
                <a:gd name="connsiteX275" fmla="*/ 373075 w 907816"/>
                <a:gd name="connsiteY275" fmla="*/ 398094 h 592097"/>
                <a:gd name="connsiteX276" fmla="*/ 370743 w 907816"/>
                <a:gd name="connsiteY276" fmla="*/ 396542 h 592097"/>
                <a:gd name="connsiteX277" fmla="*/ 370743 w 907816"/>
                <a:gd name="connsiteY277" fmla="*/ 398870 h 592097"/>
                <a:gd name="connsiteX278" fmla="*/ 369966 w 907816"/>
                <a:gd name="connsiteY278" fmla="*/ 400422 h 592097"/>
                <a:gd name="connsiteX279" fmla="*/ 369189 w 907816"/>
                <a:gd name="connsiteY279" fmla="*/ 401198 h 592097"/>
                <a:gd name="connsiteX280" fmla="*/ 367635 w 907816"/>
                <a:gd name="connsiteY280" fmla="*/ 402750 h 592097"/>
                <a:gd name="connsiteX281" fmla="*/ 369966 w 907816"/>
                <a:gd name="connsiteY281" fmla="*/ 403526 h 592097"/>
                <a:gd name="connsiteX282" fmla="*/ 370743 w 907816"/>
                <a:gd name="connsiteY282" fmla="*/ 405854 h 592097"/>
                <a:gd name="connsiteX283" fmla="*/ 352090 w 907816"/>
                <a:gd name="connsiteY283" fmla="*/ 412839 h 592097"/>
                <a:gd name="connsiteX284" fmla="*/ 344317 w 907816"/>
                <a:gd name="connsiteY284" fmla="*/ 418270 h 592097"/>
                <a:gd name="connsiteX285" fmla="*/ 338099 w 907816"/>
                <a:gd name="connsiteY285" fmla="*/ 428359 h 592097"/>
                <a:gd name="connsiteX286" fmla="*/ 332659 w 907816"/>
                <a:gd name="connsiteY286" fmla="*/ 438447 h 592097"/>
                <a:gd name="connsiteX287" fmla="*/ 325664 w 907816"/>
                <a:gd name="connsiteY287" fmla="*/ 449311 h 592097"/>
                <a:gd name="connsiteX288" fmla="*/ 317114 w 907816"/>
                <a:gd name="connsiteY288" fmla="*/ 456295 h 592097"/>
                <a:gd name="connsiteX289" fmla="*/ 307787 w 907816"/>
                <a:gd name="connsiteY289" fmla="*/ 453191 h 592097"/>
                <a:gd name="connsiteX290" fmla="*/ 306233 w 907816"/>
                <a:gd name="connsiteY290" fmla="*/ 456295 h 592097"/>
                <a:gd name="connsiteX291" fmla="*/ 304678 w 907816"/>
                <a:gd name="connsiteY291" fmla="*/ 457847 h 592097"/>
                <a:gd name="connsiteX292" fmla="*/ 303124 w 907816"/>
                <a:gd name="connsiteY292" fmla="*/ 458623 h 592097"/>
                <a:gd name="connsiteX293" fmla="*/ 300015 w 907816"/>
                <a:gd name="connsiteY293" fmla="*/ 459399 h 592097"/>
                <a:gd name="connsiteX294" fmla="*/ 300792 w 907816"/>
                <a:gd name="connsiteY294" fmla="*/ 460951 h 592097"/>
                <a:gd name="connsiteX295" fmla="*/ 301569 w 907816"/>
                <a:gd name="connsiteY295" fmla="*/ 464055 h 592097"/>
                <a:gd name="connsiteX296" fmla="*/ 302346 w 907816"/>
                <a:gd name="connsiteY296" fmla="*/ 465607 h 592097"/>
                <a:gd name="connsiteX297" fmla="*/ 297683 w 907816"/>
                <a:gd name="connsiteY297" fmla="*/ 467935 h 592097"/>
                <a:gd name="connsiteX298" fmla="*/ 294574 w 907816"/>
                <a:gd name="connsiteY298" fmla="*/ 467935 h 592097"/>
                <a:gd name="connsiteX299" fmla="*/ 291465 w 907816"/>
                <a:gd name="connsiteY299" fmla="*/ 466383 h 592097"/>
                <a:gd name="connsiteX300" fmla="*/ 289911 w 907816"/>
                <a:gd name="connsiteY300" fmla="*/ 462503 h 592097"/>
                <a:gd name="connsiteX301" fmla="*/ 286024 w 907816"/>
                <a:gd name="connsiteY301" fmla="*/ 468711 h 592097"/>
                <a:gd name="connsiteX302" fmla="*/ 281361 w 907816"/>
                <a:gd name="connsiteY302" fmla="*/ 470263 h 592097"/>
                <a:gd name="connsiteX303" fmla="*/ 276697 w 907816"/>
                <a:gd name="connsiteY303" fmla="*/ 467159 h 592097"/>
                <a:gd name="connsiteX304" fmla="*/ 272034 w 907816"/>
                <a:gd name="connsiteY304" fmla="*/ 462503 h 592097"/>
                <a:gd name="connsiteX305" fmla="*/ 272811 w 907816"/>
                <a:gd name="connsiteY305" fmla="*/ 460951 h 592097"/>
                <a:gd name="connsiteX306" fmla="*/ 273588 w 907816"/>
                <a:gd name="connsiteY306" fmla="*/ 457847 h 592097"/>
                <a:gd name="connsiteX307" fmla="*/ 274366 w 907816"/>
                <a:gd name="connsiteY307" fmla="*/ 456295 h 592097"/>
                <a:gd name="connsiteX308" fmla="*/ 272811 w 907816"/>
                <a:gd name="connsiteY308" fmla="*/ 454743 h 592097"/>
                <a:gd name="connsiteX309" fmla="*/ 271257 w 907816"/>
                <a:gd name="connsiteY309" fmla="*/ 453191 h 592097"/>
                <a:gd name="connsiteX310" fmla="*/ 269702 w 907816"/>
                <a:gd name="connsiteY310" fmla="*/ 450087 h 592097"/>
                <a:gd name="connsiteX311" fmla="*/ 297683 w 907816"/>
                <a:gd name="connsiteY311" fmla="*/ 450087 h 592097"/>
                <a:gd name="connsiteX312" fmla="*/ 304678 w 907816"/>
                <a:gd name="connsiteY312" fmla="*/ 446983 h 592097"/>
                <a:gd name="connsiteX313" fmla="*/ 308564 w 907816"/>
                <a:gd name="connsiteY313" fmla="*/ 442327 h 592097"/>
                <a:gd name="connsiteX314" fmla="*/ 312450 w 907816"/>
                <a:gd name="connsiteY314" fmla="*/ 436895 h 592097"/>
                <a:gd name="connsiteX315" fmla="*/ 317891 w 907816"/>
                <a:gd name="connsiteY315" fmla="*/ 431463 h 592097"/>
                <a:gd name="connsiteX316" fmla="*/ 312450 w 907816"/>
                <a:gd name="connsiteY316" fmla="*/ 425255 h 592097"/>
                <a:gd name="connsiteX317" fmla="*/ 305455 w 907816"/>
                <a:gd name="connsiteY317" fmla="*/ 431463 h 592097"/>
                <a:gd name="connsiteX318" fmla="*/ 302346 w 907816"/>
                <a:gd name="connsiteY318" fmla="*/ 433791 h 592097"/>
                <a:gd name="connsiteX319" fmla="*/ 302346 w 907816"/>
                <a:gd name="connsiteY319" fmla="*/ 431463 h 592097"/>
                <a:gd name="connsiteX320" fmla="*/ 306233 w 907816"/>
                <a:gd name="connsiteY320" fmla="*/ 427583 h 592097"/>
                <a:gd name="connsiteX321" fmla="*/ 307010 w 907816"/>
                <a:gd name="connsiteY321" fmla="*/ 421374 h 592097"/>
                <a:gd name="connsiteX322" fmla="*/ 306233 w 907816"/>
                <a:gd name="connsiteY322" fmla="*/ 415943 h 592097"/>
                <a:gd name="connsiteX323" fmla="*/ 302346 w 907816"/>
                <a:gd name="connsiteY323" fmla="*/ 412062 h 592097"/>
                <a:gd name="connsiteX324" fmla="*/ 298460 w 907816"/>
                <a:gd name="connsiteY324" fmla="*/ 409734 h 592097"/>
                <a:gd name="connsiteX325" fmla="*/ 297683 w 907816"/>
                <a:gd name="connsiteY325" fmla="*/ 411286 h 592097"/>
                <a:gd name="connsiteX326" fmla="*/ 297683 w 907816"/>
                <a:gd name="connsiteY326" fmla="*/ 416719 h 592097"/>
                <a:gd name="connsiteX327" fmla="*/ 295351 w 907816"/>
                <a:gd name="connsiteY327" fmla="*/ 419047 h 592097"/>
                <a:gd name="connsiteX328" fmla="*/ 291465 w 907816"/>
                <a:gd name="connsiteY328" fmla="*/ 419047 h 592097"/>
                <a:gd name="connsiteX329" fmla="*/ 287579 w 907816"/>
                <a:gd name="connsiteY329" fmla="*/ 416719 h 592097"/>
                <a:gd name="connsiteX330" fmla="*/ 284470 w 907816"/>
                <a:gd name="connsiteY330" fmla="*/ 415166 h 592097"/>
                <a:gd name="connsiteX331" fmla="*/ 281361 w 907816"/>
                <a:gd name="connsiteY331" fmla="*/ 416719 h 592097"/>
                <a:gd name="connsiteX332" fmla="*/ 277475 w 907816"/>
                <a:gd name="connsiteY332" fmla="*/ 416719 h 592097"/>
                <a:gd name="connsiteX333" fmla="*/ 273588 w 907816"/>
                <a:gd name="connsiteY333" fmla="*/ 415166 h 592097"/>
                <a:gd name="connsiteX334" fmla="*/ 272034 w 907816"/>
                <a:gd name="connsiteY334" fmla="*/ 410510 h 592097"/>
                <a:gd name="connsiteX335" fmla="*/ 274366 w 907816"/>
                <a:gd name="connsiteY335" fmla="*/ 408958 h 592097"/>
                <a:gd name="connsiteX336" fmla="*/ 287579 w 907816"/>
                <a:gd name="connsiteY336" fmla="*/ 405854 h 592097"/>
                <a:gd name="connsiteX337" fmla="*/ 284470 w 907816"/>
                <a:gd name="connsiteY337" fmla="*/ 402750 h 592097"/>
                <a:gd name="connsiteX338" fmla="*/ 292242 w 907816"/>
                <a:gd name="connsiteY338" fmla="*/ 403526 h 592097"/>
                <a:gd name="connsiteX339" fmla="*/ 294574 w 907816"/>
                <a:gd name="connsiteY339" fmla="*/ 402750 h 592097"/>
                <a:gd name="connsiteX340" fmla="*/ 296906 w 907816"/>
                <a:gd name="connsiteY340" fmla="*/ 401198 h 592097"/>
                <a:gd name="connsiteX341" fmla="*/ 298460 w 907816"/>
                <a:gd name="connsiteY341" fmla="*/ 398870 h 592097"/>
                <a:gd name="connsiteX342" fmla="*/ 300015 w 907816"/>
                <a:gd name="connsiteY342" fmla="*/ 397318 h 592097"/>
                <a:gd name="connsiteX343" fmla="*/ 300015 w 907816"/>
                <a:gd name="connsiteY343" fmla="*/ 396542 h 592097"/>
                <a:gd name="connsiteX344" fmla="*/ 314005 w 907816"/>
                <a:gd name="connsiteY344" fmla="*/ 395766 h 592097"/>
                <a:gd name="connsiteX345" fmla="*/ 317891 w 907816"/>
                <a:gd name="connsiteY345" fmla="*/ 393438 h 592097"/>
                <a:gd name="connsiteX346" fmla="*/ 316337 w 907816"/>
                <a:gd name="connsiteY346" fmla="*/ 400422 h 592097"/>
                <a:gd name="connsiteX347" fmla="*/ 321777 w 907816"/>
                <a:gd name="connsiteY347" fmla="*/ 401198 h 592097"/>
                <a:gd name="connsiteX348" fmla="*/ 327218 w 907816"/>
                <a:gd name="connsiteY348" fmla="*/ 396542 h 592097"/>
                <a:gd name="connsiteX349" fmla="*/ 327995 w 907816"/>
                <a:gd name="connsiteY349" fmla="*/ 390334 h 592097"/>
                <a:gd name="connsiteX350" fmla="*/ 324109 w 907816"/>
                <a:gd name="connsiteY350" fmla="*/ 387230 h 592097"/>
                <a:gd name="connsiteX351" fmla="*/ 317114 w 907816"/>
                <a:gd name="connsiteY351" fmla="*/ 386454 h 592097"/>
                <a:gd name="connsiteX352" fmla="*/ 314782 w 907816"/>
                <a:gd name="connsiteY352" fmla="*/ 384126 h 592097"/>
                <a:gd name="connsiteX353" fmla="*/ 315559 w 907816"/>
                <a:gd name="connsiteY353" fmla="*/ 381022 h 592097"/>
                <a:gd name="connsiteX354" fmla="*/ 318668 w 907816"/>
                <a:gd name="connsiteY354" fmla="*/ 377918 h 592097"/>
                <a:gd name="connsiteX355" fmla="*/ 322555 w 907816"/>
                <a:gd name="connsiteY355" fmla="*/ 374814 h 592097"/>
                <a:gd name="connsiteX356" fmla="*/ 324886 w 907816"/>
                <a:gd name="connsiteY356" fmla="*/ 370934 h 592097"/>
                <a:gd name="connsiteX357" fmla="*/ 326441 w 907816"/>
                <a:gd name="connsiteY357" fmla="*/ 374038 h 592097"/>
                <a:gd name="connsiteX358" fmla="*/ 327995 w 907816"/>
                <a:gd name="connsiteY358" fmla="*/ 376366 h 592097"/>
                <a:gd name="connsiteX359" fmla="*/ 332659 w 907816"/>
                <a:gd name="connsiteY359" fmla="*/ 381022 h 592097"/>
                <a:gd name="connsiteX360" fmla="*/ 331104 w 907816"/>
                <a:gd name="connsiteY360" fmla="*/ 372486 h 592097"/>
                <a:gd name="connsiteX361" fmla="*/ 330327 w 907816"/>
                <a:gd name="connsiteY361" fmla="*/ 363174 h 592097"/>
                <a:gd name="connsiteX362" fmla="*/ 327995 w 907816"/>
                <a:gd name="connsiteY362" fmla="*/ 359294 h 592097"/>
                <a:gd name="connsiteX363" fmla="*/ 324109 w 907816"/>
                <a:gd name="connsiteY363" fmla="*/ 358518 h 592097"/>
                <a:gd name="connsiteX364" fmla="*/ 319446 w 907816"/>
                <a:gd name="connsiteY364" fmla="*/ 358518 h 592097"/>
                <a:gd name="connsiteX365" fmla="*/ 316337 w 907816"/>
                <a:gd name="connsiteY365" fmla="*/ 360846 h 592097"/>
                <a:gd name="connsiteX366" fmla="*/ 310119 w 907816"/>
                <a:gd name="connsiteY366" fmla="*/ 370934 h 592097"/>
                <a:gd name="connsiteX367" fmla="*/ 302346 w 907816"/>
                <a:gd name="connsiteY367" fmla="*/ 376366 h 592097"/>
                <a:gd name="connsiteX368" fmla="*/ 299237 w 907816"/>
                <a:gd name="connsiteY368" fmla="*/ 375590 h 592097"/>
                <a:gd name="connsiteX369" fmla="*/ 297683 w 907816"/>
                <a:gd name="connsiteY369" fmla="*/ 370934 h 592097"/>
                <a:gd name="connsiteX370" fmla="*/ 292242 w 907816"/>
                <a:gd name="connsiteY370" fmla="*/ 376366 h 592097"/>
                <a:gd name="connsiteX371" fmla="*/ 277475 w 907816"/>
                <a:gd name="connsiteY371" fmla="*/ 381022 h 592097"/>
                <a:gd name="connsiteX372" fmla="*/ 272034 w 907816"/>
                <a:gd name="connsiteY372" fmla="*/ 384126 h 592097"/>
                <a:gd name="connsiteX373" fmla="*/ 269702 w 907816"/>
                <a:gd name="connsiteY373" fmla="*/ 384126 h 592097"/>
                <a:gd name="connsiteX374" fmla="*/ 267371 w 907816"/>
                <a:gd name="connsiteY374" fmla="*/ 377918 h 592097"/>
                <a:gd name="connsiteX375" fmla="*/ 264262 w 907816"/>
                <a:gd name="connsiteY375" fmla="*/ 379470 h 592097"/>
                <a:gd name="connsiteX376" fmla="*/ 259598 w 907816"/>
                <a:gd name="connsiteY376" fmla="*/ 384126 h 592097"/>
                <a:gd name="connsiteX377" fmla="*/ 254157 w 907816"/>
                <a:gd name="connsiteY377" fmla="*/ 387230 h 592097"/>
                <a:gd name="connsiteX378" fmla="*/ 252603 w 907816"/>
                <a:gd name="connsiteY378" fmla="*/ 381022 h 592097"/>
                <a:gd name="connsiteX379" fmla="*/ 249494 w 907816"/>
                <a:gd name="connsiteY379" fmla="*/ 381022 h 592097"/>
                <a:gd name="connsiteX380" fmla="*/ 247162 w 907816"/>
                <a:gd name="connsiteY380" fmla="*/ 384902 h 592097"/>
                <a:gd name="connsiteX381" fmla="*/ 244053 w 907816"/>
                <a:gd name="connsiteY381" fmla="*/ 387230 h 592097"/>
                <a:gd name="connsiteX382" fmla="*/ 241722 w 907816"/>
                <a:gd name="connsiteY382" fmla="*/ 385678 h 592097"/>
                <a:gd name="connsiteX383" fmla="*/ 239390 w 907816"/>
                <a:gd name="connsiteY383" fmla="*/ 381798 h 592097"/>
                <a:gd name="connsiteX384" fmla="*/ 237058 w 907816"/>
                <a:gd name="connsiteY384" fmla="*/ 381022 h 592097"/>
                <a:gd name="connsiteX385" fmla="*/ 233949 w 907816"/>
                <a:gd name="connsiteY385" fmla="*/ 387230 h 592097"/>
                <a:gd name="connsiteX386" fmla="*/ 231618 w 907816"/>
                <a:gd name="connsiteY386" fmla="*/ 387230 h 592097"/>
                <a:gd name="connsiteX387" fmla="*/ 226954 w 907816"/>
                <a:gd name="connsiteY387" fmla="*/ 383350 h 592097"/>
                <a:gd name="connsiteX388" fmla="*/ 220736 w 907816"/>
                <a:gd name="connsiteY388" fmla="*/ 379470 h 592097"/>
                <a:gd name="connsiteX389" fmla="*/ 212964 w 907816"/>
                <a:gd name="connsiteY389" fmla="*/ 377918 h 592097"/>
                <a:gd name="connsiteX390" fmla="*/ 205969 w 907816"/>
                <a:gd name="connsiteY390" fmla="*/ 381022 h 592097"/>
                <a:gd name="connsiteX391" fmla="*/ 205969 w 907816"/>
                <a:gd name="connsiteY391" fmla="*/ 377918 h 592097"/>
                <a:gd name="connsiteX392" fmla="*/ 202082 w 907816"/>
                <a:gd name="connsiteY392" fmla="*/ 379470 h 592097"/>
                <a:gd name="connsiteX393" fmla="*/ 197419 w 907816"/>
                <a:gd name="connsiteY393" fmla="*/ 379470 h 592097"/>
                <a:gd name="connsiteX394" fmla="*/ 192756 w 907816"/>
                <a:gd name="connsiteY394" fmla="*/ 377918 h 592097"/>
                <a:gd name="connsiteX395" fmla="*/ 187315 w 907816"/>
                <a:gd name="connsiteY395" fmla="*/ 377918 h 592097"/>
                <a:gd name="connsiteX396" fmla="*/ 181097 w 907816"/>
                <a:gd name="connsiteY396" fmla="*/ 379470 h 592097"/>
                <a:gd name="connsiteX397" fmla="*/ 173325 w 907816"/>
                <a:gd name="connsiteY397" fmla="*/ 389558 h 592097"/>
                <a:gd name="connsiteX398" fmla="*/ 167884 w 907816"/>
                <a:gd name="connsiteY398" fmla="*/ 393438 h 592097"/>
                <a:gd name="connsiteX399" fmla="*/ 167884 w 907816"/>
                <a:gd name="connsiteY399" fmla="*/ 396542 h 592097"/>
                <a:gd name="connsiteX400" fmla="*/ 169438 w 907816"/>
                <a:gd name="connsiteY400" fmla="*/ 400422 h 592097"/>
                <a:gd name="connsiteX401" fmla="*/ 163998 w 907816"/>
                <a:gd name="connsiteY401" fmla="*/ 415166 h 592097"/>
                <a:gd name="connsiteX402" fmla="*/ 163220 w 907816"/>
                <a:gd name="connsiteY402" fmla="*/ 425255 h 592097"/>
                <a:gd name="connsiteX403" fmla="*/ 150785 w 907816"/>
                <a:gd name="connsiteY403" fmla="*/ 419047 h 592097"/>
                <a:gd name="connsiteX404" fmla="*/ 144567 w 907816"/>
                <a:gd name="connsiteY404" fmla="*/ 416719 h 592097"/>
                <a:gd name="connsiteX405" fmla="*/ 138349 w 907816"/>
                <a:gd name="connsiteY405" fmla="*/ 415166 h 592097"/>
                <a:gd name="connsiteX406" fmla="*/ 131354 w 907816"/>
                <a:gd name="connsiteY406" fmla="*/ 415943 h 592097"/>
                <a:gd name="connsiteX407" fmla="*/ 125913 w 907816"/>
                <a:gd name="connsiteY407" fmla="*/ 417494 h 592097"/>
                <a:gd name="connsiteX408" fmla="*/ 122027 w 907816"/>
                <a:gd name="connsiteY408" fmla="*/ 417494 h 592097"/>
                <a:gd name="connsiteX409" fmla="*/ 120472 w 907816"/>
                <a:gd name="connsiteY409" fmla="*/ 412062 h 592097"/>
                <a:gd name="connsiteX410" fmla="*/ 94823 w 907816"/>
                <a:gd name="connsiteY410" fmla="*/ 421374 h 592097"/>
                <a:gd name="connsiteX411" fmla="*/ 93269 w 907816"/>
                <a:gd name="connsiteY411" fmla="*/ 424479 h 592097"/>
                <a:gd name="connsiteX412" fmla="*/ 91714 w 907816"/>
                <a:gd name="connsiteY412" fmla="*/ 426807 h 592097"/>
                <a:gd name="connsiteX413" fmla="*/ 90160 w 907816"/>
                <a:gd name="connsiteY413" fmla="*/ 428359 h 592097"/>
                <a:gd name="connsiteX414" fmla="*/ 88605 w 907816"/>
                <a:gd name="connsiteY414" fmla="*/ 426807 h 592097"/>
                <a:gd name="connsiteX415" fmla="*/ 83942 w 907816"/>
                <a:gd name="connsiteY415" fmla="*/ 422927 h 592097"/>
                <a:gd name="connsiteX416" fmla="*/ 80833 w 907816"/>
                <a:gd name="connsiteY416" fmla="*/ 421374 h 592097"/>
                <a:gd name="connsiteX417" fmla="*/ 72283 w 907816"/>
                <a:gd name="connsiteY417" fmla="*/ 419823 h 592097"/>
                <a:gd name="connsiteX418" fmla="*/ 69174 w 907816"/>
                <a:gd name="connsiteY418" fmla="*/ 419823 h 592097"/>
                <a:gd name="connsiteX419" fmla="*/ 64511 w 907816"/>
                <a:gd name="connsiteY419" fmla="*/ 421374 h 592097"/>
                <a:gd name="connsiteX420" fmla="*/ 63734 w 907816"/>
                <a:gd name="connsiteY420" fmla="*/ 415943 h 592097"/>
                <a:gd name="connsiteX421" fmla="*/ 60625 w 907816"/>
                <a:gd name="connsiteY421" fmla="*/ 412839 h 592097"/>
                <a:gd name="connsiteX422" fmla="*/ 56738 w 907816"/>
                <a:gd name="connsiteY422" fmla="*/ 412839 h 592097"/>
                <a:gd name="connsiteX423" fmla="*/ 52075 w 907816"/>
                <a:gd name="connsiteY423" fmla="*/ 415166 h 592097"/>
                <a:gd name="connsiteX424" fmla="*/ 52075 w 907816"/>
                <a:gd name="connsiteY424" fmla="*/ 413614 h 592097"/>
                <a:gd name="connsiteX425" fmla="*/ 52075 w 907816"/>
                <a:gd name="connsiteY425" fmla="*/ 412839 h 592097"/>
                <a:gd name="connsiteX426" fmla="*/ 50521 w 907816"/>
                <a:gd name="connsiteY426" fmla="*/ 412839 h 592097"/>
                <a:gd name="connsiteX427" fmla="*/ 49743 w 907816"/>
                <a:gd name="connsiteY427" fmla="*/ 412062 h 592097"/>
                <a:gd name="connsiteX428" fmla="*/ 51298 w 907816"/>
                <a:gd name="connsiteY428" fmla="*/ 409734 h 592097"/>
                <a:gd name="connsiteX429" fmla="*/ 51298 w 907816"/>
                <a:gd name="connsiteY429" fmla="*/ 406630 h 592097"/>
                <a:gd name="connsiteX430" fmla="*/ 49743 w 907816"/>
                <a:gd name="connsiteY430" fmla="*/ 404302 h 592097"/>
                <a:gd name="connsiteX431" fmla="*/ 46634 w 907816"/>
                <a:gd name="connsiteY431" fmla="*/ 402750 h 592097"/>
                <a:gd name="connsiteX432" fmla="*/ 46634 w 907816"/>
                <a:gd name="connsiteY432" fmla="*/ 399646 h 592097"/>
                <a:gd name="connsiteX433" fmla="*/ 51298 w 907816"/>
                <a:gd name="connsiteY433" fmla="*/ 401974 h 592097"/>
                <a:gd name="connsiteX434" fmla="*/ 57516 w 907816"/>
                <a:gd name="connsiteY434" fmla="*/ 403526 h 592097"/>
                <a:gd name="connsiteX435" fmla="*/ 63734 w 907816"/>
                <a:gd name="connsiteY435" fmla="*/ 403526 h 592097"/>
                <a:gd name="connsiteX436" fmla="*/ 68397 w 907816"/>
                <a:gd name="connsiteY436" fmla="*/ 401198 h 592097"/>
                <a:gd name="connsiteX437" fmla="*/ 71506 w 907816"/>
                <a:gd name="connsiteY437" fmla="*/ 396542 h 592097"/>
                <a:gd name="connsiteX438" fmla="*/ 73061 w 907816"/>
                <a:gd name="connsiteY438" fmla="*/ 388782 h 592097"/>
                <a:gd name="connsiteX439" fmla="*/ 77724 w 907816"/>
                <a:gd name="connsiteY439" fmla="*/ 384126 h 592097"/>
                <a:gd name="connsiteX440" fmla="*/ 81610 w 907816"/>
                <a:gd name="connsiteY440" fmla="*/ 381022 h 592097"/>
                <a:gd name="connsiteX441" fmla="*/ 84719 w 907816"/>
                <a:gd name="connsiteY441" fmla="*/ 380246 h 592097"/>
                <a:gd name="connsiteX442" fmla="*/ 94046 w 907816"/>
                <a:gd name="connsiteY442" fmla="*/ 381022 h 592097"/>
                <a:gd name="connsiteX443" fmla="*/ 121249 w 907816"/>
                <a:gd name="connsiteY443" fmla="*/ 376366 h 592097"/>
                <a:gd name="connsiteX444" fmla="*/ 134463 w 907816"/>
                <a:gd name="connsiteY444" fmla="*/ 377918 h 592097"/>
                <a:gd name="connsiteX445" fmla="*/ 141458 w 907816"/>
                <a:gd name="connsiteY445" fmla="*/ 375590 h 592097"/>
                <a:gd name="connsiteX446" fmla="*/ 143012 w 907816"/>
                <a:gd name="connsiteY446" fmla="*/ 370158 h 592097"/>
                <a:gd name="connsiteX447" fmla="*/ 143789 w 907816"/>
                <a:gd name="connsiteY447" fmla="*/ 363950 h 592097"/>
                <a:gd name="connsiteX448" fmla="*/ 145344 w 907816"/>
                <a:gd name="connsiteY448" fmla="*/ 358518 h 592097"/>
                <a:gd name="connsiteX449" fmla="*/ 153894 w 907816"/>
                <a:gd name="connsiteY449" fmla="*/ 356190 h 592097"/>
                <a:gd name="connsiteX450" fmla="*/ 170993 w 907816"/>
                <a:gd name="connsiteY450" fmla="*/ 367054 h 592097"/>
                <a:gd name="connsiteX451" fmla="*/ 175656 w 907816"/>
                <a:gd name="connsiteY451" fmla="*/ 364726 h 592097"/>
                <a:gd name="connsiteX452" fmla="*/ 181874 w 907816"/>
                <a:gd name="connsiteY452" fmla="*/ 367830 h 592097"/>
                <a:gd name="connsiteX453" fmla="*/ 186538 w 907816"/>
                <a:gd name="connsiteY453" fmla="*/ 367830 h 592097"/>
                <a:gd name="connsiteX454" fmla="*/ 191978 w 907816"/>
                <a:gd name="connsiteY454" fmla="*/ 367054 h 592097"/>
                <a:gd name="connsiteX455" fmla="*/ 195864 w 907816"/>
                <a:gd name="connsiteY455" fmla="*/ 367830 h 592097"/>
                <a:gd name="connsiteX456" fmla="*/ 205191 w 907816"/>
                <a:gd name="connsiteY456" fmla="*/ 359294 h 592097"/>
                <a:gd name="connsiteX457" fmla="*/ 210632 w 907816"/>
                <a:gd name="connsiteY457" fmla="*/ 356190 h 592097"/>
                <a:gd name="connsiteX458" fmla="*/ 242499 w 907816"/>
                <a:gd name="connsiteY458" fmla="*/ 355413 h 592097"/>
                <a:gd name="connsiteX459" fmla="*/ 246385 w 907816"/>
                <a:gd name="connsiteY459" fmla="*/ 353862 h 592097"/>
                <a:gd name="connsiteX460" fmla="*/ 248717 w 907816"/>
                <a:gd name="connsiteY460" fmla="*/ 356966 h 592097"/>
                <a:gd name="connsiteX461" fmla="*/ 254935 w 907816"/>
                <a:gd name="connsiteY461" fmla="*/ 359294 h 592097"/>
                <a:gd name="connsiteX462" fmla="*/ 262707 w 907816"/>
                <a:gd name="connsiteY462" fmla="*/ 361622 h 592097"/>
                <a:gd name="connsiteX463" fmla="*/ 269702 w 907816"/>
                <a:gd name="connsiteY463" fmla="*/ 361622 h 592097"/>
                <a:gd name="connsiteX464" fmla="*/ 282138 w 907816"/>
                <a:gd name="connsiteY464" fmla="*/ 360070 h 592097"/>
                <a:gd name="connsiteX465" fmla="*/ 288356 w 907816"/>
                <a:gd name="connsiteY465" fmla="*/ 362398 h 592097"/>
                <a:gd name="connsiteX466" fmla="*/ 294574 w 907816"/>
                <a:gd name="connsiteY466" fmla="*/ 367830 h 592097"/>
                <a:gd name="connsiteX467" fmla="*/ 296128 w 907816"/>
                <a:gd name="connsiteY467" fmla="*/ 363174 h 592097"/>
                <a:gd name="connsiteX468" fmla="*/ 298460 w 907816"/>
                <a:gd name="connsiteY468" fmla="*/ 360846 h 592097"/>
                <a:gd name="connsiteX469" fmla="*/ 305455 w 907816"/>
                <a:gd name="connsiteY469" fmla="*/ 355413 h 592097"/>
                <a:gd name="connsiteX470" fmla="*/ 303124 w 907816"/>
                <a:gd name="connsiteY470" fmla="*/ 349982 h 592097"/>
                <a:gd name="connsiteX471" fmla="*/ 299237 w 907816"/>
                <a:gd name="connsiteY471" fmla="*/ 347653 h 592097"/>
                <a:gd name="connsiteX472" fmla="*/ 293797 w 907816"/>
                <a:gd name="connsiteY472" fmla="*/ 346101 h 592097"/>
                <a:gd name="connsiteX473" fmla="*/ 287579 w 907816"/>
                <a:gd name="connsiteY473" fmla="*/ 346101 h 592097"/>
                <a:gd name="connsiteX474" fmla="*/ 289911 w 907816"/>
                <a:gd name="connsiteY474" fmla="*/ 342997 h 592097"/>
                <a:gd name="connsiteX475" fmla="*/ 293019 w 907816"/>
                <a:gd name="connsiteY475" fmla="*/ 344549 h 592097"/>
                <a:gd name="connsiteX476" fmla="*/ 293797 w 907816"/>
                <a:gd name="connsiteY476" fmla="*/ 341445 h 592097"/>
                <a:gd name="connsiteX477" fmla="*/ 291465 w 907816"/>
                <a:gd name="connsiteY477" fmla="*/ 336789 h 592097"/>
                <a:gd name="connsiteX478" fmla="*/ 287579 w 907816"/>
                <a:gd name="connsiteY478" fmla="*/ 332909 h 592097"/>
                <a:gd name="connsiteX479" fmla="*/ 289133 w 907816"/>
                <a:gd name="connsiteY479" fmla="*/ 332909 h 592097"/>
                <a:gd name="connsiteX480" fmla="*/ 289911 w 907816"/>
                <a:gd name="connsiteY480" fmla="*/ 332133 h 592097"/>
                <a:gd name="connsiteX481" fmla="*/ 290688 w 907816"/>
                <a:gd name="connsiteY481" fmla="*/ 331357 h 592097"/>
                <a:gd name="connsiteX482" fmla="*/ 292242 w 907816"/>
                <a:gd name="connsiteY482" fmla="*/ 330581 h 592097"/>
                <a:gd name="connsiteX483" fmla="*/ 295351 w 907816"/>
                <a:gd name="connsiteY483" fmla="*/ 332133 h 592097"/>
                <a:gd name="connsiteX484" fmla="*/ 297683 w 907816"/>
                <a:gd name="connsiteY484" fmla="*/ 330581 h 592097"/>
                <a:gd name="connsiteX485" fmla="*/ 301569 w 907816"/>
                <a:gd name="connsiteY485" fmla="*/ 328253 h 592097"/>
                <a:gd name="connsiteX486" fmla="*/ 305455 w 907816"/>
                <a:gd name="connsiteY486" fmla="*/ 326701 h 592097"/>
                <a:gd name="connsiteX487" fmla="*/ 305455 w 907816"/>
                <a:gd name="connsiteY487" fmla="*/ 324373 h 592097"/>
                <a:gd name="connsiteX488" fmla="*/ 297683 w 907816"/>
                <a:gd name="connsiteY488" fmla="*/ 316613 h 592097"/>
                <a:gd name="connsiteX489" fmla="*/ 294574 w 907816"/>
                <a:gd name="connsiteY489" fmla="*/ 311957 h 592097"/>
                <a:gd name="connsiteX490" fmla="*/ 292242 w 907816"/>
                <a:gd name="connsiteY490" fmla="*/ 308077 h 592097"/>
                <a:gd name="connsiteX491" fmla="*/ 297683 w 907816"/>
                <a:gd name="connsiteY491" fmla="*/ 311181 h 592097"/>
                <a:gd name="connsiteX492" fmla="*/ 300015 w 907816"/>
                <a:gd name="connsiteY492" fmla="*/ 308077 h 592097"/>
                <a:gd name="connsiteX493" fmla="*/ 297683 w 907816"/>
                <a:gd name="connsiteY493" fmla="*/ 306525 h 592097"/>
                <a:gd name="connsiteX494" fmla="*/ 296906 w 907816"/>
                <a:gd name="connsiteY494" fmla="*/ 304973 h 592097"/>
                <a:gd name="connsiteX495" fmla="*/ 296128 w 907816"/>
                <a:gd name="connsiteY495" fmla="*/ 303421 h 592097"/>
                <a:gd name="connsiteX496" fmla="*/ 294574 w 907816"/>
                <a:gd name="connsiteY496" fmla="*/ 301869 h 592097"/>
                <a:gd name="connsiteX497" fmla="*/ 297683 w 907816"/>
                <a:gd name="connsiteY497" fmla="*/ 301869 h 592097"/>
                <a:gd name="connsiteX498" fmla="*/ 303901 w 907816"/>
                <a:gd name="connsiteY498" fmla="*/ 301093 h 592097"/>
                <a:gd name="connsiteX499" fmla="*/ 307787 w 907816"/>
                <a:gd name="connsiteY499" fmla="*/ 301869 h 592097"/>
                <a:gd name="connsiteX500" fmla="*/ 307787 w 907816"/>
                <a:gd name="connsiteY500" fmla="*/ 298765 h 592097"/>
                <a:gd name="connsiteX501" fmla="*/ 300015 w 907816"/>
                <a:gd name="connsiteY501" fmla="*/ 298765 h 592097"/>
                <a:gd name="connsiteX502" fmla="*/ 300015 w 907816"/>
                <a:gd name="connsiteY502" fmla="*/ 295661 h 592097"/>
                <a:gd name="connsiteX503" fmla="*/ 308564 w 907816"/>
                <a:gd name="connsiteY503" fmla="*/ 295661 h 592097"/>
                <a:gd name="connsiteX504" fmla="*/ 312450 w 907816"/>
                <a:gd name="connsiteY504" fmla="*/ 296437 h 592097"/>
                <a:gd name="connsiteX505" fmla="*/ 314782 w 907816"/>
                <a:gd name="connsiteY505" fmla="*/ 298765 h 592097"/>
                <a:gd name="connsiteX506" fmla="*/ 317114 w 907816"/>
                <a:gd name="connsiteY506" fmla="*/ 296437 h 592097"/>
                <a:gd name="connsiteX507" fmla="*/ 319446 w 907816"/>
                <a:gd name="connsiteY507" fmla="*/ 295661 h 592097"/>
                <a:gd name="connsiteX508" fmla="*/ 321000 w 907816"/>
                <a:gd name="connsiteY508" fmla="*/ 296437 h 592097"/>
                <a:gd name="connsiteX509" fmla="*/ 322555 w 907816"/>
                <a:gd name="connsiteY509" fmla="*/ 298765 h 592097"/>
                <a:gd name="connsiteX510" fmla="*/ 324886 w 907816"/>
                <a:gd name="connsiteY510" fmla="*/ 298765 h 592097"/>
                <a:gd name="connsiteX511" fmla="*/ 328773 w 907816"/>
                <a:gd name="connsiteY511" fmla="*/ 296437 h 592097"/>
                <a:gd name="connsiteX512" fmla="*/ 337322 w 907816"/>
                <a:gd name="connsiteY512" fmla="*/ 300317 h 592097"/>
                <a:gd name="connsiteX513" fmla="*/ 340431 w 907816"/>
                <a:gd name="connsiteY513" fmla="*/ 298765 h 592097"/>
                <a:gd name="connsiteX514" fmla="*/ 342763 w 907816"/>
                <a:gd name="connsiteY514" fmla="*/ 298765 h 592097"/>
                <a:gd name="connsiteX515" fmla="*/ 343540 w 907816"/>
                <a:gd name="connsiteY515" fmla="*/ 301869 h 592097"/>
                <a:gd name="connsiteX516" fmla="*/ 345872 w 907816"/>
                <a:gd name="connsiteY516" fmla="*/ 308077 h 592097"/>
                <a:gd name="connsiteX517" fmla="*/ 346649 w 907816"/>
                <a:gd name="connsiteY517" fmla="*/ 305749 h 592097"/>
                <a:gd name="connsiteX518" fmla="*/ 346649 w 907816"/>
                <a:gd name="connsiteY518" fmla="*/ 304973 h 592097"/>
                <a:gd name="connsiteX519" fmla="*/ 346649 w 907816"/>
                <a:gd name="connsiteY519" fmla="*/ 304197 h 592097"/>
                <a:gd name="connsiteX520" fmla="*/ 345872 w 907816"/>
                <a:gd name="connsiteY520" fmla="*/ 301869 h 592097"/>
                <a:gd name="connsiteX521" fmla="*/ 346649 w 907816"/>
                <a:gd name="connsiteY521" fmla="*/ 299541 h 592097"/>
                <a:gd name="connsiteX522" fmla="*/ 346649 w 907816"/>
                <a:gd name="connsiteY522" fmla="*/ 297989 h 592097"/>
                <a:gd name="connsiteX523" fmla="*/ 345095 w 907816"/>
                <a:gd name="connsiteY523" fmla="*/ 296437 h 592097"/>
                <a:gd name="connsiteX524" fmla="*/ 342763 w 907816"/>
                <a:gd name="connsiteY524" fmla="*/ 295661 h 592097"/>
                <a:gd name="connsiteX525" fmla="*/ 342763 w 907816"/>
                <a:gd name="connsiteY525" fmla="*/ 292557 h 592097"/>
                <a:gd name="connsiteX526" fmla="*/ 345872 w 907816"/>
                <a:gd name="connsiteY526" fmla="*/ 291781 h 592097"/>
                <a:gd name="connsiteX527" fmla="*/ 348981 w 907816"/>
                <a:gd name="connsiteY527" fmla="*/ 292557 h 592097"/>
                <a:gd name="connsiteX528" fmla="*/ 351312 w 907816"/>
                <a:gd name="connsiteY528" fmla="*/ 293332 h 592097"/>
                <a:gd name="connsiteX529" fmla="*/ 352867 w 907816"/>
                <a:gd name="connsiteY529" fmla="*/ 295661 h 592097"/>
                <a:gd name="connsiteX530" fmla="*/ 360639 w 907816"/>
                <a:gd name="connsiteY530" fmla="*/ 283244 h 592097"/>
                <a:gd name="connsiteX531" fmla="*/ 362971 w 907816"/>
                <a:gd name="connsiteY531" fmla="*/ 280140 h 592097"/>
                <a:gd name="connsiteX532" fmla="*/ 362971 w 907816"/>
                <a:gd name="connsiteY532" fmla="*/ 276260 h 592097"/>
                <a:gd name="connsiteX533" fmla="*/ 358308 w 907816"/>
                <a:gd name="connsiteY533" fmla="*/ 276260 h 592097"/>
                <a:gd name="connsiteX534" fmla="*/ 360639 w 907816"/>
                <a:gd name="connsiteY534" fmla="*/ 271604 h 592097"/>
                <a:gd name="connsiteX535" fmla="*/ 362971 w 907816"/>
                <a:gd name="connsiteY535" fmla="*/ 266948 h 592097"/>
                <a:gd name="connsiteX536" fmla="*/ 369189 w 907816"/>
                <a:gd name="connsiteY536" fmla="*/ 271604 h 592097"/>
                <a:gd name="connsiteX537" fmla="*/ 374630 w 907816"/>
                <a:gd name="connsiteY537" fmla="*/ 273156 h 592097"/>
                <a:gd name="connsiteX538" fmla="*/ 377739 w 907816"/>
                <a:gd name="connsiteY538" fmla="*/ 270052 h 592097"/>
                <a:gd name="connsiteX539" fmla="*/ 375407 w 907816"/>
                <a:gd name="connsiteY539" fmla="*/ 263844 h 592097"/>
                <a:gd name="connsiteX540" fmla="*/ 395615 w 907816"/>
                <a:gd name="connsiteY540" fmla="*/ 256084 h 592097"/>
                <a:gd name="connsiteX541" fmla="*/ 406497 w 907816"/>
                <a:gd name="connsiteY541" fmla="*/ 252980 h 592097"/>
                <a:gd name="connsiteX542" fmla="*/ 406497 w 907816"/>
                <a:gd name="connsiteY542" fmla="*/ 250652 h 592097"/>
                <a:gd name="connsiteX543" fmla="*/ 403388 w 907816"/>
                <a:gd name="connsiteY543" fmla="*/ 246772 h 592097"/>
                <a:gd name="connsiteX544" fmla="*/ 401056 w 907816"/>
                <a:gd name="connsiteY544" fmla="*/ 245220 h 592097"/>
                <a:gd name="connsiteX545" fmla="*/ 397170 w 907816"/>
                <a:gd name="connsiteY545" fmla="*/ 243668 h 592097"/>
                <a:gd name="connsiteX546" fmla="*/ 348981 w 907816"/>
                <a:gd name="connsiteY546" fmla="*/ 251428 h 592097"/>
                <a:gd name="connsiteX547" fmla="*/ 331104 w 907816"/>
                <a:gd name="connsiteY547" fmla="*/ 250652 h 592097"/>
                <a:gd name="connsiteX548" fmla="*/ 324109 w 907816"/>
                <a:gd name="connsiteY548" fmla="*/ 252204 h 592097"/>
                <a:gd name="connsiteX549" fmla="*/ 324886 w 907816"/>
                <a:gd name="connsiteY549" fmla="*/ 257636 h 592097"/>
                <a:gd name="connsiteX550" fmla="*/ 324886 w 907816"/>
                <a:gd name="connsiteY550" fmla="*/ 260740 h 592097"/>
                <a:gd name="connsiteX551" fmla="*/ 318668 w 907816"/>
                <a:gd name="connsiteY551" fmla="*/ 257636 h 592097"/>
                <a:gd name="connsiteX552" fmla="*/ 279806 w 907816"/>
                <a:gd name="connsiteY552" fmla="*/ 251428 h 592097"/>
                <a:gd name="connsiteX553" fmla="*/ 275920 w 907816"/>
                <a:gd name="connsiteY553" fmla="*/ 252204 h 592097"/>
                <a:gd name="connsiteX554" fmla="*/ 271257 w 907816"/>
                <a:gd name="connsiteY554" fmla="*/ 256860 h 592097"/>
                <a:gd name="connsiteX555" fmla="*/ 266593 w 907816"/>
                <a:gd name="connsiteY555" fmla="*/ 257636 h 592097"/>
                <a:gd name="connsiteX556" fmla="*/ 262707 w 907816"/>
                <a:gd name="connsiteY556" fmla="*/ 256860 h 592097"/>
                <a:gd name="connsiteX557" fmla="*/ 251826 w 907816"/>
                <a:gd name="connsiteY557" fmla="*/ 254532 h 592097"/>
                <a:gd name="connsiteX558" fmla="*/ 242499 w 907816"/>
                <a:gd name="connsiteY558" fmla="*/ 255308 h 592097"/>
                <a:gd name="connsiteX559" fmla="*/ 212187 w 907816"/>
                <a:gd name="connsiteY559" fmla="*/ 265396 h 592097"/>
                <a:gd name="connsiteX560" fmla="*/ 208300 w 907816"/>
                <a:gd name="connsiteY560" fmla="*/ 263844 h 592097"/>
                <a:gd name="connsiteX561" fmla="*/ 205969 w 907816"/>
                <a:gd name="connsiteY561" fmla="*/ 263844 h 592097"/>
                <a:gd name="connsiteX562" fmla="*/ 205969 w 907816"/>
                <a:gd name="connsiteY562" fmla="*/ 265396 h 592097"/>
                <a:gd name="connsiteX563" fmla="*/ 203637 w 907816"/>
                <a:gd name="connsiteY563" fmla="*/ 270052 h 592097"/>
                <a:gd name="connsiteX564" fmla="*/ 200528 w 907816"/>
                <a:gd name="connsiteY564" fmla="*/ 269276 h 592097"/>
                <a:gd name="connsiteX565" fmla="*/ 197419 w 907816"/>
                <a:gd name="connsiteY565" fmla="*/ 268500 h 592097"/>
                <a:gd name="connsiteX566" fmla="*/ 192756 w 907816"/>
                <a:gd name="connsiteY566" fmla="*/ 268500 h 592097"/>
                <a:gd name="connsiteX567" fmla="*/ 188869 w 907816"/>
                <a:gd name="connsiteY567" fmla="*/ 270052 h 592097"/>
                <a:gd name="connsiteX568" fmla="*/ 181097 w 907816"/>
                <a:gd name="connsiteY568" fmla="*/ 264620 h 592097"/>
                <a:gd name="connsiteX569" fmla="*/ 169438 w 907816"/>
                <a:gd name="connsiteY569" fmla="*/ 264620 h 592097"/>
                <a:gd name="connsiteX570" fmla="*/ 157780 w 907816"/>
                <a:gd name="connsiteY570" fmla="*/ 269276 h 592097"/>
                <a:gd name="connsiteX571" fmla="*/ 150785 w 907816"/>
                <a:gd name="connsiteY571" fmla="*/ 276260 h 592097"/>
                <a:gd name="connsiteX572" fmla="*/ 143789 w 907816"/>
                <a:gd name="connsiteY572" fmla="*/ 272380 h 592097"/>
                <a:gd name="connsiteX573" fmla="*/ 133685 w 907816"/>
                <a:gd name="connsiteY573" fmla="*/ 268500 h 592097"/>
                <a:gd name="connsiteX574" fmla="*/ 125136 w 907816"/>
                <a:gd name="connsiteY574" fmla="*/ 269276 h 592097"/>
                <a:gd name="connsiteX575" fmla="*/ 122804 w 907816"/>
                <a:gd name="connsiteY575" fmla="*/ 280140 h 592097"/>
                <a:gd name="connsiteX576" fmla="*/ 114254 w 907816"/>
                <a:gd name="connsiteY576" fmla="*/ 273156 h 592097"/>
                <a:gd name="connsiteX577" fmla="*/ 110368 w 907816"/>
                <a:gd name="connsiteY577" fmla="*/ 271604 h 592097"/>
                <a:gd name="connsiteX578" fmla="*/ 104927 w 907816"/>
                <a:gd name="connsiteY578" fmla="*/ 270052 h 592097"/>
                <a:gd name="connsiteX579" fmla="*/ 94046 w 907816"/>
                <a:gd name="connsiteY579" fmla="*/ 271604 h 592097"/>
                <a:gd name="connsiteX580" fmla="*/ 90160 w 907816"/>
                <a:gd name="connsiteY580" fmla="*/ 270052 h 592097"/>
                <a:gd name="connsiteX581" fmla="*/ 86274 w 907816"/>
                <a:gd name="connsiteY581" fmla="*/ 266948 h 592097"/>
                <a:gd name="connsiteX582" fmla="*/ 80056 w 907816"/>
                <a:gd name="connsiteY582" fmla="*/ 256860 h 592097"/>
                <a:gd name="connsiteX583" fmla="*/ 77724 w 907816"/>
                <a:gd name="connsiteY583" fmla="*/ 254532 h 592097"/>
                <a:gd name="connsiteX584" fmla="*/ 71506 w 907816"/>
                <a:gd name="connsiteY584" fmla="*/ 254532 h 592097"/>
                <a:gd name="connsiteX585" fmla="*/ 66065 w 907816"/>
                <a:gd name="connsiteY585" fmla="*/ 259964 h 592097"/>
                <a:gd name="connsiteX586" fmla="*/ 63734 w 907816"/>
                <a:gd name="connsiteY586" fmla="*/ 256084 h 592097"/>
                <a:gd name="connsiteX587" fmla="*/ 64511 w 907816"/>
                <a:gd name="connsiteY587" fmla="*/ 254532 h 592097"/>
                <a:gd name="connsiteX588" fmla="*/ 62179 w 907816"/>
                <a:gd name="connsiteY588" fmla="*/ 254532 h 592097"/>
                <a:gd name="connsiteX589" fmla="*/ 61402 w 907816"/>
                <a:gd name="connsiteY589" fmla="*/ 259188 h 592097"/>
                <a:gd name="connsiteX590" fmla="*/ 56738 w 907816"/>
                <a:gd name="connsiteY590" fmla="*/ 270052 h 592097"/>
                <a:gd name="connsiteX591" fmla="*/ 55961 w 907816"/>
                <a:gd name="connsiteY591" fmla="*/ 267724 h 592097"/>
                <a:gd name="connsiteX592" fmla="*/ 55184 w 907816"/>
                <a:gd name="connsiteY592" fmla="*/ 266948 h 592097"/>
                <a:gd name="connsiteX593" fmla="*/ 55961 w 907816"/>
                <a:gd name="connsiteY593" fmla="*/ 266172 h 592097"/>
                <a:gd name="connsiteX594" fmla="*/ 56738 w 907816"/>
                <a:gd name="connsiteY594" fmla="*/ 263844 h 592097"/>
                <a:gd name="connsiteX595" fmla="*/ 56738 w 907816"/>
                <a:gd name="connsiteY595" fmla="*/ 263068 h 592097"/>
                <a:gd name="connsiteX596" fmla="*/ 55961 w 907816"/>
                <a:gd name="connsiteY596" fmla="*/ 263068 h 592097"/>
                <a:gd name="connsiteX597" fmla="*/ 55184 w 907816"/>
                <a:gd name="connsiteY597" fmla="*/ 262292 h 592097"/>
                <a:gd name="connsiteX598" fmla="*/ 54407 w 907816"/>
                <a:gd name="connsiteY598" fmla="*/ 260740 h 592097"/>
                <a:gd name="connsiteX599" fmla="*/ 55961 w 907816"/>
                <a:gd name="connsiteY599" fmla="*/ 259188 h 592097"/>
                <a:gd name="connsiteX600" fmla="*/ 56738 w 907816"/>
                <a:gd name="connsiteY600" fmla="*/ 258412 h 592097"/>
                <a:gd name="connsiteX601" fmla="*/ 55961 w 907816"/>
                <a:gd name="connsiteY601" fmla="*/ 257636 h 592097"/>
                <a:gd name="connsiteX602" fmla="*/ 54407 w 907816"/>
                <a:gd name="connsiteY602" fmla="*/ 254532 h 592097"/>
                <a:gd name="connsiteX603" fmla="*/ 51298 w 907816"/>
                <a:gd name="connsiteY603" fmla="*/ 256860 h 592097"/>
                <a:gd name="connsiteX604" fmla="*/ 41194 w 907816"/>
                <a:gd name="connsiteY604" fmla="*/ 259188 h 592097"/>
                <a:gd name="connsiteX605" fmla="*/ 36530 w 907816"/>
                <a:gd name="connsiteY605" fmla="*/ 260740 h 592097"/>
                <a:gd name="connsiteX606" fmla="*/ 36530 w 907816"/>
                <a:gd name="connsiteY606" fmla="*/ 263844 h 592097"/>
                <a:gd name="connsiteX607" fmla="*/ 38085 w 907816"/>
                <a:gd name="connsiteY607" fmla="*/ 268500 h 592097"/>
                <a:gd name="connsiteX608" fmla="*/ 35753 w 907816"/>
                <a:gd name="connsiteY608" fmla="*/ 273932 h 592097"/>
                <a:gd name="connsiteX609" fmla="*/ 31867 w 907816"/>
                <a:gd name="connsiteY609" fmla="*/ 277812 h 592097"/>
                <a:gd name="connsiteX610" fmla="*/ 26426 w 907816"/>
                <a:gd name="connsiteY610" fmla="*/ 280140 h 592097"/>
                <a:gd name="connsiteX611" fmla="*/ 27981 w 907816"/>
                <a:gd name="connsiteY611" fmla="*/ 284020 h 592097"/>
                <a:gd name="connsiteX612" fmla="*/ 29535 w 907816"/>
                <a:gd name="connsiteY612" fmla="*/ 286348 h 592097"/>
                <a:gd name="connsiteX613" fmla="*/ 25649 w 907816"/>
                <a:gd name="connsiteY613" fmla="*/ 284797 h 592097"/>
                <a:gd name="connsiteX614" fmla="*/ 24094 w 907816"/>
                <a:gd name="connsiteY614" fmla="*/ 284797 h 592097"/>
                <a:gd name="connsiteX615" fmla="*/ 21763 w 907816"/>
                <a:gd name="connsiteY615" fmla="*/ 286348 h 592097"/>
                <a:gd name="connsiteX616" fmla="*/ 19431 w 907816"/>
                <a:gd name="connsiteY616" fmla="*/ 282468 h 592097"/>
                <a:gd name="connsiteX617" fmla="*/ 12436 w 907816"/>
                <a:gd name="connsiteY617" fmla="*/ 284020 h 592097"/>
                <a:gd name="connsiteX618" fmla="*/ 8550 w 907816"/>
                <a:gd name="connsiteY618" fmla="*/ 277036 h 592097"/>
                <a:gd name="connsiteX619" fmla="*/ 6995 w 907816"/>
                <a:gd name="connsiteY619" fmla="*/ 266948 h 592097"/>
                <a:gd name="connsiteX620" fmla="*/ 6218 w 907816"/>
                <a:gd name="connsiteY620" fmla="*/ 259188 h 592097"/>
                <a:gd name="connsiteX621" fmla="*/ 4663 w 907816"/>
                <a:gd name="connsiteY621" fmla="*/ 251428 h 592097"/>
                <a:gd name="connsiteX622" fmla="*/ 1554 w 907816"/>
                <a:gd name="connsiteY622" fmla="*/ 245220 h 592097"/>
                <a:gd name="connsiteX623" fmla="*/ 0 w 907816"/>
                <a:gd name="connsiteY623" fmla="*/ 239012 h 592097"/>
                <a:gd name="connsiteX624" fmla="*/ 3886 w 907816"/>
                <a:gd name="connsiteY624" fmla="*/ 228924 h 592097"/>
                <a:gd name="connsiteX625" fmla="*/ 6995 w 907816"/>
                <a:gd name="connsiteY625" fmla="*/ 228924 h 592097"/>
                <a:gd name="connsiteX626" fmla="*/ 13213 w 907816"/>
                <a:gd name="connsiteY626" fmla="*/ 226596 h 592097"/>
                <a:gd name="connsiteX627" fmla="*/ 19431 w 907816"/>
                <a:gd name="connsiteY627" fmla="*/ 221940 h 592097"/>
                <a:gd name="connsiteX628" fmla="*/ 24094 w 907816"/>
                <a:gd name="connsiteY628" fmla="*/ 216507 h 592097"/>
                <a:gd name="connsiteX629" fmla="*/ 21763 w 907816"/>
                <a:gd name="connsiteY629" fmla="*/ 214179 h 592097"/>
                <a:gd name="connsiteX630" fmla="*/ 18654 w 907816"/>
                <a:gd name="connsiteY630" fmla="*/ 213403 h 592097"/>
                <a:gd name="connsiteX631" fmla="*/ 15545 w 907816"/>
                <a:gd name="connsiteY631" fmla="*/ 214179 h 592097"/>
                <a:gd name="connsiteX632" fmla="*/ 11659 w 907816"/>
                <a:gd name="connsiteY632" fmla="*/ 216507 h 592097"/>
                <a:gd name="connsiteX633" fmla="*/ 10104 w 907816"/>
                <a:gd name="connsiteY633" fmla="*/ 214955 h 592097"/>
                <a:gd name="connsiteX634" fmla="*/ 9327 w 907816"/>
                <a:gd name="connsiteY634" fmla="*/ 213403 h 592097"/>
                <a:gd name="connsiteX635" fmla="*/ 8550 w 907816"/>
                <a:gd name="connsiteY635" fmla="*/ 210299 h 592097"/>
                <a:gd name="connsiteX636" fmla="*/ 11659 w 907816"/>
                <a:gd name="connsiteY636" fmla="*/ 212627 h 592097"/>
                <a:gd name="connsiteX637" fmla="*/ 15545 w 907816"/>
                <a:gd name="connsiteY637" fmla="*/ 207971 h 592097"/>
                <a:gd name="connsiteX638" fmla="*/ 27203 w 907816"/>
                <a:gd name="connsiteY638" fmla="*/ 211851 h 592097"/>
                <a:gd name="connsiteX639" fmla="*/ 34199 w 907816"/>
                <a:gd name="connsiteY639" fmla="*/ 210299 h 592097"/>
                <a:gd name="connsiteX640" fmla="*/ 34199 w 907816"/>
                <a:gd name="connsiteY640" fmla="*/ 207195 h 592097"/>
                <a:gd name="connsiteX641" fmla="*/ 34976 w 907816"/>
                <a:gd name="connsiteY641" fmla="*/ 203315 h 592097"/>
                <a:gd name="connsiteX642" fmla="*/ 35753 w 907816"/>
                <a:gd name="connsiteY642" fmla="*/ 199435 h 592097"/>
                <a:gd name="connsiteX643" fmla="*/ 34199 w 907816"/>
                <a:gd name="connsiteY643" fmla="*/ 194003 h 592097"/>
                <a:gd name="connsiteX644" fmla="*/ 38085 w 907816"/>
                <a:gd name="connsiteY644" fmla="*/ 195555 h 592097"/>
                <a:gd name="connsiteX645" fmla="*/ 41194 w 907816"/>
                <a:gd name="connsiteY645" fmla="*/ 197883 h 592097"/>
                <a:gd name="connsiteX646" fmla="*/ 41971 w 907816"/>
                <a:gd name="connsiteY646" fmla="*/ 201763 h 592097"/>
                <a:gd name="connsiteX647" fmla="*/ 41971 w 907816"/>
                <a:gd name="connsiteY647" fmla="*/ 207195 h 592097"/>
                <a:gd name="connsiteX648" fmla="*/ 44303 w 907816"/>
                <a:gd name="connsiteY648" fmla="*/ 207195 h 592097"/>
                <a:gd name="connsiteX649" fmla="*/ 46634 w 907816"/>
                <a:gd name="connsiteY649" fmla="*/ 202539 h 592097"/>
                <a:gd name="connsiteX650" fmla="*/ 48966 w 907816"/>
                <a:gd name="connsiteY650" fmla="*/ 198659 h 592097"/>
                <a:gd name="connsiteX651" fmla="*/ 52075 w 907816"/>
                <a:gd name="connsiteY651" fmla="*/ 197883 h 592097"/>
                <a:gd name="connsiteX652" fmla="*/ 54407 w 907816"/>
                <a:gd name="connsiteY652" fmla="*/ 200987 h 592097"/>
                <a:gd name="connsiteX653" fmla="*/ 55961 w 907816"/>
                <a:gd name="connsiteY653" fmla="*/ 199435 h 592097"/>
                <a:gd name="connsiteX654" fmla="*/ 55961 w 907816"/>
                <a:gd name="connsiteY654" fmla="*/ 198659 h 592097"/>
                <a:gd name="connsiteX655" fmla="*/ 56738 w 907816"/>
                <a:gd name="connsiteY655" fmla="*/ 197107 h 592097"/>
                <a:gd name="connsiteX656" fmla="*/ 56738 w 907816"/>
                <a:gd name="connsiteY656" fmla="*/ 204867 h 592097"/>
                <a:gd name="connsiteX657" fmla="*/ 58293 w 907816"/>
                <a:gd name="connsiteY657" fmla="*/ 207195 h 592097"/>
                <a:gd name="connsiteX658" fmla="*/ 60625 w 907816"/>
                <a:gd name="connsiteY658" fmla="*/ 207195 h 592097"/>
                <a:gd name="connsiteX659" fmla="*/ 64511 w 907816"/>
                <a:gd name="connsiteY659" fmla="*/ 207195 h 592097"/>
                <a:gd name="connsiteX660" fmla="*/ 67620 w 907816"/>
                <a:gd name="connsiteY660" fmla="*/ 209523 h 592097"/>
                <a:gd name="connsiteX661" fmla="*/ 69952 w 907816"/>
                <a:gd name="connsiteY661" fmla="*/ 211075 h 592097"/>
                <a:gd name="connsiteX662" fmla="*/ 72283 w 907816"/>
                <a:gd name="connsiteY662" fmla="*/ 211851 h 592097"/>
                <a:gd name="connsiteX663" fmla="*/ 77724 w 907816"/>
                <a:gd name="connsiteY663" fmla="*/ 210299 h 592097"/>
                <a:gd name="connsiteX664" fmla="*/ 76170 w 907816"/>
                <a:gd name="connsiteY664" fmla="*/ 211075 h 592097"/>
                <a:gd name="connsiteX665" fmla="*/ 76170 w 907816"/>
                <a:gd name="connsiteY665" fmla="*/ 211851 h 592097"/>
                <a:gd name="connsiteX666" fmla="*/ 75392 w 907816"/>
                <a:gd name="connsiteY666" fmla="*/ 211851 h 592097"/>
                <a:gd name="connsiteX667" fmla="*/ 74615 w 907816"/>
                <a:gd name="connsiteY667" fmla="*/ 212627 h 592097"/>
                <a:gd name="connsiteX668" fmla="*/ 80056 w 907816"/>
                <a:gd name="connsiteY668" fmla="*/ 222716 h 592097"/>
                <a:gd name="connsiteX669" fmla="*/ 85496 w 907816"/>
                <a:gd name="connsiteY669" fmla="*/ 225820 h 592097"/>
                <a:gd name="connsiteX670" fmla="*/ 90937 w 907816"/>
                <a:gd name="connsiteY670" fmla="*/ 225044 h 592097"/>
                <a:gd name="connsiteX671" fmla="*/ 100264 w 907816"/>
                <a:gd name="connsiteY671" fmla="*/ 218059 h 592097"/>
                <a:gd name="connsiteX672" fmla="*/ 108036 w 907816"/>
                <a:gd name="connsiteY672" fmla="*/ 214179 h 592097"/>
                <a:gd name="connsiteX673" fmla="*/ 111145 w 907816"/>
                <a:gd name="connsiteY673" fmla="*/ 211851 h 592097"/>
                <a:gd name="connsiteX674" fmla="*/ 115032 w 907816"/>
                <a:gd name="connsiteY674" fmla="*/ 209523 h 592097"/>
                <a:gd name="connsiteX675" fmla="*/ 124358 w 907816"/>
                <a:gd name="connsiteY675" fmla="*/ 209523 h 592097"/>
                <a:gd name="connsiteX676" fmla="*/ 128245 w 907816"/>
                <a:gd name="connsiteY676" fmla="*/ 207195 h 592097"/>
                <a:gd name="connsiteX677" fmla="*/ 128245 w 907816"/>
                <a:gd name="connsiteY677" fmla="*/ 204091 h 592097"/>
                <a:gd name="connsiteX678" fmla="*/ 122804 w 907816"/>
                <a:gd name="connsiteY678" fmla="*/ 204867 h 592097"/>
                <a:gd name="connsiteX679" fmla="*/ 122027 w 907816"/>
                <a:gd name="connsiteY679" fmla="*/ 205643 h 592097"/>
                <a:gd name="connsiteX680" fmla="*/ 120472 w 907816"/>
                <a:gd name="connsiteY680" fmla="*/ 207195 h 592097"/>
                <a:gd name="connsiteX681" fmla="*/ 117363 w 907816"/>
                <a:gd name="connsiteY681" fmla="*/ 192451 h 592097"/>
                <a:gd name="connsiteX682" fmla="*/ 115032 w 907816"/>
                <a:gd name="connsiteY682" fmla="*/ 184691 h 592097"/>
                <a:gd name="connsiteX683" fmla="*/ 110368 w 907816"/>
                <a:gd name="connsiteY683" fmla="*/ 181587 h 592097"/>
                <a:gd name="connsiteX684" fmla="*/ 110368 w 907816"/>
                <a:gd name="connsiteY684" fmla="*/ 178483 h 592097"/>
                <a:gd name="connsiteX685" fmla="*/ 127467 w 907816"/>
                <a:gd name="connsiteY685" fmla="*/ 174603 h 592097"/>
                <a:gd name="connsiteX686" fmla="*/ 132131 w 907816"/>
                <a:gd name="connsiteY686" fmla="*/ 175379 h 592097"/>
                <a:gd name="connsiteX687" fmla="*/ 128245 w 907816"/>
                <a:gd name="connsiteY687" fmla="*/ 184691 h 592097"/>
                <a:gd name="connsiteX688" fmla="*/ 132131 w 907816"/>
                <a:gd name="connsiteY688" fmla="*/ 183915 h 592097"/>
                <a:gd name="connsiteX689" fmla="*/ 135240 w 907816"/>
                <a:gd name="connsiteY689" fmla="*/ 181587 h 592097"/>
                <a:gd name="connsiteX690" fmla="*/ 140680 w 907816"/>
                <a:gd name="connsiteY690" fmla="*/ 175379 h 592097"/>
                <a:gd name="connsiteX691" fmla="*/ 135240 w 907816"/>
                <a:gd name="connsiteY691" fmla="*/ 173051 h 592097"/>
                <a:gd name="connsiteX692" fmla="*/ 132908 w 907816"/>
                <a:gd name="connsiteY692" fmla="*/ 169947 h 592097"/>
                <a:gd name="connsiteX693" fmla="*/ 132908 w 907816"/>
                <a:gd name="connsiteY693" fmla="*/ 160635 h 592097"/>
                <a:gd name="connsiteX694" fmla="*/ 133685 w 907816"/>
                <a:gd name="connsiteY694" fmla="*/ 159082 h 592097"/>
                <a:gd name="connsiteX695" fmla="*/ 138349 w 907816"/>
                <a:gd name="connsiteY695" fmla="*/ 155202 h 592097"/>
                <a:gd name="connsiteX696" fmla="*/ 140680 w 907816"/>
                <a:gd name="connsiteY696" fmla="*/ 152874 h 592097"/>
                <a:gd name="connsiteX697" fmla="*/ 141458 w 907816"/>
                <a:gd name="connsiteY697" fmla="*/ 149770 h 592097"/>
                <a:gd name="connsiteX698" fmla="*/ 142235 w 907816"/>
                <a:gd name="connsiteY698" fmla="*/ 143562 h 592097"/>
                <a:gd name="connsiteX699" fmla="*/ 143012 w 907816"/>
                <a:gd name="connsiteY699" fmla="*/ 140458 h 592097"/>
                <a:gd name="connsiteX700" fmla="*/ 138349 w 907816"/>
                <a:gd name="connsiteY700" fmla="*/ 137354 h 592097"/>
                <a:gd name="connsiteX701" fmla="*/ 138349 w 907816"/>
                <a:gd name="connsiteY701" fmla="*/ 136578 h 592097"/>
                <a:gd name="connsiteX702" fmla="*/ 135240 w 907816"/>
                <a:gd name="connsiteY702" fmla="*/ 135802 h 592097"/>
                <a:gd name="connsiteX703" fmla="*/ 133685 w 907816"/>
                <a:gd name="connsiteY703" fmla="*/ 137354 h 592097"/>
                <a:gd name="connsiteX704" fmla="*/ 133685 w 907816"/>
                <a:gd name="connsiteY704" fmla="*/ 139682 h 592097"/>
                <a:gd name="connsiteX705" fmla="*/ 132908 w 907816"/>
                <a:gd name="connsiteY705" fmla="*/ 140458 h 592097"/>
                <a:gd name="connsiteX706" fmla="*/ 124358 w 907816"/>
                <a:gd name="connsiteY706" fmla="*/ 139682 h 592097"/>
                <a:gd name="connsiteX707" fmla="*/ 119695 w 907816"/>
                <a:gd name="connsiteY707" fmla="*/ 141234 h 592097"/>
                <a:gd name="connsiteX708" fmla="*/ 118140 w 907816"/>
                <a:gd name="connsiteY708" fmla="*/ 145114 h 592097"/>
                <a:gd name="connsiteX709" fmla="*/ 115809 w 907816"/>
                <a:gd name="connsiteY709" fmla="*/ 152098 h 592097"/>
                <a:gd name="connsiteX710" fmla="*/ 111145 w 907816"/>
                <a:gd name="connsiteY710" fmla="*/ 158306 h 592097"/>
                <a:gd name="connsiteX711" fmla="*/ 105705 w 907816"/>
                <a:gd name="connsiteY711" fmla="*/ 161410 h 592097"/>
                <a:gd name="connsiteX712" fmla="*/ 100264 w 907816"/>
                <a:gd name="connsiteY712" fmla="*/ 159082 h 592097"/>
                <a:gd name="connsiteX713" fmla="*/ 106482 w 907816"/>
                <a:gd name="connsiteY713" fmla="*/ 153650 h 592097"/>
                <a:gd name="connsiteX714" fmla="*/ 107259 w 907816"/>
                <a:gd name="connsiteY714" fmla="*/ 147442 h 592097"/>
                <a:gd name="connsiteX715" fmla="*/ 103373 w 907816"/>
                <a:gd name="connsiteY715" fmla="*/ 143562 h 592097"/>
                <a:gd name="connsiteX716" fmla="*/ 94823 w 907816"/>
                <a:gd name="connsiteY716" fmla="*/ 143562 h 592097"/>
                <a:gd name="connsiteX717" fmla="*/ 94046 w 907816"/>
                <a:gd name="connsiteY717" fmla="*/ 145114 h 592097"/>
                <a:gd name="connsiteX718" fmla="*/ 90160 w 907816"/>
                <a:gd name="connsiteY718" fmla="*/ 148994 h 592097"/>
                <a:gd name="connsiteX719" fmla="*/ 87051 w 907816"/>
                <a:gd name="connsiteY719" fmla="*/ 150546 h 592097"/>
                <a:gd name="connsiteX720" fmla="*/ 84719 w 907816"/>
                <a:gd name="connsiteY720" fmla="*/ 148218 h 592097"/>
                <a:gd name="connsiteX721" fmla="*/ 85496 w 907816"/>
                <a:gd name="connsiteY721" fmla="*/ 143562 h 592097"/>
                <a:gd name="connsiteX722" fmla="*/ 88605 w 907816"/>
                <a:gd name="connsiteY722" fmla="*/ 139682 h 592097"/>
                <a:gd name="connsiteX723" fmla="*/ 94823 w 907816"/>
                <a:gd name="connsiteY723" fmla="*/ 131146 h 592097"/>
                <a:gd name="connsiteX724" fmla="*/ 94823 w 907816"/>
                <a:gd name="connsiteY724" fmla="*/ 127266 h 592097"/>
                <a:gd name="connsiteX725" fmla="*/ 96378 w 907816"/>
                <a:gd name="connsiteY725" fmla="*/ 122610 h 592097"/>
                <a:gd name="connsiteX726" fmla="*/ 97155 w 907816"/>
                <a:gd name="connsiteY726" fmla="*/ 115626 h 592097"/>
                <a:gd name="connsiteX727" fmla="*/ 92492 w 907816"/>
                <a:gd name="connsiteY727" fmla="*/ 108642 h 592097"/>
                <a:gd name="connsiteX728" fmla="*/ 90160 w 907816"/>
                <a:gd name="connsiteY728" fmla="*/ 108642 h 592097"/>
                <a:gd name="connsiteX729" fmla="*/ 88605 w 907816"/>
                <a:gd name="connsiteY729" fmla="*/ 121058 h 592097"/>
                <a:gd name="connsiteX730" fmla="*/ 80056 w 907816"/>
                <a:gd name="connsiteY730" fmla="*/ 125714 h 592097"/>
                <a:gd name="connsiteX731" fmla="*/ 69952 w 907816"/>
                <a:gd name="connsiteY731" fmla="*/ 124162 h 592097"/>
                <a:gd name="connsiteX732" fmla="*/ 62179 w 907816"/>
                <a:gd name="connsiteY732" fmla="*/ 117954 h 592097"/>
                <a:gd name="connsiteX733" fmla="*/ 59070 w 907816"/>
                <a:gd name="connsiteY733" fmla="*/ 107866 h 592097"/>
                <a:gd name="connsiteX734" fmla="*/ 62179 w 907816"/>
                <a:gd name="connsiteY734" fmla="*/ 98554 h 592097"/>
                <a:gd name="connsiteX735" fmla="*/ 69174 w 907816"/>
                <a:gd name="connsiteY735" fmla="*/ 90794 h 592097"/>
                <a:gd name="connsiteX736" fmla="*/ 77724 w 907816"/>
                <a:gd name="connsiteY736" fmla="*/ 86913 h 592097"/>
                <a:gd name="connsiteX737" fmla="*/ 73061 w 907816"/>
                <a:gd name="connsiteY737" fmla="*/ 79929 h 592097"/>
                <a:gd name="connsiteX738" fmla="*/ 66065 w 907816"/>
                <a:gd name="connsiteY738" fmla="*/ 76049 h 592097"/>
                <a:gd name="connsiteX739" fmla="*/ 64511 w 907816"/>
                <a:gd name="connsiteY739" fmla="*/ 76825 h 59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</a:cxnLst>
              <a:rect l="l" t="t" r="r" b="b"/>
              <a:pathLst>
                <a:path w="907816" h="592097">
                  <a:moveTo>
                    <a:pt x="64511" y="76825"/>
                  </a:moveTo>
                  <a:lnTo>
                    <a:pt x="69174" y="69065"/>
                  </a:lnTo>
                  <a:lnTo>
                    <a:pt x="88605" y="25608"/>
                  </a:lnTo>
                  <a:lnTo>
                    <a:pt x="93269" y="17848"/>
                  </a:lnTo>
                  <a:lnTo>
                    <a:pt x="104927" y="10864"/>
                  </a:lnTo>
                  <a:lnTo>
                    <a:pt x="117363" y="10864"/>
                  </a:lnTo>
                  <a:lnTo>
                    <a:pt x="129799" y="19400"/>
                  </a:lnTo>
                  <a:lnTo>
                    <a:pt x="144567" y="24832"/>
                  </a:lnTo>
                  <a:lnTo>
                    <a:pt x="174102" y="28713"/>
                  </a:lnTo>
                  <a:lnTo>
                    <a:pt x="199751" y="46561"/>
                  </a:lnTo>
                  <a:lnTo>
                    <a:pt x="216850" y="49665"/>
                  </a:lnTo>
                  <a:lnTo>
                    <a:pt x="233172" y="45009"/>
                  </a:lnTo>
                  <a:lnTo>
                    <a:pt x="250271" y="45009"/>
                  </a:lnTo>
                  <a:lnTo>
                    <a:pt x="265816" y="53545"/>
                  </a:lnTo>
                  <a:lnTo>
                    <a:pt x="292242" y="54321"/>
                  </a:lnTo>
                  <a:lnTo>
                    <a:pt x="336545" y="51217"/>
                  </a:lnTo>
                  <a:lnTo>
                    <a:pt x="351312" y="39577"/>
                  </a:lnTo>
                  <a:lnTo>
                    <a:pt x="364526" y="13968"/>
                  </a:lnTo>
                  <a:lnTo>
                    <a:pt x="383957" y="0"/>
                  </a:lnTo>
                  <a:lnTo>
                    <a:pt x="411160" y="5432"/>
                  </a:lnTo>
                  <a:lnTo>
                    <a:pt x="433700" y="24832"/>
                  </a:lnTo>
                  <a:lnTo>
                    <a:pt x="460903" y="39577"/>
                  </a:lnTo>
                  <a:lnTo>
                    <a:pt x="509092" y="46561"/>
                  </a:lnTo>
                  <a:lnTo>
                    <a:pt x="513756" y="54321"/>
                  </a:lnTo>
                  <a:lnTo>
                    <a:pt x="512201" y="63633"/>
                  </a:lnTo>
                  <a:lnTo>
                    <a:pt x="512201" y="76825"/>
                  </a:lnTo>
                  <a:lnTo>
                    <a:pt x="516087" y="90794"/>
                  </a:lnTo>
                  <a:lnTo>
                    <a:pt x="525414" y="93898"/>
                  </a:lnTo>
                  <a:lnTo>
                    <a:pt x="538627" y="93898"/>
                  </a:lnTo>
                  <a:lnTo>
                    <a:pt x="555727" y="100882"/>
                  </a:lnTo>
                  <a:lnTo>
                    <a:pt x="566608" y="120282"/>
                  </a:lnTo>
                  <a:lnTo>
                    <a:pt x="572049" y="141234"/>
                  </a:lnTo>
                  <a:lnTo>
                    <a:pt x="584484" y="159082"/>
                  </a:lnTo>
                  <a:lnTo>
                    <a:pt x="611688" y="163739"/>
                  </a:lnTo>
                  <a:lnTo>
                    <a:pt x="616351" y="168395"/>
                  </a:lnTo>
                  <a:lnTo>
                    <a:pt x="622569" y="180811"/>
                  </a:lnTo>
                  <a:lnTo>
                    <a:pt x="627233" y="185467"/>
                  </a:lnTo>
                  <a:lnTo>
                    <a:pt x="654436" y="197883"/>
                  </a:lnTo>
                  <a:lnTo>
                    <a:pt x="676199" y="219611"/>
                  </a:lnTo>
                  <a:lnTo>
                    <a:pt x="681639" y="237460"/>
                  </a:lnTo>
                  <a:lnTo>
                    <a:pt x="684748" y="255308"/>
                  </a:lnTo>
                  <a:lnTo>
                    <a:pt x="685526" y="270052"/>
                  </a:lnTo>
                  <a:lnTo>
                    <a:pt x="687080" y="277812"/>
                  </a:lnTo>
                  <a:lnTo>
                    <a:pt x="696407" y="286348"/>
                  </a:lnTo>
                  <a:lnTo>
                    <a:pt x="716615" y="287901"/>
                  </a:lnTo>
                  <a:lnTo>
                    <a:pt x="753146" y="308077"/>
                  </a:lnTo>
                  <a:lnTo>
                    <a:pt x="766359" y="301869"/>
                  </a:lnTo>
                  <a:lnTo>
                    <a:pt x="773354" y="291781"/>
                  </a:lnTo>
                  <a:lnTo>
                    <a:pt x="778017" y="280140"/>
                  </a:lnTo>
                  <a:lnTo>
                    <a:pt x="780349" y="249876"/>
                  </a:lnTo>
                  <a:lnTo>
                    <a:pt x="797448" y="235908"/>
                  </a:lnTo>
                  <a:lnTo>
                    <a:pt x="805998" y="259188"/>
                  </a:lnTo>
                  <a:lnTo>
                    <a:pt x="799780" y="286348"/>
                  </a:lnTo>
                  <a:lnTo>
                    <a:pt x="814548" y="291781"/>
                  </a:lnTo>
                  <a:lnTo>
                    <a:pt x="832424" y="269276"/>
                  </a:lnTo>
                  <a:lnTo>
                    <a:pt x="876727" y="263068"/>
                  </a:lnTo>
                  <a:lnTo>
                    <a:pt x="907816" y="306525"/>
                  </a:lnTo>
                  <a:lnTo>
                    <a:pt x="868177" y="398094"/>
                  </a:lnTo>
                  <a:lnTo>
                    <a:pt x="872841" y="426807"/>
                  </a:lnTo>
                  <a:lnTo>
                    <a:pt x="865845" y="451639"/>
                  </a:lnTo>
                  <a:lnTo>
                    <a:pt x="847969" y="464831"/>
                  </a:lnTo>
                  <a:lnTo>
                    <a:pt x="831647" y="480351"/>
                  </a:lnTo>
                  <a:lnTo>
                    <a:pt x="827761" y="492768"/>
                  </a:lnTo>
                  <a:lnTo>
                    <a:pt x="830092" y="505184"/>
                  </a:lnTo>
                  <a:lnTo>
                    <a:pt x="821543" y="509840"/>
                  </a:lnTo>
                  <a:lnTo>
                    <a:pt x="810661" y="505184"/>
                  </a:lnTo>
                  <a:lnTo>
                    <a:pt x="787344" y="514496"/>
                  </a:lnTo>
                  <a:lnTo>
                    <a:pt x="774908" y="539328"/>
                  </a:lnTo>
                  <a:lnTo>
                    <a:pt x="772577" y="547089"/>
                  </a:lnTo>
                  <a:lnTo>
                    <a:pt x="769468" y="554073"/>
                  </a:lnTo>
                  <a:lnTo>
                    <a:pt x="769468" y="559505"/>
                  </a:lnTo>
                  <a:lnTo>
                    <a:pt x="769468" y="565713"/>
                  </a:lnTo>
                  <a:lnTo>
                    <a:pt x="767136" y="577353"/>
                  </a:lnTo>
                  <a:lnTo>
                    <a:pt x="760141" y="586665"/>
                  </a:lnTo>
                  <a:lnTo>
                    <a:pt x="750037" y="592097"/>
                  </a:lnTo>
                  <a:lnTo>
                    <a:pt x="748482" y="590545"/>
                  </a:lnTo>
                  <a:lnTo>
                    <a:pt x="745373" y="583561"/>
                  </a:lnTo>
                  <a:lnTo>
                    <a:pt x="740710" y="578129"/>
                  </a:lnTo>
                  <a:lnTo>
                    <a:pt x="718170" y="570369"/>
                  </a:lnTo>
                  <a:lnTo>
                    <a:pt x="711952" y="562609"/>
                  </a:lnTo>
                  <a:lnTo>
                    <a:pt x="707288" y="566489"/>
                  </a:lnTo>
                  <a:lnTo>
                    <a:pt x="705734" y="560281"/>
                  </a:lnTo>
                  <a:lnTo>
                    <a:pt x="705734" y="558729"/>
                  </a:lnTo>
                  <a:lnTo>
                    <a:pt x="707288" y="557177"/>
                  </a:lnTo>
                  <a:lnTo>
                    <a:pt x="707288" y="553297"/>
                  </a:lnTo>
                  <a:lnTo>
                    <a:pt x="697184" y="553297"/>
                  </a:lnTo>
                  <a:lnTo>
                    <a:pt x="699516" y="550969"/>
                  </a:lnTo>
                  <a:lnTo>
                    <a:pt x="695630" y="547865"/>
                  </a:lnTo>
                  <a:lnTo>
                    <a:pt x="693298" y="547089"/>
                  </a:lnTo>
                  <a:lnTo>
                    <a:pt x="689412" y="547089"/>
                  </a:lnTo>
                  <a:lnTo>
                    <a:pt x="690966" y="543208"/>
                  </a:lnTo>
                  <a:lnTo>
                    <a:pt x="694075" y="540104"/>
                  </a:lnTo>
                  <a:lnTo>
                    <a:pt x="697962" y="538552"/>
                  </a:lnTo>
                  <a:lnTo>
                    <a:pt x="701848" y="537776"/>
                  </a:lnTo>
                  <a:lnTo>
                    <a:pt x="701848" y="536224"/>
                  </a:lnTo>
                  <a:lnTo>
                    <a:pt x="701070" y="535448"/>
                  </a:lnTo>
                  <a:lnTo>
                    <a:pt x="699516" y="534672"/>
                  </a:lnTo>
                  <a:lnTo>
                    <a:pt x="701848" y="526136"/>
                  </a:lnTo>
                  <a:lnTo>
                    <a:pt x="699516" y="518376"/>
                  </a:lnTo>
                  <a:lnTo>
                    <a:pt x="694853" y="512944"/>
                  </a:lnTo>
                  <a:lnTo>
                    <a:pt x="689412" y="509840"/>
                  </a:lnTo>
                  <a:lnTo>
                    <a:pt x="689412" y="506736"/>
                  </a:lnTo>
                  <a:lnTo>
                    <a:pt x="694075" y="502856"/>
                  </a:lnTo>
                  <a:lnTo>
                    <a:pt x="696407" y="501304"/>
                  </a:lnTo>
                  <a:lnTo>
                    <a:pt x="699516" y="500528"/>
                  </a:lnTo>
                  <a:lnTo>
                    <a:pt x="699516" y="496648"/>
                  </a:lnTo>
                  <a:lnTo>
                    <a:pt x="697962" y="481128"/>
                  </a:lnTo>
                  <a:lnTo>
                    <a:pt x="696407" y="473367"/>
                  </a:lnTo>
                  <a:lnTo>
                    <a:pt x="691744" y="475695"/>
                  </a:lnTo>
                  <a:lnTo>
                    <a:pt x="689412" y="475695"/>
                  </a:lnTo>
                  <a:lnTo>
                    <a:pt x="684748" y="469487"/>
                  </a:lnTo>
                  <a:lnTo>
                    <a:pt x="666872" y="476471"/>
                  </a:lnTo>
                  <a:lnTo>
                    <a:pt x="659100" y="475695"/>
                  </a:lnTo>
                  <a:lnTo>
                    <a:pt x="666095" y="473367"/>
                  </a:lnTo>
                  <a:lnTo>
                    <a:pt x="667649" y="469487"/>
                  </a:lnTo>
                  <a:lnTo>
                    <a:pt x="665317" y="463279"/>
                  </a:lnTo>
                  <a:lnTo>
                    <a:pt x="661431" y="456295"/>
                  </a:lnTo>
                  <a:lnTo>
                    <a:pt x="662986" y="453191"/>
                  </a:lnTo>
                  <a:lnTo>
                    <a:pt x="666872" y="444655"/>
                  </a:lnTo>
                  <a:lnTo>
                    <a:pt x="669204" y="439999"/>
                  </a:lnTo>
                  <a:lnTo>
                    <a:pt x="674644" y="444655"/>
                  </a:lnTo>
                  <a:lnTo>
                    <a:pt x="678531" y="440775"/>
                  </a:lnTo>
                  <a:lnTo>
                    <a:pt x="683971" y="433791"/>
                  </a:lnTo>
                  <a:lnTo>
                    <a:pt x="689412" y="431463"/>
                  </a:lnTo>
                  <a:lnTo>
                    <a:pt x="689412" y="433791"/>
                  </a:lnTo>
                  <a:lnTo>
                    <a:pt x="687080" y="439223"/>
                  </a:lnTo>
                  <a:lnTo>
                    <a:pt x="690189" y="440775"/>
                  </a:lnTo>
                  <a:lnTo>
                    <a:pt x="694853" y="439223"/>
                  </a:lnTo>
                  <a:lnTo>
                    <a:pt x="697184" y="436119"/>
                  </a:lnTo>
                  <a:lnTo>
                    <a:pt x="695630" y="431463"/>
                  </a:lnTo>
                  <a:lnTo>
                    <a:pt x="694075" y="427583"/>
                  </a:lnTo>
                  <a:lnTo>
                    <a:pt x="691744" y="423703"/>
                  </a:lnTo>
                  <a:lnTo>
                    <a:pt x="689412" y="421374"/>
                  </a:lnTo>
                  <a:lnTo>
                    <a:pt x="666095" y="405078"/>
                  </a:lnTo>
                  <a:lnTo>
                    <a:pt x="637337" y="392662"/>
                  </a:lnTo>
                  <a:lnTo>
                    <a:pt x="634228" y="388782"/>
                  </a:lnTo>
                  <a:lnTo>
                    <a:pt x="631119" y="381798"/>
                  </a:lnTo>
                  <a:lnTo>
                    <a:pt x="624901" y="386454"/>
                  </a:lnTo>
                  <a:lnTo>
                    <a:pt x="618683" y="394990"/>
                  </a:lnTo>
                  <a:lnTo>
                    <a:pt x="613242" y="399646"/>
                  </a:lnTo>
                  <a:lnTo>
                    <a:pt x="613242" y="402750"/>
                  </a:lnTo>
                  <a:lnTo>
                    <a:pt x="616351" y="402750"/>
                  </a:lnTo>
                  <a:lnTo>
                    <a:pt x="616351" y="405854"/>
                  </a:lnTo>
                  <a:lnTo>
                    <a:pt x="609356" y="406630"/>
                  </a:lnTo>
                  <a:lnTo>
                    <a:pt x="606247" y="407406"/>
                  </a:lnTo>
                  <a:lnTo>
                    <a:pt x="603138" y="408958"/>
                  </a:lnTo>
                  <a:lnTo>
                    <a:pt x="602361" y="412839"/>
                  </a:lnTo>
                  <a:lnTo>
                    <a:pt x="603138" y="416719"/>
                  </a:lnTo>
                  <a:lnTo>
                    <a:pt x="603138" y="420599"/>
                  </a:lnTo>
                  <a:lnTo>
                    <a:pt x="598475" y="421374"/>
                  </a:lnTo>
                  <a:lnTo>
                    <a:pt x="600029" y="425255"/>
                  </a:lnTo>
                  <a:lnTo>
                    <a:pt x="601584" y="426807"/>
                  </a:lnTo>
                  <a:lnTo>
                    <a:pt x="603138" y="428359"/>
                  </a:lnTo>
                  <a:lnTo>
                    <a:pt x="600807" y="431463"/>
                  </a:lnTo>
                  <a:lnTo>
                    <a:pt x="604693" y="435343"/>
                  </a:lnTo>
                  <a:lnTo>
                    <a:pt x="606247" y="437671"/>
                  </a:lnTo>
                  <a:lnTo>
                    <a:pt x="608579" y="437671"/>
                  </a:lnTo>
                  <a:lnTo>
                    <a:pt x="610133" y="433015"/>
                  </a:lnTo>
                  <a:lnTo>
                    <a:pt x="612465" y="429135"/>
                  </a:lnTo>
                  <a:lnTo>
                    <a:pt x="613242" y="425255"/>
                  </a:lnTo>
                  <a:lnTo>
                    <a:pt x="610911" y="418270"/>
                  </a:lnTo>
                  <a:lnTo>
                    <a:pt x="617129" y="424479"/>
                  </a:lnTo>
                  <a:lnTo>
                    <a:pt x="614797" y="432239"/>
                  </a:lnTo>
                  <a:lnTo>
                    <a:pt x="608579" y="439223"/>
                  </a:lnTo>
                  <a:lnTo>
                    <a:pt x="603138" y="443879"/>
                  </a:lnTo>
                  <a:lnTo>
                    <a:pt x="605470" y="448535"/>
                  </a:lnTo>
                  <a:lnTo>
                    <a:pt x="601584" y="450863"/>
                  </a:lnTo>
                  <a:lnTo>
                    <a:pt x="595366" y="451639"/>
                  </a:lnTo>
                  <a:lnTo>
                    <a:pt x="590702" y="450087"/>
                  </a:lnTo>
                  <a:lnTo>
                    <a:pt x="586816" y="446207"/>
                  </a:lnTo>
                  <a:lnTo>
                    <a:pt x="586816" y="441551"/>
                  </a:lnTo>
                  <a:lnTo>
                    <a:pt x="589925" y="438447"/>
                  </a:lnTo>
                  <a:lnTo>
                    <a:pt x="595366" y="437671"/>
                  </a:lnTo>
                  <a:lnTo>
                    <a:pt x="595366" y="433791"/>
                  </a:lnTo>
                  <a:lnTo>
                    <a:pt x="589148" y="430687"/>
                  </a:lnTo>
                  <a:lnTo>
                    <a:pt x="585262" y="427583"/>
                  </a:lnTo>
                  <a:lnTo>
                    <a:pt x="581376" y="426031"/>
                  </a:lnTo>
                  <a:lnTo>
                    <a:pt x="575158" y="428359"/>
                  </a:lnTo>
                  <a:lnTo>
                    <a:pt x="573603" y="415943"/>
                  </a:lnTo>
                  <a:lnTo>
                    <a:pt x="560390" y="406630"/>
                  </a:lnTo>
                  <a:lnTo>
                    <a:pt x="543291" y="403526"/>
                  </a:lnTo>
                  <a:lnTo>
                    <a:pt x="532409" y="408958"/>
                  </a:lnTo>
                  <a:lnTo>
                    <a:pt x="530078" y="408958"/>
                  </a:lnTo>
                  <a:lnTo>
                    <a:pt x="528523" y="400422"/>
                  </a:lnTo>
                  <a:lnTo>
                    <a:pt x="523860" y="397318"/>
                  </a:lnTo>
                  <a:lnTo>
                    <a:pt x="519196" y="398870"/>
                  </a:lnTo>
                  <a:lnTo>
                    <a:pt x="514533" y="405854"/>
                  </a:lnTo>
                  <a:lnTo>
                    <a:pt x="512201" y="402750"/>
                  </a:lnTo>
                  <a:lnTo>
                    <a:pt x="507538" y="390334"/>
                  </a:lnTo>
                  <a:lnTo>
                    <a:pt x="510647" y="384126"/>
                  </a:lnTo>
                  <a:lnTo>
                    <a:pt x="512201" y="374814"/>
                  </a:lnTo>
                  <a:lnTo>
                    <a:pt x="511424" y="366278"/>
                  </a:lnTo>
                  <a:lnTo>
                    <a:pt x="507538" y="361622"/>
                  </a:lnTo>
                  <a:lnTo>
                    <a:pt x="507538" y="360070"/>
                  </a:lnTo>
                  <a:lnTo>
                    <a:pt x="507538" y="359294"/>
                  </a:lnTo>
                  <a:lnTo>
                    <a:pt x="509092" y="359294"/>
                  </a:lnTo>
                  <a:lnTo>
                    <a:pt x="509869" y="358518"/>
                  </a:lnTo>
                  <a:lnTo>
                    <a:pt x="509092" y="356966"/>
                  </a:lnTo>
                  <a:lnTo>
                    <a:pt x="508315" y="356190"/>
                  </a:lnTo>
                  <a:lnTo>
                    <a:pt x="508315" y="354638"/>
                  </a:lnTo>
                  <a:lnTo>
                    <a:pt x="509869" y="352309"/>
                  </a:lnTo>
                  <a:lnTo>
                    <a:pt x="507538" y="352309"/>
                  </a:lnTo>
                  <a:lnTo>
                    <a:pt x="505983" y="356190"/>
                  </a:lnTo>
                  <a:lnTo>
                    <a:pt x="505206" y="358518"/>
                  </a:lnTo>
                  <a:lnTo>
                    <a:pt x="505206" y="361622"/>
                  </a:lnTo>
                  <a:lnTo>
                    <a:pt x="502874" y="360070"/>
                  </a:lnTo>
                  <a:lnTo>
                    <a:pt x="502874" y="359294"/>
                  </a:lnTo>
                  <a:lnTo>
                    <a:pt x="502097" y="356190"/>
                  </a:lnTo>
                  <a:lnTo>
                    <a:pt x="497434" y="350758"/>
                  </a:lnTo>
                  <a:lnTo>
                    <a:pt x="486552" y="348429"/>
                  </a:lnTo>
                  <a:lnTo>
                    <a:pt x="478003" y="353086"/>
                  </a:lnTo>
                  <a:lnTo>
                    <a:pt x="479557" y="364726"/>
                  </a:lnTo>
                  <a:lnTo>
                    <a:pt x="475671" y="361622"/>
                  </a:lnTo>
                  <a:lnTo>
                    <a:pt x="471785" y="360846"/>
                  </a:lnTo>
                  <a:lnTo>
                    <a:pt x="468676" y="360070"/>
                  </a:lnTo>
                  <a:lnTo>
                    <a:pt x="464012" y="358518"/>
                  </a:lnTo>
                  <a:lnTo>
                    <a:pt x="469453" y="355413"/>
                  </a:lnTo>
                  <a:lnTo>
                    <a:pt x="469453" y="352309"/>
                  </a:lnTo>
                  <a:lnTo>
                    <a:pt x="460903" y="352309"/>
                  </a:lnTo>
                  <a:lnTo>
                    <a:pt x="455463" y="350758"/>
                  </a:lnTo>
                  <a:lnTo>
                    <a:pt x="453131" y="346101"/>
                  </a:lnTo>
                  <a:lnTo>
                    <a:pt x="451576" y="336789"/>
                  </a:lnTo>
                  <a:lnTo>
                    <a:pt x="453908" y="336789"/>
                  </a:lnTo>
                  <a:lnTo>
                    <a:pt x="456240" y="336789"/>
                  </a:lnTo>
                  <a:lnTo>
                    <a:pt x="457017" y="335237"/>
                  </a:lnTo>
                  <a:lnTo>
                    <a:pt x="456240" y="332133"/>
                  </a:lnTo>
                  <a:lnTo>
                    <a:pt x="455463" y="331357"/>
                  </a:lnTo>
                  <a:lnTo>
                    <a:pt x="454685" y="329805"/>
                  </a:lnTo>
                  <a:lnTo>
                    <a:pt x="453908" y="329029"/>
                  </a:lnTo>
                  <a:lnTo>
                    <a:pt x="453131" y="323597"/>
                  </a:lnTo>
                  <a:lnTo>
                    <a:pt x="451576" y="321269"/>
                  </a:lnTo>
                  <a:lnTo>
                    <a:pt x="450022" y="321269"/>
                  </a:lnTo>
                  <a:lnTo>
                    <a:pt x="449245" y="325925"/>
                  </a:lnTo>
                  <a:lnTo>
                    <a:pt x="445359" y="329805"/>
                  </a:lnTo>
                  <a:lnTo>
                    <a:pt x="438363" y="332133"/>
                  </a:lnTo>
                  <a:lnTo>
                    <a:pt x="427482" y="332909"/>
                  </a:lnTo>
                  <a:lnTo>
                    <a:pt x="423596" y="334461"/>
                  </a:lnTo>
                  <a:lnTo>
                    <a:pt x="423596" y="337565"/>
                  </a:lnTo>
                  <a:lnTo>
                    <a:pt x="425928" y="340669"/>
                  </a:lnTo>
                  <a:lnTo>
                    <a:pt x="429036" y="342997"/>
                  </a:lnTo>
                  <a:lnTo>
                    <a:pt x="431368" y="342997"/>
                  </a:lnTo>
                  <a:lnTo>
                    <a:pt x="434477" y="342221"/>
                  </a:lnTo>
                  <a:lnTo>
                    <a:pt x="437586" y="342221"/>
                  </a:lnTo>
                  <a:lnTo>
                    <a:pt x="441472" y="346101"/>
                  </a:lnTo>
                  <a:lnTo>
                    <a:pt x="437586" y="353086"/>
                  </a:lnTo>
                  <a:lnTo>
                    <a:pt x="434477" y="359294"/>
                  </a:lnTo>
                  <a:lnTo>
                    <a:pt x="430591" y="364726"/>
                  </a:lnTo>
                  <a:lnTo>
                    <a:pt x="423596" y="364726"/>
                  </a:lnTo>
                  <a:lnTo>
                    <a:pt x="404942" y="354638"/>
                  </a:lnTo>
                  <a:lnTo>
                    <a:pt x="401056" y="352309"/>
                  </a:lnTo>
                  <a:lnTo>
                    <a:pt x="398724" y="352309"/>
                  </a:lnTo>
                  <a:lnTo>
                    <a:pt x="400279" y="359294"/>
                  </a:lnTo>
                  <a:lnTo>
                    <a:pt x="401056" y="361622"/>
                  </a:lnTo>
                  <a:lnTo>
                    <a:pt x="390952" y="362398"/>
                  </a:lnTo>
                  <a:lnTo>
                    <a:pt x="387066" y="360846"/>
                  </a:lnTo>
                  <a:lnTo>
                    <a:pt x="385511" y="356966"/>
                  </a:lnTo>
                  <a:lnTo>
                    <a:pt x="387066" y="353086"/>
                  </a:lnTo>
                  <a:lnTo>
                    <a:pt x="390952" y="350758"/>
                  </a:lnTo>
                  <a:lnTo>
                    <a:pt x="401056" y="349205"/>
                  </a:lnTo>
                  <a:lnTo>
                    <a:pt x="401056" y="346101"/>
                  </a:lnTo>
                  <a:lnTo>
                    <a:pt x="396392" y="342997"/>
                  </a:lnTo>
                  <a:lnTo>
                    <a:pt x="390952" y="338341"/>
                  </a:lnTo>
                  <a:lnTo>
                    <a:pt x="385511" y="335237"/>
                  </a:lnTo>
                  <a:lnTo>
                    <a:pt x="379293" y="338341"/>
                  </a:lnTo>
                  <a:lnTo>
                    <a:pt x="374630" y="346101"/>
                  </a:lnTo>
                  <a:lnTo>
                    <a:pt x="372298" y="353086"/>
                  </a:lnTo>
                  <a:lnTo>
                    <a:pt x="373075" y="360070"/>
                  </a:lnTo>
                  <a:lnTo>
                    <a:pt x="378516" y="364726"/>
                  </a:lnTo>
                  <a:lnTo>
                    <a:pt x="376184" y="374814"/>
                  </a:lnTo>
                  <a:lnTo>
                    <a:pt x="390952" y="385678"/>
                  </a:lnTo>
                  <a:lnTo>
                    <a:pt x="393283" y="396542"/>
                  </a:lnTo>
                  <a:lnTo>
                    <a:pt x="389397" y="393438"/>
                  </a:lnTo>
                  <a:lnTo>
                    <a:pt x="383179" y="391110"/>
                  </a:lnTo>
                  <a:lnTo>
                    <a:pt x="377739" y="392662"/>
                  </a:lnTo>
                  <a:lnTo>
                    <a:pt x="375407" y="399646"/>
                  </a:lnTo>
                  <a:lnTo>
                    <a:pt x="373075" y="398094"/>
                  </a:lnTo>
                  <a:lnTo>
                    <a:pt x="370743" y="396542"/>
                  </a:lnTo>
                  <a:lnTo>
                    <a:pt x="370743" y="398870"/>
                  </a:lnTo>
                  <a:lnTo>
                    <a:pt x="369966" y="400422"/>
                  </a:lnTo>
                  <a:lnTo>
                    <a:pt x="369189" y="401198"/>
                  </a:lnTo>
                  <a:lnTo>
                    <a:pt x="367635" y="402750"/>
                  </a:lnTo>
                  <a:lnTo>
                    <a:pt x="369966" y="403526"/>
                  </a:lnTo>
                  <a:lnTo>
                    <a:pt x="370743" y="405854"/>
                  </a:lnTo>
                  <a:lnTo>
                    <a:pt x="352090" y="412839"/>
                  </a:lnTo>
                  <a:lnTo>
                    <a:pt x="344317" y="418270"/>
                  </a:lnTo>
                  <a:lnTo>
                    <a:pt x="338099" y="428359"/>
                  </a:lnTo>
                  <a:lnTo>
                    <a:pt x="332659" y="438447"/>
                  </a:lnTo>
                  <a:lnTo>
                    <a:pt x="325664" y="449311"/>
                  </a:lnTo>
                  <a:lnTo>
                    <a:pt x="317114" y="456295"/>
                  </a:lnTo>
                  <a:lnTo>
                    <a:pt x="307787" y="453191"/>
                  </a:lnTo>
                  <a:lnTo>
                    <a:pt x="306233" y="456295"/>
                  </a:lnTo>
                  <a:lnTo>
                    <a:pt x="304678" y="457847"/>
                  </a:lnTo>
                  <a:lnTo>
                    <a:pt x="303124" y="458623"/>
                  </a:lnTo>
                  <a:lnTo>
                    <a:pt x="300015" y="459399"/>
                  </a:lnTo>
                  <a:lnTo>
                    <a:pt x="300792" y="460951"/>
                  </a:lnTo>
                  <a:lnTo>
                    <a:pt x="301569" y="464055"/>
                  </a:lnTo>
                  <a:lnTo>
                    <a:pt x="302346" y="465607"/>
                  </a:lnTo>
                  <a:lnTo>
                    <a:pt x="297683" y="467935"/>
                  </a:lnTo>
                  <a:lnTo>
                    <a:pt x="294574" y="467935"/>
                  </a:lnTo>
                  <a:lnTo>
                    <a:pt x="291465" y="466383"/>
                  </a:lnTo>
                  <a:lnTo>
                    <a:pt x="289911" y="462503"/>
                  </a:lnTo>
                  <a:lnTo>
                    <a:pt x="286024" y="468711"/>
                  </a:lnTo>
                  <a:lnTo>
                    <a:pt x="281361" y="470263"/>
                  </a:lnTo>
                  <a:lnTo>
                    <a:pt x="276697" y="467159"/>
                  </a:lnTo>
                  <a:lnTo>
                    <a:pt x="272034" y="462503"/>
                  </a:lnTo>
                  <a:lnTo>
                    <a:pt x="272811" y="460951"/>
                  </a:lnTo>
                  <a:lnTo>
                    <a:pt x="273588" y="457847"/>
                  </a:lnTo>
                  <a:lnTo>
                    <a:pt x="274366" y="456295"/>
                  </a:lnTo>
                  <a:lnTo>
                    <a:pt x="272811" y="454743"/>
                  </a:lnTo>
                  <a:lnTo>
                    <a:pt x="271257" y="453191"/>
                  </a:lnTo>
                  <a:lnTo>
                    <a:pt x="269702" y="450087"/>
                  </a:lnTo>
                  <a:lnTo>
                    <a:pt x="297683" y="450087"/>
                  </a:lnTo>
                  <a:lnTo>
                    <a:pt x="304678" y="446983"/>
                  </a:lnTo>
                  <a:lnTo>
                    <a:pt x="308564" y="442327"/>
                  </a:lnTo>
                  <a:lnTo>
                    <a:pt x="312450" y="436895"/>
                  </a:lnTo>
                  <a:lnTo>
                    <a:pt x="317891" y="431463"/>
                  </a:lnTo>
                  <a:lnTo>
                    <a:pt x="312450" y="425255"/>
                  </a:lnTo>
                  <a:lnTo>
                    <a:pt x="305455" y="431463"/>
                  </a:lnTo>
                  <a:lnTo>
                    <a:pt x="302346" y="433791"/>
                  </a:lnTo>
                  <a:lnTo>
                    <a:pt x="302346" y="431463"/>
                  </a:lnTo>
                  <a:lnTo>
                    <a:pt x="306233" y="427583"/>
                  </a:lnTo>
                  <a:lnTo>
                    <a:pt x="307010" y="421374"/>
                  </a:lnTo>
                  <a:lnTo>
                    <a:pt x="306233" y="415943"/>
                  </a:lnTo>
                  <a:lnTo>
                    <a:pt x="302346" y="412062"/>
                  </a:lnTo>
                  <a:lnTo>
                    <a:pt x="298460" y="409734"/>
                  </a:lnTo>
                  <a:lnTo>
                    <a:pt x="297683" y="411286"/>
                  </a:lnTo>
                  <a:lnTo>
                    <a:pt x="297683" y="416719"/>
                  </a:lnTo>
                  <a:lnTo>
                    <a:pt x="295351" y="419047"/>
                  </a:lnTo>
                  <a:lnTo>
                    <a:pt x="291465" y="419047"/>
                  </a:lnTo>
                  <a:lnTo>
                    <a:pt x="287579" y="416719"/>
                  </a:lnTo>
                  <a:lnTo>
                    <a:pt x="284470" y="415166"/>
                  </a:lnTo>
                  <a:lnTo>
                    <a:pt x="281361" y="416719"/>
                  </a:lnTo>
                  <a:lnTo>
                    <a:pt x="277475" y="416719"/>
                  </a:lnTo>
                  <a:lnTo>
                    <a:pt x="273588" y="415166"/>
                  </a:lnTo>
                  <a:lnTo>
                    <a:pt x="272034" y="410510"/>
                  </a:lnTo>
                  <a:lnTo>
                    <a:pt x="274366" y="408958"/>
                  </a:lnTo>
                  <a:lnTo>
                    <a:pt x="287579" y="405854"/>
                  </a:lnTo>
                  <a:lnTo>
                    <a:pt x="284470" y="402750"/>
                  </a:lnTo>
                  <a:lnTo>
                    <a:pt x="292242" y="403526"/>
                  </a:lnTo>
                  <a:lnTo>
                    <a:pt x="294574" y="402750"/>
                  </a:lnTo>
                  <a:lnTo>
                    <a:pt x="296906" y="401198"/>
                  </a:lnTo>
                  <a:lnTo>
                    <a:pt x="298460" y="398870"/>
                  </a:lnTo>
                  <a:lnTo>
                    <a:pt x="300015" y="397318"/>
                  </a:lnTo>
                  <a:lnTo>
                    <a:pt x="300015" y="396542"/>
                  </a:lnTo>
                  <a:lnTo>
                    <a:pt x="314005" y="395766"/>
                  </a:lnTo>
                  <a:lnTo>
                    <a:pt x="317891" y="393438"/>
                  </a:lnTo>
                  <a:lnTo>
                    <a:pt x="316337" y="400422"/>
                  </a:lnTo>
                  <a:lnTo>
                    <a:pt x="321777" y="401198"/>
                  </a:lnTo>
                  <a:lnTo>
                    <a:pt x="327218" y="396542"/>
                  </a:lnTo>
                  <a:lnTo>
                    <a:pt x="327995" y="390334"/>
                  </a:lnTo>
                  <a:lnTo>
                    <a:pt x="324109" y="387230"/>
                  </a:lnTo>
                  <a:lnTo>
                    <a:pt x="317114" y="386454"/>
                  </a:lnTo>
                  <a:lnTo>
                    <a:pt x="314782" y="384126"/>
                  </a:lnTo>
                  <a:lnTo>
                    <a:pt x="315559" y="381022"/>
                  </a:lnTo>
                  <a:lnTo>
                    <a:pt x="318668" y="377918"/>
                  </a:lnTo>
                  <a:lnTo>
                    <a:pt x="322555" y="374814"/>
                  </a:lnTo>
                  <a:lnTo>
                    <a:pt x="324886" y="370934"/>
                  </a:lnTo>
                  <a:lnTo>
                    <a:pt x="326441" y="374038"/>
                  </a:lnTo>
                  <a:lnTo>
                    <a:pt x="327995" y="376366"/>
                  </a:lnTo>
                  <a:lnTo>
                    <a:pt x="332659" y="381022"/>
                  </a:lnTo>
                  <a:lnTo>
                    <a:pt x="331104" y="372486"/>
                  </a:lnTo>
                  <a:lnTo>
                    <a:pt x="330327" y="363174"/>
                  </a:lnTo>
                  <a:lnTo>
                    <a:pt x="327995" y="359294"/>
                  </a:lnTo>
                  <a:lnTo>
                    <a:pt x="324109" y="358518"/>
                  </a:lnTo>
                  <a:lnTo>
                    <a:pt x="319446" y="358518"/>
                  </a:lnTo>
                  <a:lnTo>
                    <a:pt x="316337" y="360846"/>
                  </a:lnTo>
                  <a:lnTo>
                    <a:pt x="310119" y="370934"/>
                  </a:lnTo>
                  <a:lnTo>
                    <a:pt x="302346" y="376366"/>
                  </a:lnTo>
                  <a:lnTo>
                    <a:pt x="299237" y="375590"/>
                  </a:lnTo>
                  <a:lnTo>
                    <a:pt x="297683" y="370934"/>
                  </a:lnTo>
                  <a:lnTo>
                    <a:pt x="292242" y="376366"/>
                  </a:lnTo>
                  <a:lnTo>
                    <a:pt x="277475" y="381022"/>
                  </a:lnTo>
                  <a:lnTo>
                    <a:pt x="272034" y="384126"/>
                  </a:lnTo>
                  <a:lnTo>
                    <a:pt x="269702" y="384126"/>
                  </a:lnTo>
                  <a:lnTo>
                    <a:pt x="267371" y="377918"/>
                  </a:lnTo>
                  <a:lnTo>
                    <a:pt x="264262" y="379470"/>
                  </a:lnTo>
                  <a:lnTo>
                    <a:pt x="259598" y="384126"/>
                  </a:lnTo>
                  <a:lnTo>
                    <a:pt x="254157" y="387230"/>
                  </a:lnTo>
                  <a:lnTo>
                    <a:pt x="252603" y="381022"/>
                  </a:lnTo>
                  <a:lnTo>
                    <a:pt x="249494" y="381022"/>
                  </a:lnTo>
                  <a:lnTo>
                    <a:pt x="247162" y="384902"/>
                  </a:lnTo>
                  <a:lnTo>
                    <a:pt x="244053" y="387230"/>
                  </a:lnTo>
                  <a:lnTo>
                    <a:pt x="241722" y="385678"/>
                  </a:lnTo>
                  <a:lnTo>
                    <a:pt x="239390" y="381798"/>
                  </a:lnTo>
                  <a:lnTo>
                    <a:pt x="237058" y="381022"/>
                  </a:lnTo>
                  <a:lnTo>
                    <a:pt x="233949" y="387230"/>
                  </a:lnTo>
                  <a:lnTo>
                    <a:pt x="231618" y="387230"/>
                  </a:lnTo>
                  <a:lnTo>
                    <a:pt x="226954" y="383350"/>
                  </a:lnTo>
                  <a:lnTo>
                    <a:pt x="220736" y="379470"/>
                  </a:lnTo>
                  <a:lnTo>
                    <a:pt x="212964" y="377918"/>
                  </a:lnTo>
                  <a:lnTo>
                    <a:pt x="205969" y="381022"/>
                  </a:lnTo>
                  <a:lnTo>
                    <a:pt x="205969" y="377918"/>
                  </a:lnTo>
                  <a:lnTo>
                    <a:pt x="202082" y="379470"/>
                  </a:lnTo>
                  <a:lnTo>
                    <a:pt x="197419" y="379470"/>
                  </a:lnTo>
                  <a:lnTo>
                    <a:pt x="192756" y="377918"/>
                  </a:lnTo>
                  <a:lnTo>
                    <a:pt x="187315" y="377918"/>
                  </a:lnTo>
                  <a:lnTo>
                    <a:pt x="181097" y="379470"/>
                  </a:lnTo>
                  <a:lnTo>
                    <a:pt x="173325" y="389558"/>
                  </a:lnTo>
                  <a:lnTo>
                    <a:pt x="167884" y="393438"/>
                  </a:lnTo>
                  <a:lnTo>
                    <a:pt x="167884" y="396542"/>
                  </a:lnTo>
                  <a:lnTo>
                    <a:pt x="169438" y="400422"/>
                  </a:lnTo>
                  <a:lnTo>
                    <a:pt x="163998" y="415166"/>
                  </a:lnTo>
                  <a:lnTo>
                    <a:pt x="163220" y="425255"/>
                  </a:lnTo>
                  <a:lnTo>
                    <a:pt x="150785" y="419047"/>
                  </a:lnTo>
                  <a:lnTo>
                    <a:pt x="144567" y="416719"/>
                  </a:lnTo>
                  <a:lnTo>
                    <a:pt x="138349" y="415166"/>
                  </a:lnTo>
                  <a:lnTo>
                    <a:pt x="131354" y="415943"/>
                  </a:lnTo>
                  <a:lnTo>
                    <a:pt x="125913" y="417494"/>
                  </a:lnTo>
                  <a:lnTo>
                    <a:pt x="122027" y="417494"/>
                  </a:lnTo>
                  <a:lnTo>
                    <a:pt x="120472" y="412062"/>
                  </a:lnTo>
                  <a:lnTo>
                    <a:pt x="94823" y="421374"/>
                  </a:lnTo>
                  <a:lnTo>
                    <a:pt x="93269" y="424479"/>
                  </a:lnTo>
                  <a:lnTo>
                    <a:pt x="91714" y="426807"/>
                  </a:lnTo>
                  <a:lnTo>
                    <a:pt x="90160" y="428359"/>
                  </a:lnTo>
                  <a:lnTo>
                    <a:pt x="88605" y="426807"/>
                  </a:lnTo>
                  <a:lnTo>
                    <a:pt x="83942" y="422927"/>
                  </a:lnTo>
                  <a:lnTo>
                    <a:pt x="80833" y="421374"/>
                  </a:lnTo>
                  <a:lnTo>
                    <a:pt x="72283" y="419823"/>
                  </a:lnTo>
                  <a:lnTo>
                    <a:pt x="69174" y="419823"/>
                  </a:lnTo>
                  <a:lnTo>
                    <a:pt x="64511" y="421374"/>
                  </a:lnTo>
                  <a:lnTo>
                    <a:pt x="63734" y="415943"/>
                  </a:lnTo>
                  <a:lnTo>
                    <a:pt x="60625" y="412839"/>
                  </a:lnTo>
                  <a:lnTo>
                    <a:pt x="56738" y="412839"/>
                  </a:lnTo>
                  <a:lnTo>
                    <a:pt x="52075" y="415166"/>
                  </a:lnTo>
                  <a:lnTo>
                    <a:pt x="52075" y="413614"/>
                  </a:lnTo>
                  <a:lnTo>
                    <a:pt x="52075" y="412839"/>
                  </a:lnTo>
                  <a:lnTo>
                    <a:pt x="50521" y="412839"/>
                  </a:lnTo>
                  <a:lnTo>
                    <a:pt x="49743" y="412062"/>
                  </a:lnTo>
                  <a:lnTo>
                    <a:pt x="51298" y="409734"/>
                  </a:lnTo>
                  <a:lnTo>
                    <a:pt x="51298" y="406630"/>
                  </a:lnTo>
                  <a:lnTo>
                    <a:pt x="49743" y="404302"/>
                  </a:lnTo>
                  <a:lnTo>
                    <a:pt x="46634" y="402750"/>
                  </a:lnTo>
                  <a:lnTo>
                    <a:pt x="46634" y="399646"/>
                  </a:lnTo>
                  <a:lnTo>
                    <a:pt x="51298" y="401974"/>
                  </a:lnTo>
                  <a:lnTo>
                    <a:pt x="57516" y="403526"/>
                  </a:lnTo>
                  <a:lnTo>
                    <a:pt x="63734" y="403526"/>
                  </a:lnTo>
                  <a:lnTo>
                    <a:pt x="68397" y="401198"/>
                  </a:lnTo>
                  <a:lnTo>
                    <a:pt x="71506" y="396542"/>
                  </a:lnTo>
                  <a:lnTo>
                    <a:pt x="73061" y="388782"/>
                  </a:lnTo>
                  <a:lnTo>
                    <a:pt x="77724" y="384126"/>
                  </a:lnTo>
                  <a:lnTo>
                    <a:pt x="81610" y="381022"/>
                  </a:lnTo>
                  <a:lnTo>
                    <a:pt x="84719" y="380246"/>
                  </a:lnTo>
                  <a:lnTo>
                    <a:pt x="94046" y="381022"/>
                  </a:lnTo>
                  <a:lnTo>
                    <a:pt x="121249" y="376366"/>
                  </a:lnTo>
                  <a:lnTo>
                    <a:pt x="134463" y="377918"/>
                  </a:lnTo>
                  <a:lnTo>
                    <a:pt x="141458" y="375590"/>
                  </a:lnTo>
                  <a:lnTo>
                    <a:pt x="143012" y="370158"/>
                  </a:lnTo>
                  <a:lnTo>
                    <a:pt x="143789" y="363950"/>
                  </a:lnTo>
                  <a:lnTo>
                    <a:pt x="145344" y="358518"/>
                  </a:lnTo>
                  <a:lnTo>
                    <a:pt x="153894" y="356190"/>
                  </a:lnTo>
                  <a:lnTo>
                    <a:pt x="170993" y="367054"/>
                  </a:lnTo>
                  <a:lnTo>
                    <a:pt x="175656" y="364726"/>
                  </a:lnTo>
                  <a:lnTo>
                    <a:pt x="181874" y="367830"/>
                  </a:lnTo>
                  <a:lnTo>
                    <a:pt x="186538" y="367830"/>
                  </a:lnTo>
                  <a:lnTo>
                    <a:pt x="191978" y="367054"/>
                  </a:lnTo>
                  <a:lnTo>
                    <a:pt x="195864" y="367830"/>
                  </a:lnTo>
                  <a:lnTo>
                    <a:pt x="205191" y="359294"/>
                  </a:lnTo>
                  <a:lnTo>
                    <a:pt x="210632" y="356190"/>
                  </a:lnTo>
                  <a:lnTo>
                    <a:pt x="242499" y="355413"/>
                  </a:lnTo>
                  <a:lnTo>
                    <a:pt x="246385" y="353862"/>
                  </a:lnTo>
                  <a:lnTo>
                    <a:pt x="248717" y="356966"/>
                  </a:lnTo>
                  <a:lnTo>
                    <a:pt x="254935" y="359294"/>
                  </a:lnTo>
                  <a:lnTo>
                    <a:pt x="262707" y="361622"/>
                  </a:lnTo>
                  <a:lnTo>
                    <a:pt x="269702" y="361622"/>
                  </a:lnTo>
                  <a:lnTo>
                    <a:pt x="282138" y="360070"/>
                  </a:lnTo>
                  <a:lnTo>
                    <a:pt x="288356" y="362398"/>
                  </a:lnTo>
                  <a:lnTo>
                    <a:pt x="294574" y="367830"/>
                  </a:lnTo>
                  <a:lnTo>
                    <a:pt x="296128" y="363174"/>
                  </a:lnTo>
                  <a:lnTo>
                    <a:pt x="298460" y="360846"/>
                  </a:lnTo>
                  <a:lnTo>
                    <a:pt x="305455" y="355413"/>
                  </a:lnTo>
                  <a:lnTo>
                    <a:pt x="303124" y="349982"/>
                  </a:lnTo>
                  <a:lnTo>
                    <a:pt x="299237" y="347653"/>
                  </a:lnTo>
                  <a:lnTo>
                    <a:pt x="293797" y="346101"/>
                  </a:lnTo>
                  <a:lnTo>
                    <a:pt x="287579" y="346101"/>
                  </a:lnTo>
                  <a:lnTo>
                    <a:pt x="289911" y="342997"/>
                  </a:lnTo>
                  <a:lnTo>
                    <a:pt x="293019" y="344549"/>
                  </a:lnTo>
                  <a:lnTo>
                    <a:pt x="293797" y="341445"/>
                  </a:lnTo>
                  <a:lnTo>
                    <a:pt x="291465" y="336789"/>
                  </a:lnTo>
                  <a:lnTo>
                    <a:pt x="287579" y="332909"/>
                  </a:lnTo>
                  <a:lnTo>
                    <a:pt x="289133" y="332909"/>
                  </a:lnTo>
                  <a:lnTo>
                    <a:pt x="289911" y="332133"/>
                  </a:lnTo>
                  <a:lnTo>
                    <a:pt x="290688" y="331357"/>
                  </a:lnTo>
                  <a:lnTo>
                    <a:pt x="292242" y="330581"/>
                  </a:lnTo>
                  <a:lnTo>
                    <a:pt x="295351" y="332133"/>
                  </a:lnTo>
                  <a:lnTo>
                    <a:pt x="297683" y="330581"/>
                  </a:lnTo>
                  <a:lnTo>
                    <a:pt x="301569" y="328253"/>
                  </a:lnTo>
                  <a:lnTo>
                    <a:pt x="305455" y="326701"/>
                  </a:lnTo>
                  <a:lnTo>
                    <a:pt x="305455" y="324373"/>
                  </a:lnTo>
                  <a:lnTo>
                    <a:pt x="297683" y="316613"/>
                  </a:lnTo>
                  <a:lnTo>
                    <a:pt x="294574" y="311957"/>
                  </a:lnTo>
                  <a:lnTo>
                    <a:pt x="292242" y="308077"/>
                  </a:lnTo>
                  <a:lnTo>
                    <a:pt x="297683" y="311181"/>
                  </a:lnTo>
                  <a:lnTo>
                    <a:pt x="300015" y="308077"/>
                  </a:lnTo>
                  <a:lnTo>
                    <a:pt x="297683" y="306525"/>
                  </a:lnTo>
                  <a:lnTo>
                    <a:pt x="296906" y="304973"/>
                  </a:lnTo>
                  <a:lnTo>
                    <a:pt x="296128" y="303421"/>
                  </a:lnTo>
                  <a:lnTo>
                    <a:pt x="294574" y="301869"/>
                  </a:lnTo>
                  <a:lnTo>
                    <a:pt x="297683" y="301869"/>
                  </a:lnTo>
                  <a:lnTo>
                    <a:pt x="303901" y="301093"/>
                  </a:lnTo>
                  <a:lnTo>
                    <a:pt x="307787" y="301869"/>
                  </a:lnTo>
                  <a:lnTo>
                    <a:pt x="307787" y="298765"/>
                  </a:lnTo>
                  <a:lnTo>
                    <a:pt x="300015" y="298765"/>
                  </a:lnTo>
                  <a:lnTo>
                    <a:pt x="300015" y="295661"/>
                  </a:lnTo>
                  <a:lnTo>
                    <a:pt x="308564" y="295661"/>
                  </a:lnTo>
                  <a:lnTo>
                    <a:pt x="312450" y="296437"/>
                  </a:lnTo>
                  <a:lnTo>
                    <a:pt x="314782" y="298765"/>
                  </a:lnTo>
                  <a:lnTo>
                    <a:pt x="317114" y="296437"/>
                  </a:lnTo>
                  <a:lnTo>
                    <a:pt x="319446" y="295661"/>
                  </a:lnTo>
                  <a:lnTo>
                    <a:pt x="321000" y="296437"/>
                  </a:lnTo>
                  <a:lnTo>
                    <a:pt x="322555" y="298765"/>
                  </a:lnTo>
                  <a:lnTo>
                    <a:pt x="324886" y="298765"/>
                  </a:lnTo>
                  <a:lnTo>
                    <a:pt x="328773" y="296437"/>
                  </a:lnTo>
                  <a:lnTo>
                    <a:pt x="337322" y="300317"/>
                  </a:lnTo>
                  <a:lnTo>
                    <a:pt x="340431" y="298765"/>
                  </a:lnTo>
                  <a:lnTo>
                    <a:pt x="342763" y="298765"/>
                  </a:lnTo>
                  <a:lnTo>
                    <a:pt x="343540" y="301869"/>
                  </a:lnTo>
                  <a:lnTo>
                    <a:pt x="345872" y="308077"/>
                  </a:lnTo>
                  <a:lnTo>
                    <a:pt x="346649" y="305749"/>
                  </a:lnTo>
                  <a:lnTo>
                    <a:pt x="346649" y="304973"/>
                  </a:lnTo>
                  <a:lnTo>
                    <a:pt x="346649" y="304197"/>
                  </a:lnTo>
                  <a:lnTo>
                    <a:pt x="345872" y="301869"/>
                  </a:lnTo>
                  <a:lnTo>
                    <a:pt x="346649" y="299541"/>
                  </a:lnTo>
                  <a:lnTo>
                    <a:pt x="346649" y="297989"/>
                  </a:lnTo>
                  <a:lnTo>
                    <a:pt x="345095" y="296437"/>
                  </a:lnTo>
                  <a:lnTo>
                    <a:pt x="342763" y="295661"/>
                  </a:lnTo>
                  <a:lnTo>
                    <a:pt x="342763" y="292557"/>
                  </a:lnTo>
                  <a:lnTo>
                    <a:pt x="345872" y="291781"/>
                  </a:lnTo>
                  <a:lnTo>
                    <a:pt x="348981" y="292557"/>
                  </a:lnTo>
                  <a:lnTo>
                    <a:pt x="351312" y="293332"/>
                  </a:lnTo>
                  <a:lnTo>
                    <a:pt x="352867" y="295661"/>
                  </a:lnTo>
                  <a:lnTo>
                    <a:pt x="360639" y="283244"/>
                  </a:lnTo>
                  <a:lnTo>
                    <a:pt x="362971" y="280140"/>
                  </a:lnTo>
                  <a:lnTo>
                    <a:pt x="362971" y="276260"/>
                  </a:lnTo>
                  <a:lnTo>
                    <a:pt x="358308" y="276260"/>
                  </a:lnTo>
                  <a:lnTo>
                    <a:pt x="360639" y="271604"/>
                  </a:lnTo>
                  <a:lnTo>
                    <a:pt x="362971" y="266948"/>
                  </a:lnTo>
                  <a:lnTo>
                    <a:pt x="369189" y="271604"/>
                  </a:lnTo>
                  <a:lnTo>
                    <a:pt x="374630" y="273156"/>
                  </a:lnTo>
                  <a:lnTo>
                    <a:pt x="377739" y="270052"/>
                  </a:lnTo>
                  <a:lnTo>
                    <a:pt x="375407" y="263844"/>
                  </a:lnTo>
                  <a:lnTo>
                    <a:pt x="395615" y="256084"/>
                  </a:lnTo>
                  <a:lnTo>
                    <a:pt x="406497" y="252980"/>
                  </a:lnTo>
                  <a:lnTo>
                    <a:pt x="406497" y="250652"/>
                  </a:lnTo>
                  <a:lnTo>
                    <a:pt x="403388" y="246772"/>
                  </a:lnTo>
                  <a:lnTo>
                    <a:pt x="401056" y="245220"/>
                  </a:lnTo>
                  <a:lnTo>
                    <a:pt x="397170" y="243668"/>
                  </a:lnTo>
                  <a:lnTo>
                    <a:pt x="348981" y="251428"/>
                  </a:lnTo>
                  <a:lnTo>
                    <a:pt x="331104" y="250652"/>
                  </a:lnTo>
                  <a:lnTo>
                    <a:pt x="324109" y="252204"/>
                  </a:lnTo>
                  <a:lnTo>
                    <a:pt x="324886" y="257636"/>
                  </a:lnTo>
                  <a:lnTo>
                    <a:pt x="324886" y="260740"/>
                  </a:lnTo>
                  <a:lnTo>
                    <a:pt x="318668" y="257636"/>
                  </a:lnTo>
                  <a:lnTo>
                    <a:pt x="279806" y="251428"/>
                  </a:lnTo>
                  <a:lnTo>
                    <a:pt x="275920" y="252204"/>
                  </a:lnTo>
                  <a:lnTo>
                    <a:pt x="271257" y="256860"/>
                  </a:lnTo>
                  <a:lnTo>
                    <a:pt x="266593" y="257636"/>
                  </a:lnTo>
                  <a:lnTo>
                    <a:pt x="262707" y="256860"/>
                  </a:lnTo>
                  <a:lnTo>
                    <a:pt x="251826" y="254532"/>
                  </a:lnTo>
                  <a:lnTo>
                    <a:pt x="242499" y="255308"/>
                  </a:lnTo>
                  <a:lnTo>
                    <a:pt x="212187" y="265396"/>
                  </a:lnTo>
                  <a:lnTo>
                    <a:pt x="208300" y="263844"/>
                  </a:lnTo>
                  <a:lnTo>
                    <a:pt x="205969" y="263844"/>
                  </a:lnTo>
                  <a:lnTo>
                    <a:pt x="205969" y="265396"/>
                  </a:lnTo>
                  <a:lnTo>
                    <a:pt x="203637" y="270052"/>
                  </a:lnTo>
                  <a:lnTo>
                    <a:pt x="200528" y="269276"/>
                  </a:lnTo>
                  <a:lnTo>
                    <a:pt x="197419" y="268500"/>
                  </a:lnTo>
                  <a:lnTo>
                    <a:pt x="192756" y="268500"/>
                  </a:lnTo>
                  <a:lnTo>
                    <a:pt x="188869" y="270052"/>
                  </a:lnTo>
                  <a:lnTo>
                    <a:pt x="181097" y="264620"/>
                  </a:lnTo>
                  <a:lnTo>
                    <a:pt x="169438" y="264620"/>
                  </a:lnTo>
                  <a:lnTo>
                    <a:pt x="157780" y="269276"/>
                  </a:lnTo>
                  <a:lnTo>
                    <a:pt x="150785" y="276260"/>
                  </a:lnTo>
                  <a:lnTo>
                    <a:pt x="143789" y="272380"/>
                  </a:lnTo>
                  <a:lnTo>
                    <a:pt x="133685" y="268500"/>
                  </a:lnTo>
                  <a:lnTo>
                    <a:pt x="125136" y="269276"/>
                  </a:lnTo>
                  <a:lnTo>
                    <a:pt x="122804" y="280140"/>
                  </a:lnTo>
                  <a:lnTo>
                    <a:pt x="114254" y="273156"/>
                  </a:lnTo>
                  <a:lnTo>
                    <a:pt x="110368" y="271604"/>
                  </a:lnTo>
                  <a:lnTo>
                    <a:pt x="104927" y="270052"/>
                  </a:lnTo>
                  <a:lnTo>
                    <a:pt x="94046" y="271604"/>
                  </a:lnTo>
                  <a:lnTo>
                    <a:pt x="90160" y="270052"/>
                  </a:lnTo>
                  <a:lnTo>
                    <a:pt x="86274" y="266948"/>
                  </a:lnTo>
                  <a:lnTo>
                    <a:pt x="80056" y="256860"/>
                  </a:lnTo>
                  <a:lnTo>
                    <a:pt x="77724" y="254532"/>
                  </a:lnTo>
                  <a:lnTo>
                    <a:pt x="71506" y="254532"/>
                  </a:lnTo>
                  <a:lnTo>
                    <a:pt x="66065" y="259964"/>
                  </a:lnTo>
                  <a:lnTo>
                    <a:pt x="63734" y="256084"/>
                  </a:lnTo>
                  <a:lnTo>
                    <a:pt x="64511" y="254532"/>
                  </a:lnTo>
                  <a:lnTo>
                    <a:pt x="62179" y="254532"/>
                  </a:lnTo>
                  <a:lnTo>
                    <a:pt x="61402" y="259188"/>
                  </a:lnTo>
                  <a:lnTo>
                    <a:pt x="56738" y="270052"/>
                  </a:lnTo>
                  <a:lnTo>
                    <a:pt x="55961" y="267724"/>
                  </a:lnTo>
                  <a:lnTo>
                    <a:pt x="55184" y="266948"/>
                  </a:lnTo>
                  <a:lnTo>
                    <a:pt x="55961" y="266172"/>
                  </a:lnTo>
                  <a:lnTo>
                    <a:pt x="56738" y="263844"/>
                  </a:lnTo>
                  <a:lnTo>
                    <a:pt x="56738" y="263068"/>
                  </a:lnTo>
                  <a:lnTo>
                    <a:pt x="55961" y="263068"/>
                  </a:lnTo>
                  <a:lnTo>
                    <a:pt x="55184" y="262292"/>
                  </a:lnTo>
                  <a:lnTo>
                    <a:pt x="54407" y="260740"/>
                  </a:lnTo>
                  <a:lnTo>
                    <a:pt x="55961" y="259188"/>
                  </a:lnTo>
                  <a:lnTo>
                    <a:pt x="56738" y="258412"/>
                  </a:lnTo>
                  <a:lnTo>
                    <a:pt x="55961" y="257636"/>
                  </a:lnTo>
                  <a:lnTo>
                    <a:pt x="54407" y="254532"/>
                  </a:lnTo>
                  <a:lnTo>
                    <a:pt x="51298" y="256860"/>
                  </a:lnTo>
                  <a:lnTo>
                    <a:pt x="41194" y="259188"/>
                  </a:lnTo>
                  <a:lnTo>
                    <a:pt x="36530" y="260740"/>
                  </a:lnTo>
                  <a:lnTo>
                    <a:pt x="36530" y="263844"/>
                  </a:lnTo>
                  <a:lnTo>
                    <a:pt x="38085" y="268500"/>
                  </a:lnTo>
                  <a:lnTo>
                    <a:pt x="35753" y="273932"/>
                  </a:lnTo>
                  <a:lnTo>
                    <a:pt x="31867" y="277812"/>
                  </a:lnTo>
                  <a:lnTo>
                    <a:pt x="26426" y="280140"/>
                  </a:lnTo>
                  <a:lnTo>
                    <a:pt x="27981" y="284020"/>
                  </a:lnTo>
                  <a:lnTo>
                    <a:pt x="29535" y="286348"/>
                  </a:lnTo>
                  <a:lnTo>
                    <a:pt x="25649" y="284797"/>
                  </a:lnTo>
                  <a:lnTo>
                    <a:pt x="24094" y="284797"/>
                  </a:lnTo>
                  <a:lnTo>
                    <a:pt x="21763" y="286348"/>
                  </a:lnTo>
                  <a:lnTo>
                    <a:pt x="19431" y="282468"/>
                  </a:lnTo>
                  <a:lnTo>
                    <a:pt x="12436" y="284020"/>
                  </a:lnTo>
                  <a:lnTo>
                    <a:pt x="8550" y="277036"/>
                  </a:lnTo>
                  <a:lnTo>
                    <a:pt x="6995" y="266948"/>
                  </a:lnTo>
                  <a:lnTo>
                    <a:pt x="6218" y="259188"/>
                  </a:lnTo>
                  <a:lnTo>
                    <a:pt x="4663" y="251428"/>
                  </a:lnTo>
                  <a:lnTo>
                    <a:pt x="1554" y="245220"/>
                  </a:lnTo>
                  <a:lnTo>
                    <a:pt x="0" y="239012"/>
                  </a:lnTo>
                  <a:lnTo>
                    <a:pt x="3886" y="228924"/>
                  </a:lnTo>
                  <a:lnTo>
                    <a:pt x="6995" y="228924"/>
                  </a:lnTo>
                  <a:lnTo>
                    <a:pt x="13213" y="226596"/>
                  </a:lnTo>
                  <a:lnTo>
                    <a:pt x="19431" y="221940"/>
                  </a:lnTo>
                  <a:lnTo>
                    <a:pt x="24094" y="216507"/>
                  </a:lnTo>
                  <a:lnTo>
                    <a:pt x="21763" y="214179"/>
                  </a:lnTo>
                  <a:lnTo>
                    <a:pt x="18654" y="213403"/>
                  </a:lnTo>
                  <a:lnTo>
                    <a:pt x="15545" y="214179"/>
                  </a:lnTo>
                  <a:lnTo>
                    <a:pt x="11659" y="216507"/>
                  </a:lnTo>
                  <a:lnTo>
                    <a:pt x="10104" y="214955"/>
                  </a:lnTo>
                  <a:lnTo>
                    <a:pt x="9327" y="213403"/>
                  </a:lnTo>
                  <a:lnTo>
                    <a:pt x="8550" y="210299"/>
                  </a:lnTo>
                  <a:lnTo>
                    <a:pt x="11659" y="212627"/>
                  </a:lnTo>
                  <a:lnTo>
                    <a:pt x="15545" y="207971"/>
                  </a:lnTo>
                  <a:lnTo>
                    <a:pt x="27203" y="211851"/>
                  </a:lnTo>
                  <a:lnTo>
                    <a:pt x="34199" y="210299"/>
                  </a:lnTo>
                  <a:lnTo>
                    <a:pt x="34199" y="207195"/>
                  </a:lnTo>
                  <a:lnTo>
                    <a:pt x="34976" y="203315"/>
                  </a:lnTo>
                  <a:lnTo>
                    <a:pt x="35753" y="199435"/>
                  </a:lnTo>
                  <a:lnTo>
                    <a:pt x="34199" y="194003"/>
                  </a:lnTo>
                  <a:lnTo>
                    <a:pt x="38085" y="195555"/>
                  </a:lnTo>
                  <a:lnTo>
                    <a:pt x="41194" y="197883"/>
                  </a:lnTo>
                  <a:lnTo>
                    <a:pt x="41971" y="201763"/>
                  </a:lnTo>
                  <a:lnTo>
                    <a:pt x="41971" y="207195"/>
                  </a:lnTo>
                  <a:lnTo>
                    <a:pt x="44303" y="207195"/>
                  </a:lnTo>
                  <a:lnTo>
                    <a:pt x="46634" y="202539"/>
                  </a:lnTo>
                  <a:lnTo>
                    <a:pt x="48966" y="198659"/>
                  </a:lnTo>
                  <a:lnTo>
                    <a:pt x="52075" y="197883"/>
                  </a:lnTo>
                  <a:lnTo>
                    <a:pt x="54407" y="200987"/>
                  </a:lnTo>
                  <a:lnTo>
                    <a:pt x="55961" y="199435"/>
                  </a:lnTo>
                  <a:lnTo>
                    <a:pt x="55961" y="198659"/>
                  </a:lnTo>
                  <a:lnTo>
                    <a:pt x="56738" y="197107"/>
                  </a:lnTo>
                  <a:lnTo>
                    <a:pt x="56738" y="204867"/>
                  </a:lnTo>
                  <a:lnTo>
                    <a:pt x="58293" y="207195"/>
                  </a:lnTo>
                  <a:lnTo>
                    <a:pt x="60625" y="207195"/>
                  </a:lnTo>
                  <a:lnTo>
                    <a:pt x="64511" y="207195"/>
                  </a:lnTo>
                  <a:lnTo>
                    <a:pt x="67620" y="209523"/>
                  </a:lnTo>
                  <a:lnTo>
                    <a:pt x="69952" y="211075"/>
                  </a:lnTo>
                  <a:lnTo>
                    <a:pt x="72283" y="211851"/>
                  </a:lnTo>
                  <a:lnTo>
                    <a:pt x="77724" y="210299"/>
                  </a:lnTo>
                  <a:lnTo>
                    <a:pt x="76170" y="211075"/>
                  </a:lnTo>
                  <a:lnTo>
                    <a:pt x="76170" y="211851"/>
                  </a:lnTo>
                  <a:lnTo>
                    <a:pt x="75392" y="211851"/>
                  </a:lnTo>
                  <a:lnTo>
                    <a:pt x="74615" y="212627"/>
                  </a:lnTo>
                  <a:lnTo>
                    <a:pt x="80056" y="222716"/>
                  </a:lnTo>
                  <a:lnTo>
                    <a:pt x="85496" y="225820"/>
                  </a:lnTo>
                  <a:lnTo>
                    <a:pt x="90937" y="225044"/>
                  </a:lnTo>
                  <a:lnTo>
                    <a:pt x="100264" y="218059"/>
                  </a:lnTo>
                  <a:lnTo>
                    <a:pt x="108036" y="214179"/>
                  </a:lnTo>
                  <a:lnTo>
                    <a:pt x="111145" y="211851"/>
                  </a:lnTo>
                  <a:lnTo>
                    <a:pt x="115032" y="209523"/>
                  </a:lnTo>
                  <a:lnTo>
                    <a:pt x="124358" y="209523"/>
                  </a:lnTo>
                  <a:lnTo>
                    <a:pt x="128245" y="207195"/>
                  </a:lnTo>
                  <a:lnTo>
                    <a:pt x="128245" y="204091"/>
                  </a:lnTo>
                  <a:lnTo>
                    <a:pt x="122804" y="204867"/>
                  </a:lnTo>
                  <a:lnTo>
                    <a:pt x="122027" y="205643"/>
                  </a:lnTo>
                  <a:lnTo>
                    <a:pt x="120472" y="207195"/>
                  </a:lnTo>
                  <a:lnTo>
                    <a:pt x="117363" y="192451"/>
                  </a:lnTo>
                  <a:lnTo>
                    <a:pt x="115032" y="184691"/>
                  </a:lnTo>
                  <a:lnTo>
                    <a:pt x="110368" y="181587"/>
                  </a:lnTo>
                  <a:lnTo>
                    <a:pt x="110368" y="178483"/>
                  </a:lnTo>
                  <a:lnTo>
                    <a:pt x="127467" y="174603"/>
                  </a:lnTo>
                  <a:lnTo>
                    <a:pt x="132131" y="175379"/>
                  </a:lnTo>
                  <a:lnTo>
                    <a:pt x="128245" y="184691"/>
                  </a:lnTo>
                  <a:lnTo>
                    <a:pt x="132131" y="183915"/>
                  </a:lnTo>
                  <a:lnTo>
                    <a:pt x="135240" y="181587"/>
                  </a:lnTo>
                  <a:lnTo>
                    <a:pt x="140680" y="175379"/>
                  </a:lnTo>
                  <a:lnTo>
                    <a:pt x="135240" y="173051"/>
                  </a:lnTo>
                  <a:lnTo>
                    <a:pt x="132908" y="169947"/>
                  </a:lnTo>
                  <a:lnTo>
                    <a:pt x="132908" y="160635"/>
                  </a:lnTo>
                  <a:lnTo>
                    <a:pt x="133685" y="159082"/>
                  </a:lnTo>
                  <a:lnTo>
                    <a:pt x="138349" y="155202"/>
                  </a:lnTo>
                  <a:lnTo>
                    <a:pt x="140680" y="152874"/>
                  </a:lnTo>
                  <a:lnTo>
                    <a:pt x="141458" y="149770"/>
                  </a:lnTo>
                  <a:lnTo>
                    <a:pt x="142235" y="143562"/>
                  </a:lnTo>
                  <a:lnTo>
                    <a:pt x="143012" y="140458"/>
                  </a:lnTo>
                  <a:lnTo>
                    <a:pt x="138349" y="137354"/>
                  </a:lnTo>
                  <a:lnTo>
                    <a:pt x="138349" y="136578"/>
                  </a:lnTo>
                  <a:lnTo>
                    <a:pt x="135240" y="135802"/>
                  </a:lnTo>
                  <a:lnTo>
                    <a:pt x="133685" y="137354"/>
                  </a:lnTo>
                  <a:lnTo>
                    <a:pt x="133685" y="139682"/>
                  </a:lnTo>
                  <a:lnTo>
                    <a:pt x="132908" y="140458"/>
                  </a:lnTo>
                  <a:lnTo>
                    <a:pt x="124358" y="139682"/>
                  </a:lnTo>
                  <a:lnTo>
                    <a:pt x="119695" y="141234"/>
                  </a:lnTo>
                  <a:lnTo>
                    <a:pt x="118140" y="145114"/>
                  </a:lnTo>
                  <a:lnTo>
                    <a:pt x="115809" y="152098"/>
                  </a:lnTo>
                  <a:lnTo>
                    <a:pt x="111145" y="158306"/>
                  </a:lnTo>
                  <a:lnTo>
                    <a:pt x="105705" y="161410"/>
                  </a:lnTo>
                  <a:lnTo>
                    <a:pt x="100264" y="159082"/>
                  </a:lnTo>
                  <a:lnTo>
                    <a:pt x="106482" y="153650"/>
                  </a:lnTo>
                  <a:lnTo>
                    <a:pt x="107259" y="147442"/>
                  </a:lnTo>
                  <a:lnTo>
                    <a:pt x="103373" y="143562"/>
                  </a:lnTo>
                  <a:lnTo>
                    <a:pt x="94823" y="143562"/>
                  </a:lnTo>
                  <a:lnTo>
                    <a:pt x="94046" y="145114"/>
                  </a:lnTo>
                  <a:lnTo>
                    <a:pt x="90160" y="148994"/>
                  </a:lnTo>
                  <a:lnTo>
                    <a:pt x="87051" y="150546"/>
                  </a:lnTo>
                  <a:lnTo>
                    <a:pt x="84719" y="148218"/>
                  </a:lnTo>
                  <a:lnTo>
                    <a:pt x="85496" y="143562"/>
                  </a:lnTo>
                  <a:lnTo>
                    <a:pt x="88605" y="139682"/>
                  </a:lnTo>
                  <a:lnTo>
                    <a:pt x="94823" y="131146"/>
                  </a:lnTo>
                  <a:lnTo>
                    <a:pt x="94823" y="127266"/>
                  </a:lnTo>
                  <a:lnTo>
                    <a:pt x="96378" y="122610"/>
                  </a:lnTo>
                  <a:lnTo>
                    <a:pt x="97155" y="115626"/>
                  </a:lnTo>
                  <a:lnTo>
                    <a:pt x="92492" y="108642"/>
                  </a:lnTo>
                  <a:lnTo>
                    <a:pt x="90160" y="108642"/>
                  </a:lnTo>
                  <a:lnTo>
                    <a:pt x="88605" y="121058"/>
                  </a:lnTo>
                  <a:lnTo>
                    <a:pt x="80056" y="125714"/>
                  </a:lnTo>
                  <a:lnTo>
                    <a:pt x="69952" y="124162"/>
                  </a:lnTo>
                  <a:lnTo>
                    <a:pt x="62179" y="117954"/>
                  </a:lnTo>
                  <a:lnTo>
                    <a:pt x="59070" y="107866"/>
                  </a:lnTo>
                  <a:lnTo>
                    <a:pt x="62179" y="98554"/>
                  </a:lnTo>
                  <a:lnTo>
                    <a:pt x="69174" y="90794"/>
                  </a:lnTo>
                  <a:lnTo>
                    <a:pt x="77724" y="86913"/>
                  </a:lnTo>
                  <a:lnTo>
                    <a:pt x="73061" y="79929"/>
                  </a:lnTo>
                  <a:lnTo>
                    <a:pt x="66065" y="76049"/>
                  </a:lnTo>
                  <a:lnTo>
                    <a:pt x="64511" y="7682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tr-TR"/>
            </a:p>
          </p:txBody>
        </p:sp>
        <p:sp>
          <p:nvSpPr>
            <p:cNvPr id="213" name="Serbest Form 212">
              <a:extLst>
                <a:ext uri="{FF2B5EF4-FFF2-40B4-BE49-F238E27FC236}">
                  <a16:creationId xmlns:a16="http://schemas.microsoft.com/office/drawing/2014/main" id="{85FA00A1-B90F-9E24-3D61-C3ECF1895631}"/>
                </a:ext>
              </a:extLst>
            </p:cNvPr>
            <p:cNvSpPr/>
            <p:nvPr/>
          </p:nvSpPr>
          <p:spPr>
            <a:xfrm>
              <a:off x="4976499" y="7320350"/>
              <a:ext cx="2365059" cy="1160127"/>
            </a:xfrm>
            <a:custGeom>
              <a:avLst/>
              <a:gdLst>
                <a:gd name="connsiteX0" fmla="*/ 0 w 1251356"/>
                <a:gd name="connsiteY0" fmla="*/ 523032 h 613825"/>
                <a:gd name="connsiteX1" fmla="*/ 10104 w 1251356"/>
                <a:gd name="connsiteY1" fmla="*/ 517600 h 613825"/>
                <a:gd name="connsiteX2" fmla="*/ 17099 w 1251356"/>
                <a:gd name="connsiteY2" fmla="*/ 508288 h 613825"/>
                <a:gd name="connsiteX3" fmla="*/ 19431 w 1251356"/>
                <a:gd name="connsiteY3" fmla="*/ 496648 h 613825"/>
                <a:gd name="connsiteX4" fmla="*/ 19431 w 1251356"/>
                <a:gd name="connsiteY4" fmla="*/ 490440 h 613825"/>
                <a:gd name="connsiteX5" fmla="*/ 19431 w 1251356"/>
                <a:gd name="connsiteY5" fmla="*/ 485008 h 613825"/>
                <a:gd name="connsiteX6" fmla="*/ 22540 w 1251356"/>
                <a:gd name="connsiteY6" fmla="*/ 478024 h 613825"/>
                <a:gd name="connsiteX7" fmla="*/ 24872 w 1251356"/>
                <a:gd name="connsiteY7" fmla="*/ 470263 h 613825"/>
                <a:gd name="connsiteX8" fmla="*/ 37308 w 1251356"/>
                <a:gd name="connsiteY8" fmla="*/ 445431 h 613825"/>
                <a:gd name="connsiteX9" fmla="*/ 60625 w 1251356"/>
                <a:gd name="connsiteY9" fmla="*/ 436119 h 613825"/>
                <a:gd name="connsiteX10" fmla="*/ 71506 w 1251356"/>
                <a:gd name="connsiteY10" fmla="*/ 440775 h 613825"/>
                <a:gd name="connsiteX11" fmla="*/ 80056 w 1251356"/>
                <a:gd name="connsiteY11" fmla="*/ 436119 h 613825"/>
                <a:gd name="connsiteX12" fmla="*/ 77724 w 1251356"/>
                <a:gd name="connsiteY12" fmla="*/ 423703 h 613825"/>
                <a:gd name="connsiteX13" fmla="*/ 81610 w 1251356"/>
                <a:gd name="connsiteY13" fmla="*/ 411286 h 613825"/>
                <a:gd name="connsiteX14" fmla="*/ 97932 w 1251356"/>
                <a:gd name="connsiteY14" fmla="*/ 395766 h 613825"/>
                <a:gd name="connsiteX15" fmla="*/ 115809 w 1251356"/>
                <a:gd name="connsiteY15" fmla="*/ 382574 h 613825"/>
                <a:gd name="connsiteX16" fmla="*/ 122804 w 1251356"/>
                <a:gd name="connsiteY16" fmla="*/ 357742 h 613825"/>
                <a:gd name="connsiteX17" fmla="*/ 118140 w 1251356"/>
                <a:gd name="connsiteY17" fmla="*/ 329029 h 613825"/>
                <a:gd name="connsiteX18" fmla="*/ 157780 w 1251356"/>
                <a:gd name="connsiteY18" fmla="*/ 237460 h 613825"/>
                <a:gd name="connsiteX19" fmla="*/ 168661 w 1251356"/>
                <a:gd name="connsiteY19" fmla="*/ 235908 h 613825"/>
                <a:gd name="connsiteX20" fmla="*/ 178765 w 1251356"/>
                <a:gd name="connsiteY20" fmla="*/ 230476 h 613825"/>
                <a:gd name="connsiteX21" fmla="*/ 187315 w 1251356"/>
                <a:gd name="connsiteY21" fmla="*/ 218059 h 613825"/>
                <a:gd name="connsiteX22" fmla="*/ 197419 w 1251356"/>
                <a:gd name="connsiteY22" fmla="*/ 207971 h 613825"/>
                <a:gd name="connsiteX23" fmla="*/ 212187 w 1251356"/>
                <a:gd name="connsiteY23" fmla="*/ 180811 h 613825"/>
                <a:gd name="connsiteX24" fmla="*/ 217627 w 1251356"/>
                <a:gd name="connsiteY24" fmla="*/ 146666 h 613825"/>
                <a:gd name="connsiteX25" fmla="*/ 237835 w 1251356"/>
                <a:gd name="connsiteY25" fmla="*/ 118730 h 613825"/>
                <a:gd name="connsiteX26" fmla="*/ 304678 w 1251356"/>
                <a:gd name="connsiteY26" fmla="*/ 84585 h 613825"/>
                <a:gd name="connsiteX27" fmla="*/ 327218 w 1251356"/>
                <a:gd name="connsiteY27" fmla="*/ 80705 h 613825"/>
                <a:gd name="connsiteX28" fmla="*/ 381625 w 1251356"/>
                <a:gd name="connsiteY28" fmla="*/ 57425 h 613825"/>
                <a:gd name="connsiteX29" fmla="*/ 404165 w 1251356"/>
                <a:gd name="connsiteY29" fmla="*/ 60529 h 613825"/>
                <a:gd name="connsiteX30" fmla="*/ 426705 w 1251356"/>
                <a:gd name="connsiteY30" fmla="*/ 88465 h 613825"/>
                <a:gd name="connsiteX31" fmla="*/ 435254 w 1251356"/>
                <a:gd name="connsiteY31" fmla="*/ 91570 h 613825"/>
                <a:gd name="connsiteX32" fmla="*/ 486552 w 1251356"/>
                <a:gd name="connsiteY32" fmla="*/ 89241 h 613825"/>
                <a:gd name="connsiteX33" fmla="*/ 519974 w 1251356"/>
                <a:gd name="connsiteY33" fmla="*/ 93121 h 613825"/>
                <a:gd name="connsiteX34" fmla="*/ 548731 w 1251356"/>
                <a:gd name="connsiteY34" fmla="*/ 93121 h 613825"/>
                <a:gd name="connsiteX35" fmla="*/ 562722 w 1251356"/>
                <a:gd name="connsiteY35" fmla="*/ 89241 h 613825"/>
                <a:gd name="connsiteX36" fmla="*/ 585262 w 1251356"/>
                <a:gd name="connsiteY36" fmla="*/ 65185 h 613825"/>
                <a:gd name="connsiteX37" fmla="*/ 592257 w 1251356"/>
                <a:gd name="connsiteY37" fmla="*/ 45009 h 613825"/>
                <a:gd name="connsiteX38" fmla="*/ 617906 w 1251356"/>
                <a:gd name="connsiteY38" fmla="*/ 22504 h 613825"/>
                <a:gd name="connsiteX39" fmla="*/ 650550 w 1251356"/>
                <a:gd name="connsiteY39" fmla="*/ 35697 h 613825"/>
                <a:gd name="connsiteX40" fmla="*/ 688635 w 1251356"/>
                <a:gd name="connsiteY40" fmla="*/ 22504 h 613825"/>
                <a:gd name="connsiteX41" fmla="*/ 708843 w 1251356"/>
                <a:gd name="connsiteY41" fmla="*/ 19400 h 613825"/>
                <a:gd name="connsiteX42" fmla="*/ 725942 w 1251356"/>
                <a:gd name="connsiteY42" fmla="*/ 6984 h 613825"/>
                <a:gd name="connsiteX43" fmla="*/ 744596 w 1251356"/>
                <a:gd name="connsiteY43" fmla="*/ 0 h 613825"/>
                <a:gd name="connsiteX44" fmla="*/ 764027 w 1251356"/>
                <a:gd name="connsiteY44" fmla="*/ 3104 h 613825"/>
                <a:gd name="connsiteX45" fmla="*/ 771799 w 1251356"/>
                <a:gd name="connsiteY45" fmla="*/ 13192 h 613825"/>
                <a:gd name="connsiteX46" fmla="*/ 781126 w 1251356"/>
                <a:gd name="connsiteY46" fmla="*/ 22504 h 613825"/>
                <a:gd name="connsiteX47" fmla="*/ 795117 w 1251356"/>
                <a:gd name="connsiteY47" fmla="*/ 34144 h 613825"/>
                <a:gd name="connsiteX48" fmla="*/ 811439 w 1251356"/>
                <a:gd name="connsiteY48" fmla="*/ 40353 h 613825"/>
                <a:gd name="connsiteX49" fmla="*/ 847969 w 1251356"/>
                <a:gd name="connsiteY49" fmla="*/ 40353 h 613825"/>
                <a:gd name="connsiteX50" fmla="*/ 942792 w 1251356"/>
                <a:gd name="connsiteY50" fmla="*/ 60529 h 613825"/>
                <a:gd name="connsiteX51" fmla="*/ 973882 w 1251356"/>
                <a:gd name="connsiteY51" fmla="*/ 80705 h 613825"/>
                <a:gd name="connsiteX52" fmla="*/ 997199 w 1251356"/>
                <a:gd name="connsiteY52" fmla="*/ 102434 h 613825"/>
                <a:gd name="connsiteX53" fmla="*/ 1022848 w 1251356"/>
                <a:gd name="connsiteY53" fmla="*/ 120282 h 613825"/>
                <a:gd name="connsiteX54" fmla="*/ 1041502 w 1251356"/>
                <a:gd name="connsiteY54" fmla="*/ 139682 h 613825"/>
                <a:gd name="connsiteX55" fmla="*/ 1057824 w 1251356"/>
                <a:gd name="connsiteY55" fmla="*/ 162963 h 613825"/>
                <a:gd name="connsiteX56" fmla="*/ 1068705 w 1251356"/>
                <a:gd name="connsiteY56" fmla="*/ 173051 h 613825"/>
                <a:gd name="connsiteX57" fmla="*/ 1079586 w 1251356"/>
                <a:gd name="connsiteY57" fmla="*/ 180811 h 613825"/>
                <a:gd name="connsiteX58" fmla="*/ 1104458 w 1251356"/>
                <a:gd name="connsiteY58" fmla="*/ 204091 h 613825"/>
                <a:gd name="connsiteX59" fmla="*/ 1118448 w 1251356"/>
                <a:gd name="connsiteY59" fmla="*/ 210299 h 613825"/>
                <a:gd name="connsiteX60" fmla="*/ 1130107 w 1251356"/>
                <a:gd name="connsiteY60" fmla="*/ 217283 h 613825"/>
                <a:gd name="connsiteX61" fmla="*/ 1131661 w 1251356"/>
                <a:gd name="connsiteY61" fmla="*/ 232028 h 613825"/>
                <a:gd name="connsiteX62" fmla="*/ 1122335 w 1251356"/>
                <a:gd name="connsiteY62" fmla="*/ 239012 h 613825"/>
                <a:gd name="connsiteX63" fmla="*/ 1118448 w 1251356"/>
                <a:gd name="connsiteY63" fmla="*/ 252980 h 613825"/>
                <a:gd name="connsiteX64" fmla="*/ 1123889 w 1251356"/>
                <a:gd name="connsiteY64" fmla="*/ 265396 h 613825"/>
                <a:gd name="connsiteX65" fmla="*/ 1139434 w 1251356"/>
                <a:gd name="connsiteY65" fmla="*/ 271604 h 613825"/>
                <a:gd name="connsiteX66" fmla="*/ 1156533 w 1251356"/>
                <a:gd name="connsiteY66" fmla="*/ 273156 h 613825"/>
                <a:gd name="connsiteX67" fmla="*/ 1168192 w 1251356"/>
                <a:gd name="connsiteY67" fmla="*/ 275484 h 613825"/>
                <a:gd name="connsiteX68" fmla="*/ 1175964 w 1251356"/>
                <a:gd name="connsiteY68" fmla="*/ 286348 h 613825"/>
                <a:gd name="connsiteX69" fmla="*/ 1182182 w 1251356"/>
                <a:gd name="connsiteY69" fmla="*/ 317389 h 613825"/>
                <a:gd name="connsiteX70" fmla="*/ 1179073 w 1251356"/>
                <a:gd name="connsiteY70" fmla="*/ 348429 h 613825"/>
                <a:gd name="connsiteX71" fmla="*/ 1192286 w 1251356"/>
                <a:gd name="connsiteY71" fmla="*/ 381798 h 613825"/>
                <a:gd name="connsiteX72" fmla="*/ 1207054 w 1251356"/>
                <a:gd name="connsiteY72" fmla="*/ 412839 h 613825"/>
                <a:gd name="connsiteX73" fmla="*/ 1217158 w 1251356"/>
                <a:gd name="connsiteY73" fmla="*/ 425255 h 613825"/>
                <a:gd name="connsiteX74" fmla="*/ 1229594 w 1251356"/>
                <a:gd name="connsiteY74" fmla="*/ 433791 h 613825"/>
                <a:gd name="connsiteX75" fmla="*/ 1244361 w 1251356"/>
                <a:gd name="connsiteY75" fmla="*/ 441551 h 613825"/>
                <a:gd name="connsiteX76" fmla="*/ 1251356 w 1251356"/>
                <a:gd name="connsiteY76" fmla="*/ 456295 h 613825"/>
                <a:gd name="connsiteX77" fmla="*/ 1248247 w 1251356"/>
                <a:gd name="connsiteY77" fmla="*/ 483456 h 613825"/>
                <a:gd name="connsiteX78" fmla="*/ 1249802 w 1251356"/>
                <a:gd name="connsiteY78" fmla="*/ 533896 h 613825"/>
                <a:gd name="connsiteX79" fmla="*/ 1244361 w 1251356"/>
                <a:gd name="connsiteY79" fmla="*/ 555625 h 613825"/>
                <a:gd name="connsiteX80" fmla="*/ 1238143 w 1251356"/>
                <a:gd name="connsiteY80" fmla="*/ 567265 h 613825"/>
                <a:gd name="connsiteX81" fmla="*/ 1233480 w 1251356"/>
                <a:gd name="connsiteY81" fmla="*/ 579681 h 613825"/>
                <a:gd name="connsiteX82" fmla="*/ 1231925 w 1251356"/>
                <a:gd name="connsiteY82" fmla="*/ 591321 h 613825"/>
                <a:gd name="connsiteX83" fmla="*/ 1228816 w 1251356"/>
                <a:gd name="connsiteY83" fmla="*/ 602185 h 613825"/>
                <a:gd name="connsiteX84" fmla="*/ 1223376 w 1251356"/>
                <a:gd name="connsiteY84" fmla="*/ 610722 h 613825"/>
                <a:gd name="connsiteX85" fmla="*/ 1221821 w 1251356"/>
                <a:gd name="connsiteY85" fmla="*/ 613826 h 613825"/>
                <a:gd name="connsiteX86" fmla="*/ 1220267 w 1251356"/>
                <a:gd name="connsiteY86" fmla="*/ 613050 h 613825"/>
                <a:gd name="connsiteX87" fmla="*/ 1207054 w 1251356"/>
                <a:gd name="connsiteY87" fmla="*/ 611498 h 613825"/>
                <a:gd name="connsiteX88" fmla="*/ 1200836 w 1251356"/>
                <a:gd name="connsiteY88" fmla="*/ 609946 h 613825"/>
                <a:gd name="connsiteX89" fmla="*/ 1172078 w 1251356"/>
                <a:gd name="connsiteY89" fmla="*/ 593649 h 613825"/>
                <a:gd name="connsiteX90" fmla="*/ 1168192 w 1251356"/>
                <a:gd name="connsiteY90" fmla="*/ 589769 h 613825"/>
                <a:gd name="connsiteX91" fmla="*/ 1165860 w 1251356"/>
                <a:gd name="connsiteY91" fmla="*/ 584337 h 613825"/>
                <a:gd name="connsiteX92" fmla="*/ 1159642 w 1251356"/>
                <a:gd name="connsiteY92" fmla="*/ 581233 h 613825"/>
                <a:gd name="connsiteX93" fmla="*/ 1151870 w 1251356"/>
                <a:gd name="connsiteY93" fmla="*/ 578905 h 613825"/>
                <a:gd name="connsiteX94" fmla="*/ 1145652 w 1251356"/>
                <a:gd name="connsiteY94" fmla="*/ 575801 h 613825"/>
                <a:gd name="connsiteX95" fmla="*/ 1128553 w 1251356"/>
                <a:gd name="connsiteY95" fmla="*/ 552521 h 613825"/>
                <a:gd name="connsiteX96" fmla="*/ 1125444 w 1251356"/>
                <a:gd name="connsiteY96" fmla="*/ 551745 h 613825"/>
                <a:gd name="connsiteX97" fmla="*/ 1123889 w 1251356"/>
                <a:gd name="connsiteY97" fmla="*/ 549417 h 613825"/>
                <a:gd name="connsiteX98" fmla="*/ 1116894 w 1251356"/>
                <a:gd name="connsiteY98" fmla="*/ 544761 h 613825"/>
                <a:gd name="connsiteX99" fmla="*/ 1115339 w 1251356"/>
                <a:gd name="connsiteY99" fmla="*/ 542432 h 613825"/>
                <a:gd name="connsiteX100" fmla="*/ 1113785 w 1251356"/>
                <a:gd name="connsiteY100" fmla="*/ 529240 h 613825"/>
                <a:gd name="connsiteX101" fmla="*/ 1113008 w 1251356"/>
                <a:gd name="connsiteY101" fmla="*/ 525360 h 613825"/>
                <a:gd name="connsiteX102" fmla="*/ 1104458 w 1251356"/>
                <a:gd name="connsiteY102" fmla="*/ 512944 h 613825"/>
                <a:gd name="connsiteX103" fmla="*/ 1081918 w 1251356"/>
                <a:gd name="connsiteY103" fmla="*/ 492768 h 613825"/>
                <a:gd name="connsiteX104" fmla="*/ 1077255 w 1251356"/>
                <a:gd name="connsiteY104" fmla="*/ 480351 h 613825"/>
                <a:gd name="connsiteX105" fmla="*/ 1076477 w 1251356"/>
                <a:gd name="connsiteY105" fmla="*/ 476471 h 613825"/>
                <a:gd name="connsiteX106" fmla="*/ 1074923 w 1251356"/>
                <a:gd name="connsiteY106" fmla="*/ 473367 h 613825"/>
                <a:gd name="connsiteX107" fmla="*/ 1071037 w 1251356"/>
                <a:gd name="connsiteY107" fmla="*/ 467159 h 613825"/>
                <a:gd name="connsiteX108" fmla="*/ 1067151 w 1251356"/>
                <a:gd name="connsiteY108" fmla="*/ 460175 h 613825"/>
                <a:gd name="connsiteX109" fmla="*/ 1065596 w 1251356"/>
                <a:gd name="connsiteY109" fmla="*/ 458623 h 613825"/>
                <a:gd name="connsiteX110" fmla="*/ 1060933 w 1251356"/>
                <a:gd name="connsiteY110" fmla="*/ 456295 h 613825"/>
                <a:gd name="connsiteX111" fmla="*/ 1059378 w 1251356"/>
                <a:gd name="connsiteY111" fmla="*/ 456295 h 613825"/>
                <a:gd name="connsiteX112" fmla="*/ 1053160 w 1251356"/>
                <a:gd name="connsiteY112" fmla="*/ 442327 h 613825"/>
                <a:gd name="connsiteX113" fmla="*/ 1048497 w 1251356"/>
                <a:gd name="connsiteY113" fmla="*/ 434567 h 613825"/>
                <a:gd name="connsiteX114" fmla="*/ 1043056 w 1251356"/>
                <a:gd name="connsiteY114" fmla="*/ 431463 h 613825"/>
                <a:gd name="connsiteX115" fmla="*/ 1020516 w 1251356"/>
                <a:gd name="connsiteY115" fmla="*/ 408182 h 613825"/>
                <a:gd name="connsiteX116" fmla="*/ 1018184 w 1251356"/>
                <a:gd name="connsiteY116" fmla="*/ 406630 h 613825"/>
                <a:gd name="connsiteX117" fmla="*/ 1014298 w 1251356"/>
                <a:gd name="connsiteY117" fmla="*/ 406630 h 613825"/>
                <a:gd name="connsiteX118" fmla="*/ 1010412 w 1251356"/>
                <a:gd name="connsiteY118" fmla="*/ 406630 h 613825"/>
                <a:gd name="connsiteX119" fmla="*/ 1006526 w 1251356"/>
                <a:gd name="connsiteY119" fmla="*/ 405078 h 613825"/>
                <a:gd name="connsiteX120" fmla="*/ 1003417 w 1251356"/>
                <a:gd name="connsiteY120" fmla="*/ 403526 h 613825"/>
                <a:gd name="connsiteX121" fmla="*/ 1001085 w 1251356"/>
                <a:gd name="connsiteY121" fmla="*/ 401198 h 613825"/>
                <a:gd name="connsiteX122" fmla="*/ 999531 w 1251356"/>
                <a:gd name="connsiteY122" fmla="*/ 399646 h 613825"/>
                <a:gd name="connsiteX123" fmla="*/ 984763 w 1251356"/>
                <a:gd name="connsiteY123" fmla="*/ 400422 h 613825"/>
                <a:gd name="connsiteX124" fmla="*/ 976991 w 1251356"/>
                <a:gd name="connsiteY124" fmla="*/ 399646 h 613825"/>
                <a:gd name="connsiteX125" fmla="*/ 973882 w 1251356"/>
                <a:gd name="connsiteY125" fmla="*/ 394990 h 613825"/>
                <a:gd name="connsiteX126" fmla="*/ 969996 w 1251356"/>
                <a:gd name="connsiteY126" fmla="*/ 391110 h 613825"/>
                <a:gd name="connsiteX127" fmla="*/ 959891 w 1251356"/>
                <a:gd name="connsiteY127" fmla="*/ 387230 h 613825"/>
                <a:gd name="connsiteX128" fmla="*/ 949787 w 1251356"/>
                <a:gd name="connsiteY128" fmla="*/ 385678 h 613825"/>
                <a:gd name="connsiteX129" fmla="*/ 943569 w 1251356"/>
                <a:gd name="connsiteY129" fmla="*/ 387230 h 613825"/>
                <a:gd name="connsiteX130" fmla="*/ 939683 w 1251356"/>
                <a:gd name="connsiteY130" fmla="*/ 384126 h 613825"/>
                <a:gd name="connsiteX131" fmla="*/ 925693 w 1251356"/>
                <a:gd name="connsiteY131" fmla="*/ 377918 h 613825"/>
                <a:gd name="connsiteX132" fmla="*/ 918698 w 1251356"/>
                <a:gd name="connsiteY132" fmla="*/ 367830 h 613825"/>
                <a:gd name="connsiteX133" fmla="*/ 914034 w 1251356"/>
                <a:gd name="connsiteY133" fmla="*/ 363174 h 613825"/>
                <a:gd name="connsiteX134" fmla="*/ 909371 w 1251356"/>
                <a:gd name="connsiteY134" fmla="*/ 363950 h 613825"/>
                <a:gd name="connsiteX135" fmla="*/ 901598 w 1251356"/>
                <a:gd name="connsiteY135" fmla="*/ 362398 h 613825"/>
                <a:gd name="connsiteX136" fmla="*/ 873618 w 1251356"/>
                <a:gd name="connsiteY136" fmla="*/ 349982 h 613825"/>
                <a:gd name="connsiteX137" fmla="*/ 867400 w 1251356"/>
                <a:gd name="connsiteY137" fmla="*/ 344549 h 613825"/>
                <a:gd name="connsiteX138" fmla="*/ 861959 w 1251356"/>
                <a:gd name="connsiteY138" fmla="*/ 338341 h 613825"/>
                <a:gd name="connsiteX139" fmla="*/ 792008 w 1251356"/>
                <a:gd name="connsiteY139" fmla="*/ 307301 h 613825"/>
                <a:gd name="connsiteX140" fmla="*/ 781903 w 1251356"/>
                <a:gd name="connsiteY140" fmla="*/ 305749 h 613825"/>
                <a:gd name="connsiteX141" fmla="*/ 781126 w 1251356"/>
                <a:gd name="connsiteY141" fmla="*/ 294109 h 613825"/>
                <a:gd name="connsiteX142" fmla="*/ 767913 w 1251356"/>
                <a:gd name="connsiteY142" fmla="*/ 286348 h 613825"/>
                <a:gd name="connsiteX143" fmla="*/ 619460 w 1251356"/>
                <a:gd name="connsiteY143" fmla="*/ 263844 h 613825"/>
                <a:gd name="connsiteX144" fmla="*/ 558836 w 1251356"/>
                <a:gd name="connsiteY144" fmla="*/ 267724 h 613825"/>
                <a:gd name="connsiteX145" fmla="*/ 548731 w 1251356"/>
                <a:gd name="connsiteY145" fmla="*/ 264620 h 613825"/>
                <a:gd name="connsiteX146" fmla="*/ 540959 w 1251356"/>
                <a:gd name="connsiteY146" fmla="*/ 259964 h 613825"/>
                <a:gd name="connsiteX147" fmla="*/ 526191 w 1251356"/>
                <a:gd name="connsiteY147" fmla="*/ 248324 h 613825"/>
                <a:gd name="connsiteX148" fmla="*/ 504429 w 1251356"/>
                <a:gd name="connsiteY148" fmla="*/ 263068 h 613825"/>
                <a:gd name="connsiteX149" fmla="*/ 495102 w 1251356"/>
                <a:gd name="connsiteY149" fmla="*/ 273156 h 613825"/>
                <a:gd name="connsiteX150" fmla="*/ 489661 w 1251356"/>
                <a:gd name="connsiteY150" fmla="*/ 287124 h 613825"/>
                <a:gd name="connsiteX151" fmla="*/ 484998 w 1251356"/>
                <a:gd name="connsiteY151" fmla="*/ 295661 h 613825"/>
                <a:gd name="connsiteX152" fmla="*/ 483443 w 1251356"/>
                <a:gd name="connsiteY152" fmla="*/ 298765 h 613825"/>
                <a:gd name="connsiteX153" fmla="*/ 483443 w 1251356"/>
                <a:gd name="connsiteY153" fmla="*/ 313509 h 613825"/>
                <a:gd name="connsiteX154" fmla="*/ 481112 w 1251356"/>
                <a:gd name="connsiteY154" fmla="*/ 328253 h 613825"/>
                <a:gd name="connsiteX155" fmla="*/ 481889 w 1251356"/>
                <a:gd name="connsiteY155" fmla="*/ 336013 h 613825"/>
                <a:gd name="connsiteX156" fmla="*/ 485775 w 1251356"/>
                <a:gd name="connsiteY156" fmla="*/ 342997 h 613825"/>
                <a:gd name="connsiteX157" fmla="*/ 485775 w 1251356"/>
                <a:gd name="connsiteY157" fmla="*/ 346101 h 613825"/>
                <a:gd name="connsiteX158" fmla="*/ 482666 w 1251356"/>
                <a:gd name="connsiteY158" fmla="*/ 349982 h 613825"/>
                <a:gd name="connsiteX159" fmla="*/ 480334 w 1251356"/>
                <a:gd name="connsiteY159" fmla="*/ 353862 h 613825"/>
                <a:gd name="connsiteX160" fmla="*/ 478780 w 1251356"/>
                <a:gd name="connsiteY160" fmla="*/ 358518 h 613825"/>
                <a:gd name="connsiteX161" fmla="*/ 478002 w 1251356"/>
                <a:gd name="connsiteY161" fmla="*/ 364726 h 613825"/>
                <a:gd name="connsiteX162" fmla="*/ 478780 w 1251356"/>
                <a:gd name="connsiteY162" fmla="*/ 373262 h 613825"/>
                <a:gd name="connsiteX163" fmla="*/ 481112 w 1251356"/>
                <a:gd name="connsiteY163" fmla="*/ 377918 h 613825"/>
                <a:gd name="connsiteX164" fmla="*/ 483443 w 1251356"/>
                <a:gd name="connsiteY164" fmla="*/ 381798 h 613825"/>
                <a:gd name="connsiteX165" fmla="*/ 485775 w 1251356"/>
                <a:gd name="connsiteY165" fmla="*/ 387230 h 613825"/>
                <a:gd name="connsiteX166" fmla="*/ 488107 w 1251356"/>
                <a:gd name="connsiteY166" fmla="*/ 384126 h 613825"/>
                <a:gd name="connsiteX167" fmla="*/ 487329 w 1251356"/>
                <a:gd name="connsiteY167" fmla="*/ 393438 h 613825"/>
                <a:gd name="connsiteX168" fmla="*/ 481889 w 1251356"/>
                <a:gd name="connsiteY168" fmla="*/ 409735 h 613825"/>
                <a:gd name="connsiteX169" fmla="*/ 483443 w 1251356"/>
                <a:gd name="connsiteY169" fmla="*/ 415166 h 613825"/>
                <a:gd name="connsiteX170" fmla="*/ 470230 w 1251356"/>
                <a:gd name="connsiteY170" fmla="*/ 426031 h 613825"/>
                <a:gd name="connsiteX171" fmla="*/ 464790 w 1251356"/>
                <a:gd name="connsiteY171" fmla="*/ 433015 h 613825"/>
                <a:gd name="connsiteX172" fmla="*/ 460903 w 1251356"/>
                <a:gd name="connsiteY172" fmla="*/ 449311 h 613825"/>
                <a:gd name="connsiteX173" fmla="*/ 452354 w 1251356"/>
                <a:gd name="connsiteY173" fmla="*/ 461727 h 613825"/>
                <a:gd name="connsiteX174" fmla="*/ 453131 w 1251356"/>
                <a:gd name="connsiteY174" fmla="*/ 465607 h 613825"/>
                <a:gd name="connsiteX175" fmla="*/ 447690 w 1251356"/>
                <a:gd name="connsiteY175" fmla="*/ 473367 h 613825"/>
                <a:gd name="connsiteX176" fmla="*/ 448467 w 1251356"/>
                <a:gd name="connsiteY176" fmla="*/ 481128 h 613825"/>
                <a:gd name="connsiteX177" fmla="*/ 452354 w 1251356"/>
                <a:gd name="connsiteY177" fmla="*/ 487336 h 613825"/>
                <a:gd name="connsiteX178" fmla="*/ 457794 w 1251356"/>
                <a:gd name="connsiteY178" fmla="*/ 490440 h 613825"/>
                <a:gd name="connsiteX179" fmla="*/ 455463 w 1251356"/>
                <a:gd name="connsiteY179" fmla="*/ 497424 h 613825"/>
                <a:gd name="connsiteX180" fmla="*/ 464790 w 1251356"/>
                <a:gd name="connsiteY180" fmla="*/ 500528 h 613825"/>
                <a:gd name="connsiteX181" fmla="*/ 459349 w 1251356"/>
                <a:gd name="connsiteY181" fmla="*/ 507512 h 613825"/>
                <a:gd name="connsiteX182" fmla="*/ 449245 w 1251356"/>
                <a:gd name="connsiteY182" fmla="*/ 516048 h 613825"/>
                <a:gd name="connsiteX183" fmla="*/ 445359 w 1251356"/>
                <a:gd name="connsiteY183" fmla="*/ 525360 h 613825"/>
                <a:gd name="connsiteX184" fmla="*/ 447690 w 1251356"/>
                <a:gd name="connsiteY184" fmla="*/ 525360 h 613825"/>
                <a:gd name="connsiteX185" fmla="*/ 449245 w 1251356"/>
                <a:gd name="connsiteY185" fmla="*/ 523032 h 613825"/>
                <a:gd name="connsiteX186" fmla="*/ 449245 w 1251356"/>
                <a:gd name="connsiteY186" fmla="*/ 523808 h 613825"/>
                <a:gd name="connsiteX187" fmla="*/ 450022 w 1251356"/>
                <a:gd name="connsiteY187" fmla="*/ 524584 h 613825"/>
                <a:gd name="connsiteX188" fmla="*/ 453131 w 1251356"/>
                <a:gd name="connsiteY188" fmla="*/ 525360 h 613825"/>
                <a:gd name="connsiteX189" fmla="*/ 449245 w 1251356"/>
                <a:gd name="connsiteY189" fmla="*/ 529240 h 613825"/>
                <a:gd name="connsiteX190" fmla="*/ 443804 w 1251356"/>
                <a:gd name="connsiteY190" fmla="*/ 533120 h 613825"/>
                <a:gd name="connsiteX191" fmla="*/ 439140 w 1251356"/>
                <a:gd name="connsiteY191" fmla="*/ 537000 h 613825"/>
                <a:gd name="connsiteX192" fmla="*/ 435254 w 1251356"/>
                <a:gd name="connsiteY192" fmla="*/ 547865 h 613825"/>
                <a:gd name="connsiteX193" fmla="*/ 430591 w 1251356"/>
                <a:gd name="connsiteY193" fmla="*/ 553297 h 613825"/>
                <a:gd name="connsiteX194" fmla="*/ 419709 w 1251356"/>
                <a:gd name="connsiteY194" fmla="*/ 562609 h 613825"/>
                <a:gd name="connsiteX195" fmla="*/ 420487 w 1251356"/>
                <a:gd name="connsiteY195" fmla="*/ 543208 h 613825"/>
                <a:gd name="connsiteX196" fmla="*/ 418932 w 1251356"/>
                <a:gd name="connsiteY196" fmla="*/ 535448 h 613825"/>
                <a:gd name="connsiteX197" fmla="*/ 414269 w 1251356"/>
                <a:gd name="connsiteY197" fmla="*/ 531568 h 613825"/>
                <a:gd name="connsiteX198" fmla="*/ 405719 w 1251356"/>
                <a:gd name="connsiteY198" fmla="*/ 533896 h 613825"/>
                <a:gd name="connsiteX199" fmla="*/ 366857 w 1251356"/>
                <a:gd name="connsiteY199" fmla="*/ 516048 h 613825"/>
                <a:gd name="connsiteX200" fmla="*/ 359085 w 1251356"/>
                <a:gd name="connsiteY200" fmla="*/ 516048 h 613825"/>
                <a:gd name="connsiteX201" fmla="*/ 331104 w 1251356"/>
                <a:gd name="connsiteY201" fmla="*/ 520704 h 613825"/>
                <a:gd name="connsiteX202" fmla="*/ 327995 w 1251356"/>
                <a:gd name="connsiteY202" fmla="*/ 524584 h 613825"/>
                <a:gd name="connsiteX203" fmla="*/ 326441 w 1251356"/>
                <a:gd name="connsiteY203" fmla="*/ 531568 h 613825"/>
                <a:gd name="connsiteX204" fmla="*/ 326441 w 1251356"/>
                <a:gd name="connsiteY204" fmla="*/ 540881 h 613825"/>
                <a:gd name="connsiteX205" fmla="*/ 324109 w 1251356"/>
                <a:gd name="connsiteY205" fmla="*/ 540881 h 613825"/>
                <a:gd name="connsiteX206" fmla="*/ 323332 w 1251356"/>
                <a:gd name="connsiteY206" fmla="*/ 537777 h 613825"/>
                <a:gd name="connsiteX207" fmla="*/ 321000 w 1251356"/>
                <a:gd name="connsiteY207" fmla="*/ 531568 h 613825"/>
                <a:gd name="connsiteX208" fmla="*/ 318668 w 1251356"/>
                <a:gd name="connsiteY208" fmla="*/ 540104 h 613825"/>
                <a:gd name="connsiteX209" fmla="*/ 318668 w 1251356"/>
                <a:gd name="connsiteY209" fmla="*/ 543985 h 613825"/>
                <a:gd name="connsiteX210" fmla="*/ 313228 w 1251356"/>
                <a:gd name="connsiteY210" fmla="*/ 540881 h 613825"/>
                <a:gd name="connsiteX211" fmla="*/ 314005 w 1251356"/>
                <a:gd name="connsiteY211" fmla="*/ 543985 h 613825"/>
                <a:gd name="connsiteX212" fmla="*/ 313228 w 1251356"/>
                <a:gd name="connsiteY212" fmla="*/ 547089 h 613825"/>
                <a:gd name="connsiteX213" fmla="*/ 300015 w 1251356"/>
                <a:gd name="connsiteY213" fmla="*/ 543985 h 613825"/>
                <a:gd name="connsiteX214" fmla="*/ 296906 w 1251356"/>
                <a:gd name="connsiteY214" fmla="*/ 542432 h 613825"/>
                <a:gd name="connsiteX215" fmla="*/ 293797 w 1251356"/>
                <a:gd name="connsiteY215" fmla="*/ 540104 h 613825"/>
                <a:gd name="connsiteX216" fmla="*/ 290688 w 1251356"/>
                <a:gd name="connsiteY216" fmla="*/ 538552 h 613825"/>
                <a:gd name="connsiteX217" fmla="*/ 286024 w 1251356"/>
                <a:gd name="connsiteY217" fmla="*/ 540881 h 613825"/>
                <a:gd name="connsiteX218" fmla="*/ 293797 w 1251356"/>
                <a:gd name="connsiteY218" fmla="*/ 540881 h 613825"/>
                <a:gd name="connsiteX219" fmla="*/ 293797 w 1251356"/>
                <a:gd name="connsiteY219" fmla="*/ 543985 h 613825"/>
                <a:gd name="connsiteX220" fmla="*/ 268148 w 1251356"/>
                <a:gd name="connsiteY220" fmla="*/ 557177 h 613825"/>
                <a:gd name="connsiteX221" fmla="*/ 262707 w 1251356"/>
                <a:gd name="connsiteY221" fmla="*/ 556401 h 613825"/>
                <a:gd name="connsiteX222" fmla="*/ 258821 w 1251356"/>
                <a:gd name="connsiteY222" fmla="*/ 559505 h 613825"/>
                <a:gd name="connsiteX223" fmla="*/ 254157 w 1251356"/>
                <a:gd name="connsiteY223" fmla="*/ 558729 h 613825"/>
                <a:gd name="connsiteX224" fmla="*/ 250271 w 1251356"/>
                <a:gd name="connsiteY224" fmla="*/ 557177 h 613825"/>
                <a:gd name="connsiteX225" fmla="*/ 245608 w 1251356"/>
                <a:gd name="connsiteY225" fmla="*/ 556401 h 613825"/>
                <a:gd name="connsiteX226" fmla="*/ 241722 w 1251356"/>
                <a:gd name="connsiteY226" fmla="*/ 557177 h 613825"/>
                <a:gd name="connsiteX227" fmla="*/ 240167 w 1251356"/>
                <a:gd name="connsiteY227" fmla="*/ 557953 h 613825"/>
                <a:gd name="connsiteX228" fmla="*/ 235504 w 1251356"/>
                <a:gd name="connsiteY228" fmla="*/ 562609 h 613825"/>
                <a:gd name="connsiteX229" fmla="*/ 229286 w 1251356"/>
                <a:gd name="connsiteY229" fmla="*/ 566489 h 613825"/>
                <a:gd name="connsiteX230" fmla="*/ 215295 w 1251356"/>
                <a:gd name="connsiteY230" fmla="*/ 569593 h 613825"/>
                <a:gd name="connsiteX231" fmla="*/ 209855 w 1251356"/>
                <a:gd name="connsiteY231" fmla="*/ 571921 h 613825"/>
                <a:gd name="connsiteX232" fmla="*/ 211409 w 1251356"/>
                <a:gd name="connsiteY232" fmla="*/ 572697 h 613825"/>
                <a:gd name="connsiteX233" fmla="*/ 212187 w 1251356"/>
                <a:gd name="connsiteY233" fmla="*/ 572697 h 613825"/>
                <a:gd name="connsiteX234" fmla="*/ 212964 w 1251356"/>
                <a:gd name="connsiteY234" fmla="*/ 573473 h 613825"/>
                <a:gd name="connsiteX235" fmla="*/ 212964 w 1251356"/>
                <a:gd name="connsiteY235" fmla="*/ 575801 h 613825"/>
                <a:gd name="connsiteX236" fmla="*/ 209078 w 1251356"/>
                <a:gd name="connsiteY236" fmla="*/ 575801 h 613825"/>
                <a:gd name="connsiteX237" fmla="*/ 199751 w 1251356"/>
                <a:gd name="connsiteY237" fmla="*/ 578129 h 613825"/>
                <a:gd name="connsiteX238" fmla="*/ 199751 w 1251356"/>
                <a:gd name="connsiteY238" fmla="*/ 581233 h 613825"/>
                <a:gd name="connsiteX239" fmla="*/ 207523 w 1251356"/>
                <a:gd name="connsiteY239" fmla="*/ 581233 h 613825"/>
                <a:gd name="connsiteX240" fmla="*/ 202860 w 1251356"/>
                <a:gd name="connsiteY240" fmla="*/ 586665 h 613825"/>
                <a:gd name="connsiteX241" fmla="*/ 197419 w 1251356"/>
                <a:gd name="connsiteY241" fmla="*/ 590545 h 613825"/>
                <a:gd name="connsiteX242" fmla="*/ 191201 w 1251356"/>
                <a:gd name="connsiteY242" fmla="*/ 592873 h 613825"/>
                <a:gd name="connsiteX243" fmla="*/ 184983 w 1251356"/>
                <a:gd name="connsiteY243" fmla="*/ 594425 h 613825"/>
                <a:gd name="connsiteX244" fmla="*/ 184983 w 1251356"/>
                <a:gd name="connsiteY244" fmla="*/ 590545 h 613825"/>
                <a:gd name="connsiteX245" fmla="*/ 186538 w 1251356"/>
                <a:gd name="connsiteY245" fmla="*/ 588993 h 613825"/>
                <a:gd name="connsiteX246" fmla="*/ 188092 w 1251356"/>
                <a:gd name="connsiteY246" fmla="*/ 588217 h 613825"/>
                <a:gd name="connsiteX247" fmla="*/ 188869 w 1251356"/>
                <a:gd name="connsiteY247" fmla="*/ 586665 h 613825"/>
                <a:gd name="connsiteX248" fmla="*/ 189647 w 1251356"/>
                <a:gd name="connsiteY248" fmla="*/ 584337 h 613825"/>
                <a:gd name="connsiteX249" fmla="*/ 184983 w 1251356"/>
                <a:gd name="connsiteY249" fmla="*/ 585113 h 613825"/>
                <a:gd name="connsiteX250" fmla="*/ 184206 w 1251356"/>
                <a:gd name="connsiteY250" fmla="*/ 585889 h 613825"/>
                <a:gd name="connsiteX251" fmla="*/ 182651 w 1251356"/>
                <a:gd name="connsiteY251" fmla="*/ 588217 h 613825"/>
                <a:gd name="connsiteX252" fmla="*/ 177988 w 1251356"/>
                <a:gd name="connsiteY252" fmla="*/ 583561 h 613825"/>
                <a:gd name="connsiteX253" fmla="*/ 173325 w 1251356"/>
                <a:gd name="connsiteY253" fmla="*/ 582009 h 613825"/>
                <a:gd name="connsiteX254" fmla="*/ 169438 w 1251356"/>
                <a:gd name="connsiteY254" fmla="*/ 582785 h 613825"/>
                <a:gd name="connsiteX255" fmla="*/ 164775 w 1251356"/>
                <a:gd name="connsiteY255" fmla="*/ 584337 h 613825"/>
                <a:gd name="connsiteX256" fmla="*/ 163220 w 1251356"/>
                <a:gd name="connsiteY256" fmla="*/ 586665 h 613825"/>
                <a:gd name="connsiteX257" fmla="*/ 163220 w 1251356"/>
                <a:gd name="connsiteY257" fmla="*/ 588217 h 613825"/>
                <a:gd name="connsiteX258" fmla="*/ 161666 w 1251356"/>
                <a:gd name="connsiteY258" fmla="*/ 589769 h 613825"/>
                <a:gd name="connsiteX259" fmla="*/ 157780 w 1251356"/>
                <a:gd name="connsiteY259" fmla="*/ 590545 h 613825"/>
                <a:gd name="connsiteX260" fmla="*/ 157780 w 1251356"/>
                <a:gd name="connsiteY260" fmla="*/ 592097 h 613825"/>
                <a:gd name="connsiteX261" fmla="*/ 151562 w 1251356"/>
                <a:gd name="connsiteY261" fmla="*/ 600633 h 613825"/>
                <a:gd name="connsiteX262" fmla="*/ 150007 w 1251356"/>
                <a:gd name="connsiteY262" fmla="*/ 591321 h 613825"/>
                <a:gd name="connsiteX263" fmla="*/ 137571 w 1251356"/>
                <a:gd name="connsiteY263" fmla="*/ 585113 h 613825"/>
                <a:gd name="connsiteX264" fmla="*/ 133685 w 1251356"/>
                <a:gd name="connsiteY264" fmla="*/ 575801 h 613825"/>
                <a:gd name="connsiteX265" fmla="*/ 139126 w 1251356"/>
                <a:gd name="connsiteY265" fmla="*/ 578129 h 613825"/>
                <a:gd name="connsiteX266" fmla="*/ 141458 w 1251356"/>
                <a:gd name="connsiteY266" fmla="*/ 575801 h 613825"/>
                <a:gd name="connsiteX267" fmla="*/ 140680 w 1251356"/>
                <a:gd name="connsiteY267" fmla="*/ 571145 h 613825"/>
                <a:gd name="connsiteX268" fmla="*/ 137571 w 1251356"/>
                <a:gd name="connsiteY268" fmla="*/ 569593 h 613825"/>
                <a:gd name="connsiteX269" fmla="*/ 118918 w 1251356"/>
                <a:gd name="connsiteY269" fmla="*/ 571921 h 613825"/>
                <a:gd name="connsiteX270" fmla="*/ 118918 w 1251356"/>
                <a:gd name="connsiteY270" fmla="*/ 569593 h 613825"/>
                <a:gd name="connsiteX271" fmla="*/ 122027 w 1251356"/>
                <a:gd name="connsiteY271" fmla="*/ 567265 h 613825"/>
                <a:gd name="connsiteX272" fmla="*/ 125913 w 1251356"/>
                <a:gd name="connsiteY272" fmla="*/ 566489 h 613825"/>
                <a:gd name="connsiteX273" fmla="*/ 129799 w 1251356"/>
                <a:gd name="connsiteY273" fmla="*/ 565713 h 613825"/>
                <a:gd name="connsiteX274" fmla="*/ 133685 w 1251356"/>
                <a:gd name="connsiteY274" fmla="*/ 565713 h 613825"/>
                <a:gd name="connsiteX275" fmla="*/ 125913 w 1251356"/>
                <a:gd name="connsiteY275" fmla="*/ 562609 h 613825"/>
                <a:gd name="connsiteX276" fmla="*/ 96378 w 1251356"/>
                <a:gd name="connsiteY276" fmla="*/ 562609 h 613825"/>
                <a:gd name="connsiteX277" fmla="*/ 86274 w 1251356"/>
                <a:gd name="connsiteY277" fmla="*/ 560281 h 613825"/>
                <a:gd name="connsiteX278" fmla="*/ 62956 w 1251356"/>
                <a:gd name="connsiteY278" fmla="*/ 547089 h 613825"/>
                <a:gd name="connsiteX279" fmla="*/ 59070 w 1251356"/>
                <a:gd name="connsiteY279" fmla="*/ 551745 h 613825"/>
                <a:gd name="connsiteX280" fmla="*/ 56739 w 1251356"/>
                <a:gd name="connsiteY280" fmla="*/ 547089 h 613825"/>
                <a:gd name="connsiteX281" fmla="*/ 55961 w 1251356"/>
                <a:gd name="connsiteY281" fmla="*/ 534672 h 613825"/>
                <a:gd name="connsiteX282" fmla="*/ 53630 w 1251356"/>
                <a:gd name="connsiteY282" fmla="*/ 537777 h 613825"/>
                <a:gd name="connsiteX283" fmla="*/ 52075 w 1251356"/>
                <a:gd name="connsiteY283" fmla="*/ 537000 h 613825"/>
                <a:gd name="connsiteX284" fmla="*/ 50521 w 1251356"/>
                <a:gd name="connsiteY284" fmla="*/ 535448 h 613825"/>
                <a:gd name="connsiteX285" fmla="*/ 48189 w 1251356"/>
                <a:gd name="connsiteY285" fmla="*/ 534672 h 613825"/>
                <a:gd name="connsiteX286" fmla="*/ 44303 w 1251356"/>
                <a:gd name="connsiteY286" fmla="*/ 536224 h 613825"/>
                <a:gd name="connsiteX287" fmla="*/ 42748 w 1251356"/>
                <a:gd name="connsiteY287" fmla="*/ 537000 h 613825"/>
                <a:gd name="connsiteX288" fmla="*/ 41971 w 1251356"/>
                <a:gd name="connsiteY288" fmla="*/ 538552 h 613825"/>
                <a:gd name="connsiteX289" fmla="*/ 40416 w 1251356"/>
                <a:gd name="connsiteY289" fmla="*/ 540881 h 613825"/>
                <a:gd name="connsiteX290" fmla="*/ 38085 w 1251356"/>
                <a:gd name="connsiteY290" fmla="*/ 543208 h 613825"/>
                <a:gd name="connsiteX291" fmla="*/ 37308 w 1251356"/>
                <a:gd name="connsiteY291" fmla="*/ 546312 h 613825"/>
                <a:gd name="connsiteX292" fmla="*/ 35753 w 1251356"/>
                <a:gd name="connsiteY292" fmla="*/ 549417 h 613825"/>
                <a:gd name="connsiteX293" fmla="*/ 32644 w 1251356"/>
                <a:gd name="connsiteY293" fmla="*/ 550969 h 613825"/>
                <a:gd name="connsiteX294" fmla="*/ 29535 w 1251356"/>
                <a:gd name="connsiteY294" fmla="*/ 548641 h 613825"/>
                <a:gd name="connsiteX295" fmla="*/ 27203 w 1251356"/>
                <a:gd name="connsiteY295" fmla="*/ 543985 h 613825"/>
                <a:gd name="connsiteX296" fmla="*/ 24872 w 1251356"/>
                <a:gd name="connsiteY296" fmla="*/ 540881 h 613825"/>
                <a:gd name="connsiteX297" fmla="*/ 22540 w 1251356"/>
                <a:gd name="connsiteY297" fmla="*/ 543985 h 613825"/>
                <a:gd name="connsiteX298" fmla="*/ 0 w 1251356"/>
                <a:gd name="connsiteY298" fmla="*/ 523032 h 61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</a:cxnLst>
              <a:rect l="l" t="t" r="r" b="b"/>
              <a:pathLst>
                <a:path w="1251356" h="613825">
                  <a:moveTo>
                    <a:pt x="0" y="523032"/>
                  </a:moveTo>
                  <a:lnTo>
                    <a:pt x="10104" y="517600"/>
                  </a:lnTo>
                  <a:lnTo>
                    <a:pt x="17099" y="508288"/>
                  </a:lnTo>
                  <a:lnTo>
                    <a:pt x="19431" y="496648"/>
                  </a:lnTo>
                  <a:lnTo>
                    <a:pt x="19431" y="490440"/>
                  </a:lnTo>
                  <a:lnTo>
                    <a:pt x="19431" y="485008"/>
                  </a:lnTo>
                  <a:lnTo>
                    <a:pt x="22540" y="478024"/>
                  </a:lnTo>
                  <a:lnTo>
                    <a:pt x="24872" y="470263"/>
                  </a:lnTo>
                  <a:lnTo>
                    <a:pt x="37308" y="445431"/>
                  </a:lnTo>
                  <a:lnTo>
                    <a:pt x="60625" y="436119"/>
                  </a:lnTo>
                  <a:lnTo>
                    <a:pt x="71506" y="440775"/>
                  </a:lnTo>
                  <a:lnTo>
                    <a:pt x="80056" y="436119"/>
                  </a:lnTo>
                  <a:lnTo>
                    <a:pt x="77724" y="423703"/>
                  </a:lnTo>
                  <a:lnTo>
                    <a:pt x="81610" y="411286"/>
                  </a:lnTo>
                  <a:lnTo>
                    <a:pt x="97932" y="395766"/>
                  </a:lnTo>
                  <a:lnTo>
                    <a:pt x="115809" y="382574"/>
                  </a:lnTo>
                  <a:lnTo>
                    <a:pt x="122804" y="357742"/>
                  </a:lnTo>
                  <a:lnTo>
                    <a:pt x="118140" y="329029"/>
                  </a:lnTo>
                  <a:lnTo>
                    <a:pt x="157780" y="237460"/>
                  </a:lnTo>
                  <a:lnTo>
                    <a:pt x="168661" y="235908"/>
                  </a:lnTo>
                  <a:lnTo>
                    <a:pt x="178765" y="230476"/>
                  </a:lnTo>
                  <a:lnTo>
                    <a:pt x="187315" y="218059"/>
                  </a:lnTo>
                  <a:lnTo>
                    <a:pt x="197419" y="207971"/>
                  </a:lnTo>
                  <a:lnTo>
                    <a:pt x="212187" y="180811"/>
                  </a:lnTo>
                  <a:lnTo>
                    <a:pt x="217627" y="146666"/>
                  </a:lnTo>
                  <a:lnTo>
                    <a:pt x="237835" y="118730"/>
                  </a:lnTo>
                  <a:lnTo>
                    <a:pt x="304678" y="84585"/>
                  </a:lnTo>
                  <a:lnTo>
                    <a:pt x="327218" y="80705"/>
                  </a:lnTo>
                  <a:lnTo>
                    <a:pt x="381625" y="57425"/>
                  </a:lnTo>
                  <a:lnTo>
                    <a:pt x="404165" y="60529"/>
                  </a:lnTo>
                  <a:lnTo>
                    <a:pt x="426705" y="88465"/>
                  </a:lnTo>
                  <a:lnTo>
                    <a:pt x="435254" y="91570"/>
                  </a:lnTo>
                  <a:lnTo>
                    <a:pt x="486552" y="89241"/>
                  </a:lnTo>
                  <a:lnTo>
                    <a:pt x="519974" y="93121"/>
                  </a:lnTo>
                  <a:lnTo>
                    <a:pt x="548731" y="93121"/>
                  </a:lnTo>
                  <a:lnTo>
                    <a:pt x="562722" y="89241"/>
                  </a:lnTo>
                  <a:lnTo>
                    <a:pt x="585262" y="65185"/>
                  </a:lnTo>
                  <a:lnTo>
                    <a:pt x="592257" y="45009"/>
                  </a:lnTo>
                  <a:lnTo>
                    <a:pt x="617906" y="22504"/>
                  </a:lnTo>
                  <a:lnTo>
                    <a:pt x="650550" y="35697"/>
                  </a:lnTo>
                  <a:lnTo>
                    <a:pt x="688635" y="22504"/>
                  </a:lnTo>
                  <a:lnTo>
                    <a:pt x="708843" y="19400"/>
                  </a:lnTo>
                  <a:lnTo>
                    <a:pt x="725942" y="6984"/>
                  </a:lnTo>
                  <a:lnTo>
                    <a:pt x="744596" y="0"/>
                  </a:lnTo>
                  <a:lnTo>
                    <a:pt x="764027" y="3104"/>
                  </a:lnTo>
                  <a:lnTo>
                    <a:pt x="771799" y="13192"/>
                  </a:lnTo>
                  <a:lnTo>
                    <a:pt x="781126" y="22504"/>
                  </a:lnTo>
                  <a:lnTo>
                    <a:pt x="795117" y="34144"/>
                  </a:lnTo>
                  <a:lnTo>
                    <a:pt x="811439" y="40353"/>
                  </a:lnTo>
                  <a:lnTo>
                    <a:pt x="847969" y="40353"/>
                  </a:lnTo>
                  <a:lnTo>
                    <a:pt x="942792" y="60529"/>
                  </a:lnTo>
                  <a:lnTo>
                    <a:pt x="973882" y="80705"/>
                  </a:lnTo>
                  <a:lnTo>
                    <a:pt x="997199" y="102434"/>
                  </a:lnTo>
                  <a:lnTo>
                    <a:pt x="1022848" y="120282"/>
                  </a:lnTo>
                  <a:lnTo>
                    <a:pt x="1041502" y="139682"/>
                  </a:lnTo>
                  <a:lnTo>
                    <a:pt x="1057824" y="162963"/>
                  </a:lnTo>
                  <a:lnTo>
                    <a:pt x="1068705" y="173051"/>
                  </a:lnTo>
                  <a:lnTo>
                    <a:pt x="1079586" y="180811"/>
                  </a:lnTo>
                  <a:lnTo>
                    <a:pt x="1104458" y="204091"/>
                  </a:lnTo>
                  <a:lnTo>
                    <a:pt x="1118448" y="210299"/>
                  </a:lnTo>
                  <a:lnTo>
                    <a:pt x="1130107" y="217283"/>
                  </a:lnTo>
                  <a:lnTo>
                    <a:pt x="1131661" y="232028"/>
                  </a:lnTo>
                  <a:lnTo>
                    <a:pt x="1122335" y="239012"/>
                  </a:lnTo>
                  <a:lnTo>
                    <a:pt x="1118448" y="252980"/>
                  </a:lnTo>
                  <a:lnTo>
                    <a:pt x="1123889" y="265396"/>
                  </a:lnTo>
                  <a:lnTo>
                    <a:pt x="1139434" y="271604"/>
                  </a:lnTo>
                  <a:lnTo>
                    <a:pt x="1156533" y="273156"/>
                  </a:lnTo>
                  <a:lnTo>
                    <a:pt x="1168192" y="275484"/>
                  </a:lnTo>
                  <a:lnTo>
                    <a:pt x="1175964" y="286348"/>
                  </a:lnTo>
                  <a:lnTo>
                    <a:pt x="1182182" y="317389"/>
                  </a:lnTo>
                  <a:lnTo>
                    <a:pt x="1179073" y="348429"/>
                  </a:lnTo>
                  <a:lnTo>
                    <a:pt x="1192286" y="381798"/>
                  </a:lnTo>
                  <a:lnTo>
                    <a:pt x="1207054" y="412839"/>
                  </a:lnTo>
                  <a:lnTo>
                    <a:pt x="1217158" y="425255"/>
                  </a:lnTo>
                  <a:lnTo>
                    <a:pt x="1229594" y="433791"/>
                  </a:lnTo>
                  <a:lnTo>
                    <a:pt x="1244361" y="441551"/>
                  </a:lnTo>
                  <a:lnTo>
                    <a:pt x="1251356" y="456295"/>
                  </a:lnTo>
                  <a:lnTo>
                    <a:pt x="1248247" y="483456"/>
                  </a:lnTo>
                  <a:lnTo>
                    <a:pt x="1249802" y="533896"/>
                  </a:lnTo>
                  <a:lnTo>
                    <a:pt x="1244361" y="555625"/>
                  </a:lnTo>
                  <a:lnTo>
                    <a:pt x="1238143" y="567265"/>
                  </a:lnTo>
                  <a:lnTo>
                    <a:pt x="1233480" y="579681"/>
                  </a:lnTo>
                  <a:lnTo>
                    <a:pt x="1231925" y="591321"/>
                  </a:lnTo>
                  <a:lnTo>
                    <a:pt x="1228816" y="602185"/>
                  </a:lnTo>
                  <a:lnTo>
                    <a:pt x="1223376" y="610722"/>
                  </a:lnTo>
                  <a:lnTo>
                    <a:pt x="1221821" y="613826"/>
                  </a:lnTo>
                  <a:lnTo>
                    <a:pt x="1220267" y="613050"/>
                  </a:lnTo>
                  <a:lnTo>
                    <a:pt x="1207054" y="611498"/>
                  </a:lnTo>
                  <a:lnTo>
                    <a:pt x="1200836" y="609946"/>
                  </a:lnTo>
                  <a:lnTo>
                    <a:pt x="1172078" y="593649"/>
                  </a:lnTo>
                  <a:lnTo>
                    <a:pt x="1168192" y="589769"/>
                  </a:lnTo>
                  <a:lnTo>
                    <a:pt x="1165860" y="584337"/>
                  </a:lnTo>
                  <a:lnTo>
                    <a:pt x="1159642" y="581233"/>
                  </a:lnTo>
                  <a:lnTo>
                    <a:pt x="1151870" y="578905"/>
                  </a:lnTo>
                  <a:lnTo>
                    <a:pt x="1145652" y="575801"/>
                  </a:lnTo>
                  <a:lnTo>
                    <a:pt x="1128553" y="552521"/>
                  </a:lnTo>
                  <a:lnTo>
                    <a:pt x="1125444" y="551745"/>
                  </a:lnTo>
                  <a:lnTo>
                    <a:pt x="1123889" y="549417"/>
                  </a:lnTo>
                  <a:lnTo>
                    <a:pt x="1116894" y="544761"/>
                  </a:lnTo>
                  <a:lnTo>
                    <a:pt x="1115339" y="542432"/>
                  </a:lnTo>
                  <a:lnTo>
                    <a:pt x="1113785" y="529240"/>
                  </a:lnTo>
                  <a:lnTo>
                    <a:pt x="1113008" y="525360"/>
                  </a:lnTo>
                  <a:lnTo>
                    <a:pt x="1104458" y="512944"/>
                  </a:lnTo>
                  <a:lnTo>
                    <a:pt x="1081918" y="492768"/>
                  </a:lnTo>
                  <a:lnTo>
                    <a:pt x="1077255" y="480351"/>
                  </a:lnTo>
                  <a:lnTo>
                    <a:pt x="1076477" y="476471"/>
                  </a:lnTo>
                  <a:lnTo>
                    <a:pt x="1074923" y="473367"/>
                  </a:lnTo>
                  <a:lnTo>
                    <a:pt x="1071037" y="467159"/>
                  </a:lnTo>
                  <a:lnTo>
                    <a:pt x="1067151" y="460175"/>
                  </a:lnTo>
                  <a:lnTo>
                    <a:pt x="1065596" y="458623"/>
                  </a:lnTo>
                  <a:lnTo>
                    <a:pt x="1060933" y="456295"/>
                  </a:lnTo>
                  <a:lnTo>
                    <a:pt x="1059378" y="456295"/>
                  </a:lnTo>
                  <a:lnTo>
                    <a:pt x="1053160" y="442327"/>
                  </a:lnTo>
                  <a:lnTo>
                    <a:pt x="1048497" y="434567"/>
                  </a:lnTo>
                  <a:lnTo>
                    <a:pt x="1043056" y="431463"/>
                  </a:lnTo>
                  <a:lnTo>
                    <a:pt x="1020516" y="408182"/>
                  </a:lnTo>
                  <a:lnTo>
                    <a:pt x="1018184" y="406630"/>
                  </a:lnTo>
                  <a:lnTo>
                    <a:pt x="1014298" y="406630"/>
                  </a:lnTo>
                  <a:lnTo>
                    <a:pt x="1010412" y="406630"/>
                  </a:lnTo>
                  <a:lnTo>
                    <a:pt x="1006526" y="405078"/>
                  </a:lnTo>
                  <a:lnTo>
                    <a:pt x="1003417" y="403526"/>
                  </a:lnTo>
                  <a:lnTo>
                    <a:pt x="1001085" y="401198"/>
                  </a:lnTo>
                  <a:lnTo>
                    <a:pt x="999531" y="399646"/>
                  </a:lnTo>
                  <a:lnTo>
                    <a:pt x="984763" y="400422"/>
                  </a:lnTo>
                  <a:lnTo>
                    <a:pt x="976991" y="399646"/>
                  </a:lnTo>
                  <a:lnTo>
                    <a:pt x="973882" y="394990"/>
                  </a:lnTo>
                  <a:lnTo>
                    <a:pt x="969996" y="391110"/>
                  </a:lnTo>
                  <a:lnTo>
                    <a:pt x="959891" y="387230"/>
                  </a:lnTo>
                  <a:lnTo>
                    <a:pt x="949787" y="385678"/>
                  </a:lnTo>
                  <a:lnTo>
                    <a:pt x="943569" y="387230"/>
                  </a:lnTo>
                  <a:lnTo>
                    <a:pt x="939683" y="384126"/>
                  </a:lnTo>
                  <a:lnTo>
                    <a:pt x="925693" y="377918"/>
                  </a:lnTo>
                  <a:lnTo>
                    <a:pt x="918698" y="367830"/>
                  </a:lnTo>
                  <a:lnTo>
                    <a:pt x="914034" y="363174"/>
                  </a:lnTo>
                  <a:lnTo>
                    <a:pt x="909371" y="363950"/>
                  </a:lnTo>
                  <a:lnTo>
                    <a:pt x="901598" y="362398"/>
                  </a:lnTo>
                  <a:lnTo>
                    <a:pt x="873618" y="349982"/>
                  </a:lnTo>
                  <a:lnTo>
                    <a:pt x="867400" y="344549"/>
                  </a:lnTo>
                  <a:lnTo>
                    <a:pt x="861959" y="338341"/>
                  </a:lnTo>
                  <a:lnTo>
                    <a:pt x="792008" y="307301"/>
                  </a:lnTo>
                  <a:lnTo>
                    <a:pt x="781903" y="305749"/>
                  </a:lnTo>
                  <a:lnTo>
                    <a:pt x="781126" y="294109"/>
                  </a:lnTo>
                  <a:lnTo>
                    <a:pt x="767913" y="286348"/>
                  </a:lnTo>
                  <a:lnTo>
                    <a:pt x="619460" y="263844"/>
                  </a:lnTo>
                  <a:lnTo>
                    <a:pt x="558836" y="267724"/>
                  </a:lnTo>
                  <a:lnTo>
                    <a:pt x="548731" y="264620"/>
                  </a:lnTo>
                  <a:lnTo>
                    <a:pt x="540959" y="259964"/>
                  </a:lnTo>
                  <a:lnTo>
                    <a:pt x="526191" y="248324"/>
                  </a:lnTo>
                  <a:lnTo>
                    <a:pt x="504429" y="263068"/>
                  </a:lnTo>
                  <a:lnTo>
                    <a:pt x="495102" y="273156"/>
                  </a:lnTo>
                  <a:lnTo>
                    <a:pt x="489661" y="287124"/>
                  </a:lnTo>
                  <a:lnTo>
                    <a:pt x="484998" y="295661"/>
                  </a:lnTo>
                  <a:lnTo>
                    <a:pt x="483443" y="298765"/>
                  </a:lnTo>
                  <a:lnTo>
                    <a:pt x="483443" y="313509"/>
                  </a:lnTo>
                  <a:lnTo>
                    <a:pt x="481112" y="328253"/>
                  </a:lnTo>
                  <a:lnTo>
                    <a:pt x="481889" y="336013"/>
                  </a:lnTo>
                  <a:lnTo>
                    <a:pt x="485775" y="342997"/>
                  </a:lnTo>
                  <a:lnTo>
                    <a:pt x="485775" y="346101"/>
                  </a:lnTo>
                  <a:lnTo>
                    <a:pt x="482666" y="349982"/>
                  </a:lnTo>
                  <a:lnTo>
                    <a:pt x="480334" y="353862"/>
                  </a:lnTo>
                  <a:lnTo>
                    <a:pt x="478780" y="358518"/>
                  </a:lnTo>
                  <a:lnTo>
                    <a:pt x="478002" y="364726"/>
                  </a:lnTo>
                  <a:lnTo>
                    <a:pt x="478780" y="373262"/>
                  </a:lnTo>
                  <a:lnTo>
                    <a:pt x="481112" y="377918"/>
                  </a:lnTo>
                  <a:lnTo>
                    <a:pt x="483443" y="381798"/>
                  </a:lnTo>
                  <a:lnTo>
                    <a:pt x="485775" y="387230"/>
                  </a:lnTo>
                  <a:lnTo>
                    <a:pt x="488107" y="384126"/>
                  </a:lnTo>
                  <a:lnTo>
                    <a:pt x="487329" y="393438"/>
                  </a:lnTo>
                  <a:lnTo>
                    <a:pt x="481889" y="409735"/>
                  </a:lnTo>
                  <a:lnTo>
                    <a:pt x="483443" y="415166"/>
                  </a:lnTo>
                  <a:lnTo>
                    <a:pt x="470230" y="426031"/>
                  </a:lnTo>
                  <a:lnTo>
                    <a:pt x="464790" y="433015"/>
                  </a:lnTo>
                  <a:lnTo>
                    <a:pt x="460903" y="449311"/>
                  </a:lnTo>
                  <a:lnTo>
                    <a:pt x="452354" y="461727"/>
                  </a:lnTo>
                  <a:lnTo>
                    <a:pt x="453131" y="465607"/>
                  </a:lnTo>
                  <a:lnTo>
                    <a:pt x="447690" y="473367"/>
                  </a:lnTo>
                  <a:lnTo>
                    <a:pt x="448467" y="481128"/>
                  </a:lnTo>
                  <a:lnTo>
                    <a:pt x="452354" y="487336"/>
                  </a:lnTo>
                  <a:lnTo>
                    <a:pt x="457794" y="490440"/>
                  </a:lnTo>
                  <a:lnTo>
                    <a:pt x="455463" y="497424"/>
                  </a:lnTo>
                  <a:lnTo>
                    <a:pt x="464790" y="500528"/>
                  </a:lnTo>
                  <a:lnTo>
                    <a:pt x="459349" y="507512"/>
                  </a:lnTo>
                  <a:lnTo>
                    <a:pt x="449245" y="516048"/>
                  </a:lnTo>
                  <a:lnTo>
                    <a:pt x="445359" y="525360"/>
                  </a:lnTo>
                  <a:lnTo>
                    <a:pt x="447690" y="525360"/>
                  </a:lnTo>
                  <a:lnTo>
                    <a:pt x="449245" y="523032"/>
                  </a:lnTo>
                  <a:lnTo>
                    <a:pt x="449245" y="523808"/>
                  </a:lnTo>
                  <a:lnTo>
                    <a:pt x="450022" y="524584"/>
                  </a:lnTo>
                  <a:lnTo>
                    <a:pt x="453131" y="525360"/>
                  </a:lnTo>
                  <a:lnTo>
                    <a:pt x="449245" y="529240"/>
                  </a:lnTo>
                  <a:lnTo>
                    <a:pt x="443804" y="533120"/>
                  </a:lnTo>
                  <a:lnTo>
                    <a:pt x="439140" y="537000"/>
                  </a:lnTo>
                  <a:lnTo>
                    <a:pt x="435254" y="547865"/>
                  </a:lnTo>
                  <a:lnTo>
                    <a:pt x="430591" y="553297"/>
                  </a:lnTo>
                  <a:lnTo>
                    <a:pt x="419709" y="562609"/>
                  </a:lnTo>
                  <a:lnTo>
                    <a:pt x="420487" y="543208"/>
                  </a:lnTo>
                  <a:lnTo>
                    <a:pt x="418932" y="535448"/>
                  </a:lnTo>
                  <a:lnTo>
                    <a:pt x="414269" y="531568"/>
                  </a:lnTo>
                  <a:lnTo>
                    <a:pt x="405719" y="533896"/>
                  </a:lnTo>
                  <a:lnTo>
                    <a:pt x="366857" y="516048"/>
                  </a:lnTo>
                  <a:lnTo>
                    <a:pt x="359085" y="516048"/>
                  </a:lnTo>
                  <a:lnTo>
                    <a:pt x="331104" y="520704"/>
                  </a:lnTo>
                  <a:lnTo>
                    <a:pt x="327995" y="524584"/>
                  </a:lnTo>
                  <a:lnTo>
                    <a:pt x="326441" y="531568"/>
                  </a:lnTo>
                  <a:lnTo>
                    <a:pt x="326441" y="540881"/>
                  </a:lnTo>
                  <a:lnTo>
                    <a:pt x="324109" y="540881"/>
                  </a:lnTo>
                  <a:lnTo>
                    <a:pt x="323332" y="537777"/>
                  </a:lnTo>
                  <a:lnTo>
                    <a:pt x="321000" y="531568"/>
                  </a:lnTo>
                  <a:lnTo>
                    <a:pt x="318668" y="540104"/>
                  </a:lnTo>
                  <a:lnTo>
                    <a:pt x="318668" y="543985"/>
                  </a:lnTo>
                  <a:lnTo>
                    <a:pt x="313228" y="540881"/>
                  </a:lnTo>
                  <a:lnTo>
                    <a:pt x="314005" y="543985"/>
                  </a:lnTo>
                  <a:lnTo>
                    <a:pt x="313228" y="547089"/>
                  </a:lnTo>
                  <a:lnTo>
                    <a:pt x="300015" y="543985"/>
                  </a:lnTo>
                  <a:lnTo>
                    <a:pt x="296906" y="542432"/>
                  </a:lnTo>
                  <a:lnTo>
                    <a:pt x="293797" y="540104"/>
                  </a:lnTo>
                  <a:lnTo>
                    <a:pt x="290688" y="538552"/>
                  </a:lnTo>
                  <a:lnTo>
                    <a:pt x="286024" y="540881"/>
                  </a:lnTo>
                  <a:lnTo>
                    <a:pt x="293797" y="540881"/>
                  </a:lnTo>
                  <a:lnTo>
                    <a:pt x="293797" y="543985"/>
                  </a:lnTo>
                  <a:lnTo>
                    <a:pt x="268148" y="557177"/>
                  </a:lnTo>
                  <a:lnTo>
                    <a:pt x="262707" y="556401"/>
                  </a:lnTo>
                  <a:lnTo>
                    <a:pt x="258821" y="559505"/>
                  </a:lnTo>
                  <a:lnTo>
                    <a:pt x="254157" y="558729"/>
                  </a:lnTo>
                  <a:lnTo>
                    <a:pt x="250271" y="557177"/>
                  </a:lnTo>
                  <a:lnTo>
                    <a:pt x="245608" y="556401"/>
                  </a:lnTo>
                  <a:lnTo>
                    <a:pt x="241722" y="557177"/>
                  </a:lnTo>
                  <a:lnTo>
                    <a:pt x="240167" y="557953"/>
                  </a:lnTo>
                  <a:lnTo>
                    <a:pt x="235504" y="562609"/>
                  </a:lnTo>
                  <a:lnTo>
                    <a:pt x="229286" y="566489"/>
                  </a:lnTo>
                  <a:lnTo>
                    <a:pt x="215295" y="569593"/>
                  </a:lnTo>
                  <a:lnTo>
                    <a:pt x="209855" y="571921"/>
                  </a:lnTo>
                  <a:lnTo>
                    <a:pt x="211409" y="572697"/>
                  </a:lnTo>
                  <a:lnTo>
                    <a:pt x="212187" y="572697"/>
                  </a:lnTo>
                  <a:lnTo>
                    <a:pt x="212964" y="573473"/>
                  </a:lnTo>
                  <a:lnTo>
                    <a:pt x="212964" y="575801"/>
                  </a:lnTo>
                  <a:lnTo>
                    <a:pt x="209078" y="575801"/>
                  </a:lnTo>
                  <a:lnTo>
                    <a:pt x="199751" y="578129"/>
                  </a:lnTo>
                  <a:lnTo>
                    <a:pt x="199751" y="581233"/>
                  </a:lnTo>
                  <a:lnTo>
                    <a:pt x="207523" y="581233"/>
                  </a:lnTo>
                  <a:lnTo>
                    <a:pt x="202860" y="586665"/>
                  </a:lnTo>
                  <a:lnTo>
                    <a:pt x="197419" y="590545"/>
                  </a:lnTo>
                  <a:lnTo>
                    <a:pt x="191201" y="592873"/>
                  </a:lnTo>
                  <a:lnTo>
                    <a:pt x="184983" y="594425"/>
                  </a:lnTo>
                  <a:lnTo>
                    <a:pt x="184983" y="590545"/>
                  </a:lnTo>
                  <a:lnTo>
                    <a:pt x="186538" y="588993"/>
                  </a:lnTo>
                  <a:lnTo>
                    <a:pt x="188092" y="588217"/>
                  </a:lnTo>
                  <a:lnTo>
                    <a:pt x="188869" y="586665"/>
                  </a:lnTo>
                  <a:lnTo>
                    <a:pt x="189647" y="584337"/>
                  </a:lnTo>
                  <a:lnTo>
                    <a:pt x="184983" y="585113"/>
                  </a:lnTo>
                  <a:lnTo>
                    <a:pt x="184206" y="585889"/>
                  </a:lnTo>
                  <a:lnTo>
                    <a:pt x="182651" y="588217"/>
                  </a:lnTo>
                  <a:lnTo>
                    <a:pt x="177988" y="583561"/>
                  </a:lnTo>
                  <a:lnTo>
                    <a:pt x="173325" y="582009"/>
                  </a:lnTo>
                  <a:lnTo>
                    <a:pt x="169438" y="582785"/>
                  </a:lnTo>
                  <a:lnTo>
                    <a:pt x="164775" y="584337"/>
                  </a:lnTo>
                  <a:lnTo>
                    <a:pt x="163220" y="586665"/>
                  </a:lnTo>
                  <a:lnTo>
                    <a:pt x="163220" y="588217"/>
                  </a:lnTo>
                  <a:lnTo>
                    <a:pt x="161666" y="589769"/>
                  </a:lnTo>
                  <a:lnTo>
                    <a:pt x="157780" y="590545"/>
                  </a:lnTo>
                  <a:lnTo>
                    <a:pt x="157780" y="592097"/>
                  </a:lnTo>
                  <a:lnTo>
                    <a:pt x="151562" y="600633"/>
                  </a:lnTo>
                  <a:lnTo>
                    <a:pt x="150007" y="591321"/>
                  </a:lnTo>
                  <a:lnTo>
                    <a:pt x="137571" y="585113"/>
                  </a:lnTo>
                  <a:lnTo>
                    <a:pt x="133685" y="575801"/>
                  </a:lnTo>
                  <a:lnTo>
                    <a:pt x="139126" y="578129"/>
                  </a:lnTo>
                  <a:lnTo>
                    <a:pt x="141458" y="575801"/>
                  </a:lnTo>
                  <a:lnTo>
                    <a:pt x="140680" y="571145"/>
                  </a:lnTo>
                  <a:lnTo>
                    <a:pt x="137571" y="569593"/>
                  </a:lnTo>
                  <a:lnTo>
                    <a:pt x="118918" y="571921"/>
                  </a:lnTo>
                  <a:lnTo>
                    <a:pt x="118918" y="569593"/>
                  </a:lnTo>
                  <a:lnTo>
                    <a:pt x="122027" y="567265"/>
                  </a:lnTo>
                  <a:lnTo>
                    <a:pt x="125913" y="566489"/>
                  </a:lnTo>
                  <a:lnTo>
                    <a:pt x="129799" y="565713"/>
                  </a:lnTo>
                  <a:lnTo>
                    <a:pt x="133685" y="565713"/>
                  </a:lnTo>
                  <a:lnTo>
                    <a:pt x="125913" y="562609"/>
                  </a:lnTo>
                  <a:lnTo>
                    <a:pt x="96378" y="562609"/>
                  </a:lnTo>
                  <a:lnTo>
                    <a:pt x="86274" y="560281"/>
                  </a:lnTo>
                  <a:lnTo>
                    <a:pt x="62956" y="547089"/>
                  </a:lnTo>
                  <a:lnTo>
                    <a:pt x="59070" y="551745"/>
                  </a:lnTo>
                  <a:lnTo>
                    <a:pt x="56739" y="547089"/>
                  </a:lnTo>
                  <a:lnTo>
                    <a:pt x="55961" y="534672"/>
                  </a:lnTo>
                  <a:lnTo>
                    <a:pt x="53630" y="537777"/>
                  </a:lnTo>
                  <a:lnTo>
                    <a:pt x="52075" y="537000"/>
                  </a:lnTo>
                  <a:lnTo>
                    <a:pt x="50521" y="535448"/>
                  </a:lnTo>
                  <a:lnTo>
                    <a:pt x="48189" y="534672"/>
                  </a:lnTo>
                  <a:lnTo>
                    <a:pt x="44303" y="536224"/>
                  </a:lnTo>
                  <a:lnTo>
                    <a:pt x="42748" y="537000"/>
                  </a:lnTo>
                  <a:lnTo>
                    <a:pt x="41971" y="538552"/>
                  </a:lnTo>
                  <a:lnTo>
                    <a:pt x="40416" y="540881"/>
                  </a:lnTo>
                  <a:lnTo>
                    <a:pt x="38085" y="543208"/>
                  </a:lnTo>
                  <a:lnTo>
                    <a:pt x="37308" y="546312"/>
                  </a:lnTo>
                  <a:lnTo>
                    <a:pt x="35753" y="549417"/>
                  </a:lnTo>
                  <a:lnTo>
                    <a:pt x="32644" y="550969"/>
                  </a:lnTo>
                  <a:lnTo>
                    <a:pt x="29535" y="548641"/>
                  </a:lnTo>
                  <a:lnTo>
                    <a:pt x="27203" y="543985"/>
                  </a:lnTo>
                  <a:lnTo>
                    <a:pt x="24872" y="540881"/>
                  </a:lnTo>
                  <a:lnTo>
                    <a:pt x="22540" y="543985"/>
                  </a:lnTo>
                  <a:lnTo>
                    <a:pt x="0" y="52303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tr-TR"/>
            </a:p>
          </p:txBody>
        </p:sp>
        <p:sp>
          <p:nvSpPr>
            <p:cNvPr id="214" name="Serbest Form 213">
              <a:extLst>
                <a:ext uri="{FF2B5EF4-FFF2-40B4-BE49-F238E27FC236}">
                  <a16:creationId xmlns:a16="http://schemas.microsoft.com/office/drawing/2014/main" id="{8476CDF4-2590-E124-469D-5665E62F8B43}"/>
                </a:ext>
              </a:extLst>
            </p:cNvPr>
            <p:cNvSpPr/>
            <p:nvPr/>
          </p:nvSpPr>
          <p:spPr>
            <a:xfrm>
              <a:off x="7285738" y="7343816"/>
              <a:ext cx="1751026" cy="1193861"/>
            </a:xfrm>
            <a:custGeom>
              <a:avLst/>
              <a:gdLst>
                <a:gd name="connsiteX0" fmla="*/ 0 w 926470"/>
                <a:gd name="connsiteY0" fmla="*/ 601409 h 631673"/>
                <a:gd name="connsiteX1" fmla="*/ 1555 w 926470"/>
                <a:gd name="connsiteY1" fmla="*/ 598305 h 631673"/>
                <a:gd name="connsiteX2" fmla="*/ 6995 w 926470"/>
                <a:gd name="connsiteY2" fmla="*/ 589769 h 631673"/>
                <a:gd name="connsiteX3" fmla="*/ 10104 w 926470"/>
                <a:gd name="connsiteY3" fmla="*/ 578905 h 631673"/>
                <a:gd name="connsiteX4" fmla="*/ 11659 w 926470"/>
                <a:gd name="connsiteY4" fmla="*/ 567265 h 631673"/>
                <a:gd name="connsiteX5" fmla="*/ 16322 w 926470"/>
                <a:gd name="connsiteY5" fmla="*/ 554849 h 631673"/>
                <a:gd name="connsiteX6" fmla="*/ 22540 w 926470"/>
                <a:gd name="connsiteY6" fmla="*/ 543208 h 631673"/>
                <a:gd name="connsiteX7" fmla="*/ 27981 w 926470"/>
                <a:gd name="connsiteY7" fmla="*/ 521480 h 631673"/>
                <a:gd name="connsiteX8" fmla="*/ 26426 w 926470"/>
                <a:gd name="connsiteY8" fmla="*/ 471039 h 631673"/>
                <a:gd name="connsiteX9" fmla="*/ 29535 w 926470"/>
                <a:gd name="connsiteY9" fmla="*/ 443879 h 631673"/>
                <a:gd name="connsiteX10" fmla="*/ 53630 w 926470"/>
                <a:gd name="connsiteY10" fmla="*/ 440775 h 631673"/>
                <a:gd name="connsiteX11" fmla="*/ 77724 w 926470"/>
                <a:gd name="connsiteY11" fmla="*/ 446983 h 631673"/>
                <a:gd name="connsiteX12" fmla="*/ 100264 w 926470"/>
                <a:gd name="connsiteY12" fmla="*/ 446983 h 631673"/>
                <a:gd name="connsiteX13" fmla="*/ 121249 w 926470"/>
                <a:gd name="connsiteY13" fmla="*/ 436895 h 631673"/>
                <a:gd name="connsiteX14" fmla="*/ 143012 w 926470"/>
                <a:gd name="connsiteY14" fmla="*/ 432239 h 631673"/>
                <a:gd name="connsiteX15" fmla="*/ 165552 w 926470"/>
                <a:gd name="connsiteY15" fmla="*/ 433015 h 631673"/>
                <a:gd name="connsiteX16" fmla="*/ 177211 w 926470"/>
                <a:gd name="connsiteY16" fmla="*/ 431463 h 631673"/>
                <a:gd name="connsiteX17" fmla="*/ 186538 w 926470"/>
                <a:gd name="connsiteY17" fmla="*/ 422151 h 631673"/>
                <a:gd name="connsiteX18" fmla="*/ 190424 w 926470"/>
                <a:gd name="connsiteY18" fmla="*/ 405854 h 631673"/>
                <a:gd name="connsiteX19" fmla="*/ 195865 w 926470"/>
                <a:gd name="connsiteY19" fmla="*/ 391110 h 631673"/>
                <a:gd name="connsiteX20" fmla="*/ 201305 w 926470"/>
                <a:gd name="connsiteY20" fmla="*/ 388782 h 631673"/>
                <a:gd name="connsiteX21" fmla="*/ 206746 w 926470"/>
                <a:gd name="connsiteY21" fmla="*/ 388006 h 631673"/>
                <a:gd name="connsiteX22" fmla="*/ 219959 w 926470"/>
                <a:gd name="connsiteY22" fmla="*/ 394990 h 631673"/>
                <a:gd name="connsiteX23" fmla="*/ 233949 w 926470"/>
                <a:gd name="connsiteY23" fmla="*/ 400422 h 631673"/>
                <a:gd name="connsiteX24" fmla="*/ 243276 w 926470"/>
                <a:gd name="connsiteY24" fmla="*/ 388006 h 631673"/>
                <a:gd name="connsiteX25" fmla="*/ 234727 w 926470"/>
                <a:gd name="connsiteY25" fmla="*/ 374038 h 631673"/>
                <a:gd name="connsiteX26" fmla="*/ 217627 w 926470"/>
                <a:gd name="connsiteY26" fmla="*/ 361622 h 631673"/>
                <a:gd name="connsiteX27" fmla="*/ 198196 w 926470"/>
                <a:gd name="connsiteY27" fmla="*/ 356190 h 631673"/>
                <a:gd name="connsiteX28" fmla="*/ 190424 w 926470"/>
                <a:gd name="connsiteY28" fmla="*/ 349982 h 631673"/>
                <a:gd name="connsiteX29" fmla="*/ 183429 w 926470"/>
                <a:gd name="connsiteY29" fmla="*/ 340669 h 631673"/>
                <a:gd name="connsiteX30" fmla="*/ 174102 w 926470"/>
                <a:gd name="connsiteY30" fmla="*/ 336789 h 631673"/>
                <a:gd name="connsiteX31" fmla="*/ 168661 w 926470"/>
                <a:gd name="connsiteY31" fmla="*/ 324373 h 631673"/>
                <a:gd name="connsiteX32" fmla="*/ 165552 w 926470"/>
                <a:gd name="connsiteY32" fmla="*/ 311181 h 631673"/>
                <a:gd name="connsiteX33" fmla="*/ 159334 w 926470"/>
                <a:gd name="connsiteY33" fmla="*/ 300317 h 631673"/>
                <a:gd name="connsiteX34" fmla="*/ 151562 w 926470"/>
                <a:gd name="connsiteY34" fmla="*/ 291005 h 631673"/>
                <a:gd name="connsiteX35" fmla="*/ 150785 w 926470"/>
                <a:gd name="connsiteY35" fmla="*/ 276260 h 631673"/>
                <a:gd name="connsiteX36" fmla="*/ 164775 w 926470"/>
                <a:gd name="connsiteY36" fmla="*/ 273932 h 631673"/>
                <a:gd name="connsiteX37" fmla="*/ 170993 w 926470"/>
                <a:gd name="connsiteY37" fmla="*/ 271604 h 631673"/>
                <a:gd name="connsiteX38" fmla="*/ 187315 w 926470"/>
                <a:gd name="connsiteY38" fmla="*/ 260740 h 631673"/>
                <a:gd name="connsiteX39" fmla="*/ 198196 w 926470"/>
                <a:gd name="connsiteY39" fmla="*/ 256860 h 631673"/>
                <a:gd name="connsiteX40" fmla="*/ 202860 w 926470"/>
                <a:gd name="connsiteY40" fmla="*/ 259188 h 631673"/>
                <a:gd name="connsiteX41" fmla="*/ 203637 w 926470"/>
                <a:gd name="connsiteY41" fmla="*/ 263068 h 631673"/>
                <a:gd name="connsiteX42" fmla="*/ 206746 w 926470"/>
                <a:gd name="connsiteY42" fmla="*/ 268500 h 631673"/>
                <a:gd name="connsiteX43" fmla="*/ 219959 w 926470"/>
                <a:gd name="connsiteY43" fmla="*/ 271604 h 631673"/>
                <a:gd name="connsiteX44" fmla="*/ 227731 w 926470"/>
                <a:gd name="connsiteY44" fmla="*/ 258412 h 631673"/>
                <a:gd name="connsiteX45" fmla="*/ 232395 w 926470"/>
                <a:gd name="connsiteY45" fmla="*/ 238236 h 631673"/>
                <a:gd name="connsiteX46" fmla="*/ 244053 w 926470"/>
                <a:gd name="connsiteY46" fmla="*/ 223491 h 631673"/>
                <a:gd name="connsiteX47" fmla="*/ 258044 w 926470"/>
                <a:gd name="connsiteY47" fmla="*/ 218836 h 631673"/>
                <a:gd name="connsiteX48" fmla="*/ 270479 w 926470"/>
                <a:gd name="connsiteY48" fmla="*/ 210299 h 631673"/>
                <a:gd name="connsiteX49" fmla="*/ 282138 w 926470"/>
                <a:gd name="connsiteY49" fmla="*/ 199435 h 631673"/>
                <a:gd name="connsiteX50" fmla="*/ 295351 w 926470"/>
                <a:gd name="connsiteY50" fmla="*/ 191675 h 631673"/>
                <a:gd name="connsiteX51" fmla="*/ 310896 w 926470"/>
                <a:gd name="connsiteY51" fmla="*/ 187019 h 631673"/>
                <a:gd name="connsiteX52" fmla="*/ 357530 w 926470"/>
                <a:gd name="connsiteY52" fmla="*/ 183139 h 631673"/>
                <a:gd name="connsiteX53" fmla="*/ 387065 w 926470"/>
                <a:gd name="connsiteY53" fmla="*/ 171499 h 631673"/>
                <a:gd name="connsiteX54" fmla="*/ 417378 w 926470"/>
                <a:gd name="connsiteY54" fmla="*/ 168395 h 631673"/>
                <a:gd name="connsiteX55" fmla="*/ 429814 w 926470"/>
                <a:gd name="connsiteY55" fmla="*/ 172275 h 631673"/>
                <a:gd name="connsiteX56" fmla="*/ 439141 w 926470"/>
                <a:gd name="connsiteY56" fmla="*/ 171499 h 631673"/>
                <a:gd name="connsiteX57" fmla="*/ 452354 w 926470"/>
                <a:gd name="connsiteY57" fmla="*/ 164515 h 631673"/>
                <a:gd name="connsiteX58" fmla="*/ 479557 w 926470"/>
                <a:gd name="connsiteY58" fmla="*/ 159082 h 631673"/>
                <a:gd name="connsiteX59" fmla="*/ 515310 w 926470"/>
                <a:gd name="connsiteY59" fmla="*/ 131922 h 631673"/>
                <a:gd name="connsiteX60" fmla="*/ 528523 w 926470"/>
                <a:gd name="connsiteY60" fmla="*/ 126490 h 631673"/>
                <a:gd name="connsiteX61" fmla="*/ 556504 w 926470"/>
                <a:gd name="connsiteY61" fmla="*/ 124162 h 631673"/>
                <a:gd name="connsiteX62" fmla="*/ 582153 w 926470"/>
                <a:gd name="connsiteY62" fmla="*/ 114074 h 631673"/>
                <a:gd name="connsiteX63" fmla="*/ 594589 w 926470"/>
                <a:gd name="connsiteY63" fmla="*/ 99329 h 631673"/>
                <a:gd name="connsiteX64" fmla="*/ 604693 w 926470"/>
                <a:gd name="connsiteY64" fmla="*/ 93121 h 631673"/>
                <a:gd name="connsiteX65" fmla="*/ 637337 w 926470"/>
                <a:gd name="connsiteY65" fmla="*/ 81481 h 631673"/>
                <a:gd name="connsiteX66" fmla="*/ 658322 w 926470"/>
                <a:gd name="connsiteY66" fmla="*/ 71393 h 631673"/>
                <a:gd name="connsiteX67" fmla="*/ 674644 w 926470"/>
                <a:gd name="connsiteY67" fmla="*/ 55097 h 631673"/>
                <a:gd name="connsiteX68" fmla="*/ 685526 w 926470"/>
                <a:gd name="connsiteY68" fmla="*/ 49665 h 631673"/>
                <a:gd name="connsiteX69" fmla="*/ 704957 w 926470"/>
                <a:gd name="connsiteY69" fmla="*/ 42681 h 631673"/>
                <a:gd name="connsiteX70" fmla="*/ 711952 w 926470"/>
                <a:gd name="connsiteY70" fmla="*/ 38025 h 631673"/>
                <a:gd name="connsiteX71" fmla="*/ 716615 w 926470"/>
                <a:gd name="connsiteY71" fmla="*/ 23280 h 631673"/>
                <a:gd name="connsiteX72" fmla="*/ 743819 w 926470"/>
                <a:gd name="connsiteY72" fmla="*/ 22504 h 631673"/>
                <a:gd name="connsiteX73" fmla="*/ 756254 w 926470"/>
                <a:gd name="connsiteY73" fmla="*/ 17848 h 631673"/>
                <a:gd name="connsiteX74" fmla="*/ 767913 w 926470"/>
                <a:gd name="connsiteY74" fmla="*/ 10864 h 631673"/>
                <a:gd name="connsiteX75" fmla="*/ 793562 w 926470"/>
                <a:gd name="connsiteY75" fmla="*/ 0 h 631673"/>
                <a:gd name="connsiteX76" fmla="*/ 819211 w 926470"/>
                <a:gd name="connsiteY76" fmla="*/ 6208 h 631673"/>
                <a:gd name="connsiteX77" fmla="*/ 831647 w 926470"/>
                <a:gd name="connsiteY77" fmla="*/ 34144 h 631673"/>
                <a:gd name="connsiteX78" fmla="*/ 845637 w 926470"/>
                <a:gd name="connsiteY78" fmla="*/ 59753 h 631673"/>
                <a:gd name="connsiteX79" fmla="*/ 863514 w 926470"/>
                <a:gd name="connsiteY79" fmla="*/ 73721 h 631673"/>
                <a:gd name="connsiteX80" fmla="*/ 864291 w 926470"/>
                <a:gd name="connsiteY80" fmla="*/ 121058 h 631673"/>
                <a:gd name="connsiteX81" fmla="*/ 872063 w 926470"/>
                <a:gd name="connsiteY81" fmla="*/ 147442 h 631673"/>
                <a:gd name="connsiteX82" fmla="*/ 889940 w 926470"/>
                <a:gd name="connsiteY82" fmla="*/ 160635 h 631673"/>
                <a:gd name="connsiteX83" fmla="*/ 912480 w 926470"/>
                <a:gd name="connsiteY83" fmla="*/ 159082 h 631673"/>
                <a:gd name="connsiteX84" fmla="*/ 926470 w 926470"/>
                <a:gd name="connsiteY84" fmla="*/ 173827 h 631673"/>
                <a:gd name="connsiteX85" fmla="*/ 915589 w 926470"/>
                <a:gd name="connsiteY85" fmla="*/ 202539 h 631673"/>
                <a:gd name="connsiteX86" fmla="*/ 915589 w 926470"/>
                <a:gd name="connsiteY86" fmla="*/ 228924 h 631673"/>
                <a:gd name="connsiteX87" fmla="*/ 921029 w 926470"/>
                <a:gd name="connsiteY87" fmla="*/ 254532 h 631673"/>
                <a:gd name="connsiteX88" fmla="*/ 922584 w 926470"/>
                <a:gd name="connsiteY88" fmla="*/ 267724 h 631673"/>
                <a:gd name="connsiteX89" fmla="*/ 921029 w 926470"/>
                <a:gd name="connsiteY89" fmla="*/ 280140 h 631673"/>
                <a:gd name="connsiteX90" fmla="*/ 907039 w 926470"/>
                <a:gd name="connsiteY90" fmla="*/ 292557 h 631673"/>
                <a:gd name="connsiteX91" fmla="*/ 891494 w 926470"/>
                <a:gd name="connsiteY91" fmla="*/ 297213 h 631673"/>
                <a:gd name="connsiteX92" fmla="*/ 872063 w 926470"/>
                <a:gd name="connsiteY92" fmla="*/ 310405 h 631673"/>
                <a:gd name="connsiteX93" fmla="*/ 872063 w 926470"/>
                <a:gd name="connsiteY93" fmla="*/ 311181 h 631673"/>
                <a:gd name="connsiteX94" fmla="*/ 870509 w 926470"/>
                <a:gd name="connsiteY94" fmla="*/ 311181 h 631673"/>
                <a:gd name="connsiteX95" fmla="*/ 864291 w 926470"/>
                <a:gd name="connsiteY95" fmla="*/ 312733 h 631673"/>
                <a:gd name="connsiteX96" fmla="*/ 859628 w 926470"/>
                <a:gd name="connsiteY96" fmla="*/ 315061 h 631673"/>
                <a:gd name="connsiteX97" fmla="*/ 860405 w 926470"/>
                <a:gd name="connsiteY97" fmla="*/ 312733 h 631673"/>
                <a:gd name="connsiteX98" fmla="*/ 862736 w 926470"/>
                <a:gd name="connsiteY98" fmla="*/ 305749 h 631673"/>
                <a:gd name="connsiteX99" fmla="*/ 857296 w 926470"/>
                <a:gd name="connsiteY99" fmla="*/ 302645 h 631673"/>
                <a:gd name="connsiteX100" fmla="*/ 841751 w 926470"/>
                <a:gd name="connsiteY100" fmla="*/ 286348 h 631673"/>
                <a:gd name="connsiteX101" fmla="*/ 811439 w 926470"/>
                <a:gd name="connsiteY101" fmla="*/ 270828 h 631673"/>
                <a:gd name="connsiteX102" fmla="*/ 809884 w 926470"/>
                <a:gd name="connsiteY102" fmla="*/ 273932 h 631673"/>
                <a:gd name="connsiteX103" fmla="*/ 799003 w 926470"/>
                <a:gd name="connsiteY103" fmla="*/ 267724 h 631673"/>
                <a:gd name="connsiteX104" fmla="*/ 783458 w 926470"/>
                <a:gd name="connsiteY104" fmla="*/ 271604 h 631673"/>
                <a:gd name="connsiteX105" fmla="*/ 758586 w 926470"/>
                <a:gd name="connsiteY105" fmla="*/ 283244 h 631673"/>
                <a:gd name="connsiteX106" fmla="*/ 747705 w 926470"/>
                <a:gd name="connsiteY106" fmla="*/ 284797 h 631673"/>
                <a:gd name="connsiteX107" fmla="*/ 743042 w 926470"/>
                <a:gd name="connsiteY107" fmla="*/ 286348 h 631673"/>
                <a:gd name="connsiteX108" fmla="*/ 732160 w 926470"/>
                <a:gd name="connsiteY108" fmla="*/ 293332 h 631673"/>
                <a:gd name="connsiteX109" fmla="*/ 729828 w 926470"/>
                <a:gd name="connsiteY109" fmla="*/ 294885 h 631673"/>
                <a:gd name="connsiteX110" fmla="*/ 725942 w 926470"/>
                <a:gd name="connsiteY110" fmla="*/ 303421 h 631673"/>
                <a:gd name="connsiteX111" fmla="*/ 724388 w 926470"/>
                <a:gd name="connsiteY111" fmla="*/ 305749 h 631673"/>
                <a:gd name="connsiteX112" fmla="*/ 712729 w 926470"/>
                <a:gd name="connsiteY112" fmla="*/ 311957 h 631673"/>
                <a:gd name="connsiteX113" fmla="*/ 680862 w 926470"/>
                <a:gd name="connsiteY113" fmla="*/ 341445 h 631673"/>
                <a:gd name="connsiteX114" fmla="*/ 640446 w 926470"/>
                <a:gd name="connsiteY114" fmla="*/ 366278 h 631673"/>
                <a:gd name="connsiteX115" fmla="*/ 629564 w 926470"/>
                <a:gd name="connsiteY115" fmla="*/ 375590 h 631673"/>
                <a:gd name="connsiteX116" fmla="*/ 597698 w 926470"/>
                <a:gd name="connsiteY116" fmla="*/ 416719 h 631673"/>
                <a:gd name="connsiteX117" fmla="*/ 594589 w 926470"/>
                <a:gd name="connsiteY117" fmla="*/ 423703 h 631673"/>
                <a:gd name="connsiteX118" fmla="*/ 593034 w 926470"/>
                <a:gd name="connsiteY118" fmla="*/ 428359 h 631673"/>
                <a:gd name="connsiteX119" fmla="*/ 589148 w 926470"/>
                <a:gd name="connsiteY119" fmla="*/ 430687 h 631673"/>
                <a:gd name="connsiteX120" fmla="*/ 581375 w 926470"/>
                <a:gd name="connsiteY120" fmla="*/ 434567 h 631673"/>
                <a:gd name="connsiteX121" fmla="*/ 568940 w 926470"/>
                <a:gd name="connsiteY121" fmla="*/ 447759 h 631673"/>
                <a:gd name="connsiteX122" fmla="*/ 555727 w 926470"/>
                <a:gd name="connsiteY122" fmla="*/ 455519 h 631673"/>
                <a:gd name="connsiteX123" fmla="*/ 554949 w 926470"/>
                <a:gd name="connsiteY123" fmla="*/ 467159 h 631673"/>
                <a:gd name="connsiteX124" fmla="*/ 556504 w 926470"/>
                <a:gd name="connsiteY124" fmla="*/ 481904 h 631673"/>
                <a:gd name="connsiteX125" fmla="*/ 555727 w 926470"/>
                <a:gd name="connsiteY125" fmla="*/ 494320 h 631673"/>
                <a:gd name="connsiteX126" fmla="*/ 548732 w 926470"/>
                <a:gd name="connsiteY126" fmla="*/ 500528 h 631673"/>
                <a:gd name="connsiteX127" fmla="*/ 537073 w 926470"/>
                <a:gd name="connsiteY127" fmla="*/ 502856 h 631673"/>
                <a:gd name="connsiteX128" fmla="*/ 526969 w 926470"/>
                <a:gd name="connsiteY128" fmla="*/ 505960 h 631673"/>
                <a:gd name="connsiteX129" fmla="*/ 523082 w 926470"/>
                <a:gd name="connsiteY129" fmla="*/ 516048 h 631673"/>
                <a:gd name="connsiteX130" fmla="*/ 525414 w 926470"/>
                <a:gd name="connsiteY130" fmla="*/ 515272 h 631673"/>
                <a:gd name="connsiteX131" fmla="*/ 526969 w 926470"/>
                <a:gd name="connsiteY131" fmla="*/ 513720 h 631673"/>
                <a:gd name="connsiteX132" fmla="*/ 526192 w 926470"/>
                <a:gd name="connsiteY132" fmla="*/ 516824 h 631673"/>
                <a:gd name="connsiteX133" fmla="*/ 519196 w 926470"/>
                <a:gd name="connsiteY133" fmla="*/ 526136 h 631673"/>
                <a:gd name="connsiteX134" fmla="*/ 516087 w 926470"/>
                <a:gd name="connsiteY134" fmla="*/ 531568 h 631673"/>
                <a:gd name="connsiteX135" fmla="*/ 514533 w 926470"/>
                <a:gd name="connsiteY135" fmla="*/ 538552 h 631673"/>
                <a:gd name="connsiteX136" fmla="*/ 514533 w 926470"/>
                <a:gd name="connsiteY136" fmla="*/ 543985 h 631673"/>
                <a:gd name="connsiteX137" fmla="*/ 512201 w 926470"/>
                <a:gd name="connsiteY137" fmla="*/ 547089 h 631673"/>
                <a:gd name="connsiteX138" fmla="*/ 505983 w 926470"/>
                <a:gd name="connsiteY138" fmla="*/ 547089 h 631673"/>
                <a:gd name="connsiteX139" fmla="*/ 505983 w 926470"/>
                <a:gd name="connsiteY139" fmla="*/ 543985 h 631673"/>
                <a:gd name="connsiteX140" fmla="*/ 509092 w 926470"/>
                <a:gd name="connsiteY140" fmla="*/ 536224 h 631673"/>
                <a:gd name="connsiteX141" fmla="*/ 507538 w 926470"/>
                <a:gd name="connsiteY141" fmla="*/ 523032 h 631673"/>
                <a:gd name="connsiteX142" fmla="*/ 502097 w 926470"/>
                <a:gd name="connsiteY142" fmla="*/ 511392 h 631673"/>
                <a:gd name="connsiteX143" fmla="*/ 494325 w 926470"/>
                <a:gd name="connsiteY143" fmla="*/ 506736 h 631673"/>
                <a:gd name="connsiteX144" fmla="*/ 488884 w 926470"/>
                <a:gd name="connsiteY144" fmla="*/ 505184 h 631673"/>
                <a:gd name="connsiteX145" fmla="*/ 484220 w 926470"/>
                <a:gd name="connsiteY145" fmla="*/ 502080 h 631673"/>
                <a:gd name="connsiteX146" fmla="*/ 479557 w 926470"/>
                <a:gd name="connsiteY146" fmla="*/ 500528 h 631673"/>
                <a:gd name="connsiteX147" fmla="*/ 474116 w 926470"/>
                <a:gd name="connsiteY147" fmla="*/ 505184 h 631673"/>
                <a:gd name="connsiteX148" fmla="*/ 467121 w 926470"/>
                <a:gd name="connsiteY148" fmla="*/ 516048 h 631673"/>
                <a:gd name="connsiteX149" fmla="*/ 464012 w 926470"/>
                <a:gd name="connsiteY149" fmla="*/ 520704 h 631673"/>
                <a:gd name="connsiteX150" fmla="*/ 457794 w 926470"/>
                <a:gd name="connsiteY150" fmla="*/ 522256 h 631673"/>
                <a:gd name="connsiteX151" fmla="*/ 460126 w 926470"/>
                <a:gd name="connsiteY151" fmla="*/ 523032 h 631673"/>
                <a:gd name="connsiteX152" fmla="*/ 461681 w 926470"/>
                <a:gd name="connsiteY152" fmla="*/ 523808 h 631673"/>
                <a:gd name="connsiteX153" fmla="*/ 462458 w 926470"/>
                <a:gd name="connsiteY153" fmla="*/ 525360 h 631673"/>
                <a:gd name="connsiteX154" fmla="*/ 458572 w 926470"/>
                <a:gd name="connsiteY154" fmla="*/ 529240 h 631673"/>
                <a:gd name="connsiteX155" fmla="*/ 453131 w 926470"/>
                <a:gd name="connsiteY155" fmla="*/ 539328 h 631673"/>
                <a:gd name="connsiteX156" fmla="*/ 448468 w 926470"/>
                <a:gd name="connsiteY156" fmla="*/ 540881 h 631673"/>
                <a:gd name="connsiteX157" fmla="*/ 445358 w 926470"/>
                <a:gd name="connsiteY157" fmla="*/ 541656 h 631673"/>
                <a:gd name="connsiteX158" fmla="*/ 432146 w 926470"/>
                <a:gd name="connsiteY158" fmla="*/ 547089 h 631673"/>
                <a:gd name="connsiteX159" fmla="*/ 429814 w 926470"/>
                <a:gd name="connsiteY159" fmla="*/ 549416 h 631673"/>
                <a:gd name="connsiteX160" fmla="*/ 418155 w 926470"/>
                <a:gd name="connsiteY160" fmla="*/ 561833 h 631673"/>
                <a:gd name="connsiteX161" fmla="*/ 416601 w 926470"/>
                <a:gd name="connsiteY161" fmla="*/ 566489 h 631673"/>
                <a:gd name="connsiteX162" fmla="*/ 414269 w 926470"/>
                <a:gd name="connsiteY162" fmla="*/ 578905 h 631673"/>
                <a:gd name="connsiteX163" fmla="*/ 411937 w 926470"/>
                <a:gd name="connsiteY163" fmla="*/ 582009 h 631673"/>
                <a:gd name="connsiteX164" fmla="*/ 411160 w 926470"/>
                <a:gd name="connsiteY164" fmla="*/ 578905 h 631673"/>
                <a:gd name="connsiteX165" fmla="*/ 401833 w 926470"/>
                <a:gd name="connsiteY165" fmla="*/ 564937 h 631673"/>
                <a:gd name="connsiteX166" fmla="*/ 400279 w 926470"/>
                <a:gd name="connsiteY166" fmla="*/ 557953 h 631673"/>
                <a:gd name="connsiteX167" fmla="*/ 397170 w 926470"/>
                <a:gd name="connsiteY167" fmla="*/ 556401 h 631673"/>
                <a:gd name="connsiteX168" fmla="*/ 392506 w 926470"/>
                <a:gd name="connsiteY168" fmla="*/ 557177 h 631673"/>
                <a:gd name="connsiteX169" fmla="*/ 387065 w 926470"/>
                <a:gd name="connsiteY169" fmla="*/ 559505 h 631673"/>
                <a:gd name="connsiteX170" fmla="*/ 378516 w 926470"/>
                <a:gd name="connsiteY170" fmla="*/ 567265 h 631673"/>
                <a:gd name="connsiteX171" fmla="*/ 369966 w 926470"/>
                <a:gd name="connsiteY171" fmla="*/ 578129 h 631673"/>
                <a:gd name="connsiteX172" fmla="*/ 362194 w 926470"/>
                <a:gd name="connsiteY172" fmla="*/ 585889 h 631673"/>
                <a:gd name="connsiteX173" fmla="*/ 354422 w 926470"/>
                <a:gd name="connsiteY173" fmla="*/ 584337 h 631673"/>
                <a:gd name="connsiteX174" fmla="*/ 359085 w 926470"/>
                <a:gd name="connsiteY174" fmla="*/ 582009 h 631673"/>
                <a:gd name="connsiteX175" fmla="*/ 359085 w 926470"/>
                <a:gd name="connsiteY175" fmla="*/ 578129 h 631673"/>
                <a:gd name="connsiteX176" fmla="*/ 350535 w 926470"/>
                <a:gd name="connsiteY176" fmla="*/ 577353 h 631673"/>
                <a:gd name="connsiteX177" fmla="*/ 334991 w 926470"/>
                <a:gd name="connsiteY177" fmla="*/ 573473 h 631673"/>
                <a:gd name="connsiteX178" fmla="*/ 327218 w 926470"/>
                <a:gd name="connsiteY178" fmla="*/ 571921 h 631673"/>
                <a:gd name="connsiteX179" fmla="*/ 319446 w 926470"/>
                <a:gd name="connsiteY179" fmla="*/ 573473 h 631673"/>
                <a:gd name="connsiteX180" fmla="*/ 306233 w 926470"/>
                <a:gd name="connsiteY180" fmla="*/ 580457 h 631673"/>
                <a:gd name="connsiteX181" fmla="*/ 300792 w 926470"/>
                <a:gd name="connsiteY181" fmla="*/ 582009 h 631673"/>
                <a:gd name="connsiteX182" fmla="*/ 286802 w 926470"/>
                <a:gd name="connsiteY182" fmla="*/ 576577 h 631673"/>
                <a:gd name="connsiteX183" fmla="*/ 279029 w 926470"/>
                <a:gd name="connsiteY183" fmla="*/ 575801 h 631673"/>
                <a:gd name="connsiteX184" fmla="*/ 272034 w 926470"/>
                <a:gd name="connsiteY184" fmla="*/ 584337 h 631673"/>
                <a:gd name="connsiteX185" fmla="*/ 264262 w 926470"/>
                <a:gd name="connsiteY185" fmla="*/ 585113 h 631673"/>
                <a:gd name="connsiteX186" fmla="*/ 247162 w 926470"/>
                <a:gd name="connsiteY186" fmla="*/ 584337 h 631673"/>
                <a:gd name="connsiteX187" fmla="*/ 236281 w 926470"/>
                <a:gd name="connsiteY187" fmla="*/ 587441 h 631673"/>
                <a:gd name="connsiteX188" fmla="*/ 232395 w 926470"/>
                <a:gd name="connsiteY188" fmla="*/ 588217 h 631673"/>
                <a:gd name="connsiteX189" fmla="*/ 227731 w 926470"/>
                <a:gd name="connsiteY189" fmla="*/ 586665 h 631673"/>
                <a:gd name="connsiteX190" fmla="*/ 219959 w 926470"/>
                <a:gd name="connsiteY190" fmla="*/ 582785 h 631673"/>
                <a:gd name="connsiteX191" fmla="*/ 216073 w 926470"/>
                <a:gd name="connsiteY191" fmla="*/ 582009 h 631673"/>
                <a:gd name="connsiteX192" fmla="*/ 207523 w 926470"/>
                <a:gd name="connsiteY192" fmla="*/ 584337 h 631673"/>
                <a:gd name="connsiteX193" fmla="*/ 202860 w 926470"/>
                <a:gd name="connsiteY193" fmla="*/ 589769 h 631673"/>
                <a:gd name="connsiteX194" fmla="*/ 199751 w 926470"/>
                <a:gd name="connsiteY194" fmla="*/ 597529 h 631673"/>
                <a:gd name="connsiteX195" fmla="*/ 194310 w 926470"/>
                <a:gd name="connsiteY195" fmla="*/ 603737 h 631673"/>
                <a:gd name="connsiteX196" fmla="*/ 190424 w 926470"/>
                <a:gd name="connsiteY196" fmla="*/ 606842 h 631673"/>
                <a:gd name="connsiteX197" fmla="*/ 188869 w 926470"/>
                <a:gd name="connsiteY197" fmla="*/ 606842 h 631673"/>
                <a:gd name="connsiteX198" fmla="*/ 188092 w 926470"/>
                <a:gd name="connsiteY198" fmla="*/ 605289 h 631673"/>
                <a:gd name="connsiteX199" fmla="*/ 184206 w 926470"/>
                <a:gd name="connsiteY199" fmla="*/ 603737 h 631673"/>
                <a:gd name="connsiteX200" fmla="*/ 179542 w 926470"/>
                <a:gd name="connsiteY200" fmla="*/ 602962 h 631673"/>
                <a:gd name="connsiteX201" fmla="*/ 167884 w 926470"/>
                <a:gd name="connsiteY201" fmla="*/ 603737 h 631673"/>
                <a:gd name="connsiteX202" fmla="*/ 143789 w 926470"/>
                <a:gd name="connsiteY202" fmla="*/ 597529 h 631673"/>
                <a:gd name="connsiteX203" fmla="*/ 136794 w 926470"/>
                <a:gd name="connsiteY203" fmla="*/ 597529 h 631673"/>
                <a:gd name="connsiteX204" fmla="*/ 112700 w 926470"/>
                <a:gd name="connsiteY204" fmla="*/ 609946 h 631673"/>
                <a:gd name="connsiteX205" fmla="*/ 108814 w 926470"/>
                <a:gd name="connsiteY205" fmla="*/ 611497 h 631673"/>
                <a:gd name="connsiteX206" fmla="*/ 105705 w 926470"/>
                <a:gd name="connsiteY206" fmla="*/ 616930 h 631673"/>
                <a:gd name="connsiteX207" fmla="*/ 85496 w 926470"/>
                <a:gd name="connsiteY207" fmla="*/ 631674 h 631673"/>
                <a:gd name="connsiteX208" fmla="*/ 69952 w 926470"/>
                <a:gd name="connsiteY208" fmla="*/ 630898 h 631673"/>
                <a:gd name="connsiteX209" fmla="*/ 36530 w 926470"/>
                <a:gd name="connsiteY209" fmla="*/ 623138 h 631673"/>
                <a:gd name="connsiteX210" fmla="*/ 22540 w 926470"/>
                <a:gd name="connsiteY210" fmla="*/ 616154 h 631673"/>
                <a:gd name="connsiteX211" fmla="*/ 0 w 926470"/>
                <a:gd name="connsiteY211" fmla="*/ 601409 h 631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</a:cxnLst>
              <a:rect l="l" t="t" r="r" b="b"/>
              <a:pathLst>
                <a:path w="926470" h="631673">
                  <a:moveTo>
                    <a:pt x="0" y="601409"/>
                  </a:moveTo>
                  <a:lnTo>
                    <a:pt x="1555" y="598305"/>
                  </a:lnTo>
                  <a:lnTo>
                    <a:pt x="6995" y="589769"/>
                  </a:lnTo>
                  <a:lnTo>
                    <a:pt x="10104" y="578905"/>
                  </a:lnTo>
                  <a:lnTo>
                    <a:pt x="11659" y="567265"/>
                  </a:lnTo>
                  <a:lnTo>
                    <a:pt x="16322" y="554849"/>
                  </a:lnTo>
                  <a:lnTo>
                    <a:pt x="22540" y="543208"/>
                  </a:lnTo>
                  <a:lnTo>
                    <a:pt x="27981" y="521480"/>
                  </a:lnTo>
                  <a:lnTo>
                    <a:pt x="26426" y="471039"/>
                  </a:lnTo>
                  <a:lnTo>
                    <a:pt x="29535" y="443879"/>
                  </a:lnTo>
                  <a:lnTo>
                    <a:pt x="53630" y="440775"/>
                  </a:lnTo>
                  <a:lnTo>
                    <a:pt x="77724" y="446983"/>
                  </a:lnTo>
                  <a:lnTo>
                    <a:pt x="100264" y="446983"/>
                  </a:lnTo>
                  <a:lnTo>
                    <a:pt x="121249" y="436895"/>
                  </a:lnTo>
                  <a:lnTo>
                    <a:pt x="143012" y="432239"/>
                  </a:lnTo>
                  <a:lnTo>
                    <a:pt x="165552" y="433015"/>
                  </a:lnTo>
                  <a:lnTo>
                    <a:pt x="177211" y="431463"/>
                  </a:lnTo>
                  <a:lnTo>
                    <a:pt x="186538" y="422151"/>
                  </a:lnTo>
                  <a:lnTo>
                    <a:pt x="190424" y="405854"/>
                  </a:lnTo>
                  <a:lnTo>
                    <a:pt x="195865" y="391110"/>
                  </a:lnTo>
                  <a:lnTo>
                    <a:pt x="201305" y="388782"/>
                  </a:lnTo>
                  <a:lnTo>
                    <a:pt x="206746" y="388006"/>
                  </a:lnTo>
                  <a:lnTo>
                    <a:pt x="219959" y="394990"/>
                  </a:lnTo>
                  <a:lnTo>
                    <a:pt x="233949" y="400422"/>
                  </a:lnTo>
                  <a:lnTo>
                    <a:pt x="243276" y="388006"/>
                  </a:lnTo>
                  <a:lnTo>
                    <a:pt x="234727" y="374038"/>
                  </a:lnTo>
                  <a:lnTo>
                    <a:pt x="217627" y="361622"/>
                  </a:lnTo>
                  <a:lnTo>
                    <a:pt x="198196" y="356190"/>
                  </a:lnTo>
                  <a:lnTo>
                    <a:pt x="190424" y="349982"/>
                  </a:lnTo>
                  <a:lnTo>
                    <a:pt x="183429" y="340669"/>
                  </a:lnTo>
                  <a:lnTo>
                    <a:pt x="174102" y="336789"/>
                  </a:lnTo>
                  <a:lnTo>
                    <a:pt x="168661" y="324373"/>
                  </a:lnTo>
                  <a:lnTo>
                    <a:pt x="165552" y="311181"/>
                  </a:lnTo>
                  <a:lnTo>
                    <a:pt x="159334" y="300317"/>
                  </a:lnTo>
                  <a:lnTo>
                    <a:pt x="151562" y="291005"/>
                  </a:lnTo>
                  <a:lnTo>
                    <a:pt x="150785" y="276260"/>
                  </a:lnTo>
                  <a:lnTo>
                    <a:pt x="164775" y="273932"/>
                  </a:lnTo>
                  <a:lnTo>
                    <a:pt x="170993" y="271604"/>
                  </a:lnTo>
                  <a:lnTo>
                    <a:pt x="187315" y="260740"/>
                  </a:lnTo>
                  <a:lnTo>
                    <a:pt x="198196" y="256860"/>
                  </a:lnTo>
                  <a:lnTo>
                    <a:pt x="202860" y="259188"/>
                  </a:lnTo>
                  <a:lnTo>
                    <a:pt x="203637" y="263068"/>
                  </a:lnTo>
                  <a:lnTo>
                    <a:pt x="206746" y="268500"/>
                  </a:lnTo>
                  <a:lnTo>
                    <a:pt x="219959" y="271604"/>
                  </a:lnTo>
                  <a:lnTo>
                    <a:pt x="227731" y="258412"/>
                  </a:lnTo>
                  <a:lnTo>
                    <a:pt x="232395" y="238236"/>
                  </a:lnTo>
                  <a:lnTo>
                    <a:pt x="244053" y="223491"/>
                  </a:lnTo>
                  <a:lnTo>
                    <a:pt x="258044" y="218836"/>
                  </a:lnTo>
                  <a:lnTo>
                    <a:pt x="270479" y="210299"/>
                  </a:lnTo>
                  <a:lnTo>
                    <a:pt x="282138" y="199435"/>
                  </a:lnTo>
                  <a:lnTo>
                    <a:pt x="295351" y="191675"/>
                  </a:lnTo>
                  <a:lnTo>
                    <a:pt x="310896" y="187019"/>
                  </a:lnTo>
                  <a:lnTo>
                    <a:pt x="357530" y="183139"/>
                  </a:lnTo>
                  <a:lnTo>
                    <a:pt x="387065" y="171499"/>
                  </a:lnTo>
                  <a:lnTo>
                    <a:pt x="417378" y="168395"/>
                  </a:lnTo>
                  <a:lnTo>
                    <a:pt x="429814" y="172275"/>
                  </a:lnTo>
                  <a:lnTo>
                    <a:pt x="439141" y="171499"/>
                  </a:lnTo>
                  <a:lnTo>
                    <a:pt x="452354" y="164515"/>
                  </a:lnTo>
                  <a:lnTo>
                    <a:pt x="479557" y="159082"/>
                  </a:lnTo>
                  <a:lnTo>
                    <a:pt x="515310" y="131922"/>
                  </a:lnTo>
                  <a:lnTo>
                    <a:pt x="528523" y="126490"/>
                  </a:lnTo>
                  <a:lnTo>
                    <a:pt x="556504" y="124162"/>
                  </a:lnTo>
                  <a:lnTo>
                    <a:pt x="582153" y="114074"/>
                  </a:lnTo>
                  <a:lnTo>
                    <a:pt x="594589" y="99329"/>
                  </a:lnTo>
                  <a:lnTo>
                    <a:pt x="604693" y="93121"/>
                  </a:lnTo>
                  <a:lnTo>
                    <a:pt x="637337" y="81481"/>
                  </a:lnTo>
                  <a:lnTo>
                    <a:pt x="658322" y="71393"/>
                  </a:lnTo>
                  <a:lnTo>
                    <a:pt x="674644" y="55097"/>
                  </a:lnTo>
                  <a:lnTo>
                    <a:pt x="685526" y="49665"/>
                  </a:lnTo>
                  <a:lnTo>
                    <a:pt x="704957" y="42681"/>
                  </a:lnTo>
                  <a:lnTo>
                    <a:pt x="711952" y="38025"/>
                  </a:lnTo>
                  <a:lnTo>
                    <a:pt x="716615" y="23280"/>
                  </a:lnTo>
                  <a:lnTo>
                    <a:pt x="743819" y="22504"/>
                  </a:lnTo>
                  <a:lnTo>
                    <a:pt x="756254" y="17848"/>
                  </a:lnTo>
                  <a:lnTo>
                    <a:pt x="767913" y="10864"/>
                  </a:lnTo>
                  <a:lnTo>
                    <a:pt x="793562" y="0"/>
                  </a:lnTo>
                  <a:lnTo>
                    <a:pt x="819211" y="6208"/>
                  </a:lnTo>
                  <a:lnTo>
                    <a:pt x="831647" y="34144"/>
                  </a:lnTo>
                  <a:lnTo>
                    <a:pt x="845637" y="59753"/>
                  </a:lnTo>
                  <a:lnTo>
                    <a:pt x="863514" y="73721"/>
                  </a:lnTo>
                  <a:lnTo>
                    <a:pt x="864291" y="121058"/>
                  </a:lnTo>
                  <a:lnTo>
                    <a:pt x="872063" y="147442"/>
                  </a:lnTo>
                  <a:lnTo>
                    <a:pt x="889940" y="160635"/>
                  </a:lnTo>
                  <a:lnTo>
                    <a:pt x="912480" y="159082"/>
                  </a:lnTo>
                  <a:lnTo>
                    <a:pt x="926470" y="173827"/>
                  </a:lnTo>
                  <a:lnTo>
                    <a:pt x="915589" y="202539"/>
                  </a:lnTo>
                  <a:lnTo>
                    <a:pt x="915589" y="228924"/>
                  </a:lnTo>
                  <a:lnTo>
                    <a:pt x="921029" y="254532"/>
                  </a:lnTo>
                  <a:lnTo>
                    <a:pt x="922584" y="267724"/>
                  </a:lnTo>
                  <a:lnTo>
                    <a:pt x="921029" y="280140"/>
                  </a:lnTo>
                  <a:lnTo>
                    <a:pt x="907039" y="292557"/>
                  </a:lnTo>
                  <a:lnTo>
                    <a:pt x="891494" y="297213"/>
                  </a:lnTo>
                  <a:lnTo>
                    <a:pt x="872063" y="310405"/>
                  </a:lnTo>
                  <a:lnTo>
                    <a:pt x="872063" y="311181"/>
                  </a:lnTo>
                  <a:lnTo>
                    <a:pt x="870509" y="311181"/>
                  </a:lnTo>
                  <a:lnTo>
                    <a:pt x="864291" y="312733"/>
                  </a:lnTo>
                  <a:lnTo>
                    <a:pt x="859628" y="315061"/>
                  </a:lnTo>
                  <a:lnTo>
                    <a:pt x="860405" y="312733"/>
                  </a:lnTo>
                  <a:lnTo>
                    <a:pt x="862736" y="305749"/>
                  </a:lnTo>
                  <a:lnTo>
                    <a:pt x="857296" y="302645"/>
                  </a:lnTo>
                  <a:lnTo>
                    <a:pt x="841751" y="286348"/>
                  </a:lnTo>
                  <a:lnTo>
                    <a:pt x="811439" y="270828"/>
                  </a:lnTo>
                  <a:lnTo>
                    <a:pt x="809884" y="273932"/>
                  </a:lnTo>
                  <a:lnTo>
                    <a:pt x="799003" y="267724"/>
                  </a:lnTo>
                  <a:lnTo>
                    <a:pt x="783458" y="271604"/>
                  </a:lnTo>
                  <a:lnTo>
                    <a:pt x="758586" y="283244"/>
                  </a:lnTo>
                  <a:lnTo>
                    <a:pt x="747705" y="284797"/>
                  </a:lnTo>
                  <a:lnTo>
                    <a:pt x="743042" y="286348"/>
                  </a:lnTo>
                  <a:lnTo>
                    <a:pt x="732160" y="293332"/>
                  </a:lnTo>
                  <a:lnTo>
                    <a:pt x="729828" y="294885"/>
                  </a:lnTo>
                  <a:lnTo>
                    <a:pt x="725942" y="303421"/>
                  </a:lnTo>
                  <a:lnTo>
                    <a:pt x="724388" y="305749"/>
                  </a:lnTo>
                  <a:lnTo>
                    <a:pt x="712729" y="311957"/>
                  </a:lnTo>
                  <a:lnTo>
                    <a:pt x="680862" y="341445"/>
                  </a:lnTo>
                  <a:lnTo>
                    <a:pt x="640446" y="366278"/>
                  </a:lnTo>
                  <a:lnTo>
                    <a:pt x="629564" y="375590"/>
                  </a:lnTo>
                  <a:lnTo>
                    <a:pt x="597698" y="416719"/>
                  </a:lnTo>
                  <a:lnTo>
                    <a:pt x="594589" y="423703"/>
                  </a:lnTo>
                  <a:lnTo>
                    <a:pt x="593034" y="428359"/>
                  </a:lnTo>
                  <a:lnTo>
                    <a:pt x="589148" y="430687"/>
                  </a:lnTo>
                  <a:lnTo>
                    <a:pt x="581375" y="434567"/>
                  </a:lnTo>
                  <a:lnTo>
                    <a:pt x="568940" y="447759"/>
                  </a:lnTo>
                  <a:lnTo>
                    <a:pt x="555727" y="455519"/>
                  </a:lnTo>
                  <a:lnTo>
                    <a:pt x="554949" y="467159"/>
                  </a:lnTo>
                  <a:lnTo>
                    <a:pt x="556504" y="481904"/>
                  </a:lnTo>
                  <a:lnTo>
                    <a:pt x="555727" y="494320"/>
                  </a:lnTo>
                  <a:lnTo>
                    <a:pt x="548732" y="500528"/>
                  </a:lnTo>
                  <a:lnTo>
                    <a:pt x="537073" y="502856"/>
                  </a:lnTo>
                  <a:lnTo>
                    <a:pt x="526969" y="505960"/>
                  </a:lnTo>
                  <a:lnTo>
                    <a:pt x="523082" y="516048"/>
                  </a:lnTo>
                  <a:lnTo>
                    <a:pt x="525414" y="515272"/>
                  </a:lnTo>
                  <a:lnTo>
                    <a:pt x="526969" y="513720"/>
                  </a:lnTo>
                  <a:lnTo>
                    <a:pt x="526192" y="516824"/>
                  </a:lnTo>
                  <a:lnTo>
                    <a:pt x="519196" y="526136"/>
                  </a:lnTo>
                  <a:lnTo>
                    <a:pt x="516087" y="531568"/>
                  </a:lnTo>
                  <a:lnTo>
                    <a:pt x="514533" y="538552"/>
                  </a:lnTo>
                  <a:lnTo>
                    <a:pt x="514533" y="543985"/>
                  </a:lnTo>
                  <a:lnTo>
                    <a:pt x="512201" y="547089"/>
                  </a:lnTo>
                  <a:lnTo>
                    <a:pt x="505983" y="547089"/>
                  </a:lnTo>
                  <a:lnTo>
                    <a:pt x="505983" y="543985"/>
                  </a:lnTo>
                  <a:lnTo>
                    <a:pt x="509092" y="536224"/>
                  </a:lnTo>
                  <a:lnTo>
                    <a:pt x="507538" y="523032"/>
                  </a:lnTo>
                  <a:lnTo>
                    <a:pt x="502097" y="511392"/>
                  </a:lnTo>
                  <a:lnTo>
                    <a:pt x="494325" y="506736"/>
                  </a:lnTo>
                  <a:lnTo>
                    <a:pt x="488884" y="505184"/>
                  </a:lnTo>
                  <a:lnTo>
                    <a:pt x="484220" y="502080"/>
                  </a:lnTo>
                  <a:lnTo>
                    <a:pt x="479557" y="500528"/>
                  </a:lnTo>
                  <a:lnTo>
                    <a:pt x="474116" y="505184"/>
                  </a:lnTo>
                  <a:lnTo>
                    <a:pt x="467121" y="516048"/>
                  </a:lnTo>
                  <a:lnTo>
                    <a:pt x="464012" y="520704"/>
                  </a:lnTo>
                  <a:lnTo>
                    <a:pt x="457794" y="522256"/>
                  </a:lnTo>
                  <a:lnTo>
                    <a:pt x="460126" y="523032"/>
                  </a:lnTo>
                  <a:lnTo>
                    <a:pt x="461681" y="523808"/>
                  </a:lnTo>
                  <a:lnTo>
                    <a:pt x="462458" y="525360"/>
                  </a:lnTo>
                  <a:lnTo>
                    <a:pt x="458572" y="529240"/>
                  </a:lnTo>
                  <a:lnTo>
                    <a:pt x="453131" y="539328"/>
                  </a:lnTo>
                  <a:lnTo>
                    <a:pt x="448468" y="540881"/>
                  </a:lnTo>
                  <a:lnTo>
                    <a:pt x="445358" y="541656"/>
                  </a:lnTo>
                  <a:lnTo>
                    <a:pt x="432146" y="547089"/>
                  </a:lnTo>
                  <a:lnTo>
                    <a:pt x="429814" y="549416"/>
                  </a:lnTo>
                  <a:lnTo>
                    <a:pt x="418155" y="561833"/>
                  </a:lnTo>
                  <a:lnTo>
                    <a:pt x="416601" y="566489"/>
                  </a:lnTo>
                  <a:lnTo>
                    <a:pt x="414269" y="578905"/>
                  </a:lnTo>
                  <a:lnTo>
                    <a:pt x="411937" y="582009"/>
                  </a:lnTo>
                  <a:lnTo>
                    <a:pt x="411160" y="578905"/>
                  </a:lnTo>
                  <a:lnTo>
                    <a:pt x="401833" y="564937"/>
                  </a:lnTo>
                  <a:lnTo>
                    <a:pt x="400279" y="557953"/>
                  </a:lnTo>
                  <a:lnTo>
                    <a:pt x="397170" y="556401"/>
                  </a:lnTo>
                  <a:lnTo>
                    <a:pt x="392506" y="557177"/>
                  </a:lnTo>
                  <a:lnTo>
                    <a:pt x="387065" y="559505"/>
                  </a:lnTo>
                  <a:lnTo>
                    <a:pt x="378516" y="567265"/>
                  </a:lnTo>
                  <a:lnTo>
                    <a:pt x="369966" y="578129"/>
                  </a:lnTo>
                  <a:lnTo>
                    <a:pt x="362194" y="585889"/>
                  </a:lnTo>
                  <a:lnTo>
                    <a:pt x="354422" y="584337"/>
                  </a:lnTo>
                  <a:lnTo>
                    <a:pt x="359085" y="582009"/>
                  </a:lnTo>
                  <a:lnTo>
                    <a:pt x="359085" y="578129"/>
                  </a:lnTo>
                  <a:lnTo>
                    <a:pt x="350535" y="577353"/>
                  </a:lnTo>
                  <a:lnTo>
                    <a:pt x="334991" y="573473"/>
                  </a:lnTo>
                  <a:lnTo>
                    <a:pt x="327218" y="571921"/>
                  </a:lnTo>
                  <a:lnTo>
                    <a:pt x="319446" y="573473"/>
                  </a:lnTo>
                  <a:lnTo>
                    <a:pt x="306233" y="580457"/>
                  </a:lnTo>
                  <a:lnTo>
                    <a:pt x="300792" y="582009"/>
                  </a:lnTo>
                  <a:lnTo>
                    <a:pt x="286802" y="576577"/>
                  </a:lnTo>
                  <a:lnTo>
                    <a:pt x="279029" y="575801"/>
                  </a:lnTo>
                  <a:lnTo>
                    <a:pt x="272034" y="584337"/>
                  </a:lnTo>
                  <a:lnTo>
                    <a:pt x="264262" y="585113"/>
                  </a:lnTo>
                  <a:lnTo>
                    <a:pt x="247162" y="584337"/>
                  </a:lnTo>
                  <a:lnTo>
                    <a:pt x="236281" y="587441"/>
                  </a:lnTo>
                  <a:lnTo>
                    <a:pt x="232395" y="588217"/>
                  </a:lnTo>
                  <a:lnTo>
                    <a:pt x="227731" y="586665"/>
                  </a:lnTo>
                  <a:lnTo>
                    <a:pt x="219959" y="582785"/>
                  </a:lnTo>
                  <a:lnTo>
                    <a:pt x="216073" y="582009"/>
                  </a:lnTo>
                  <a:lnTo>
                    <a:pt x="207523" y="584337"/>
                  </a:lnTo>
                  <a:lnTo>
                    <a:pt x="202860" y="589769"/>
                  </a:lnTo>
                  <a:lnTo>
                    <a:pt x="199751" y="597529"/>
                  </a:lnTo>
                  <a:lnTo>
                    <a:pt x="194310" y="603737"/>
                  </a:lnTo>
                  <a:lnTo>
                    <a:pt x="190424" y="606842"/>
                  </a:lnTo>
                  <a:lnTo>
                    <a:pt x="188869" y="606842"/>
                  </a:lnTo>
                  <a:lnTo>
                    <a:pt x="188092" y="605289"/>
                  </a:lnTo>
                  <a:lnTo>
                    <a:pt x="184206" y="603737"/>
                  </a:lnTo>
                  <a:lnTo>
                    <a:pt x="179542" y="602962"/>
                  </a:lnTo>
                  <a:lnTo>
                    <a:pt x="167884" y="603737"/>
                  </a:lnTo>
                  <a:lnTo>
                    <a:pt x="143789" y="597529"/>
                  </a:lnTo>
                  <a:lnTo>
                    <a:pt x="136794" y="597529"/>
                  </a:lnTo>
                  <a:lnTo>
                    <a:pt x="112700" y="609946"/>
                  </a:lnTo>
                  <a:lnTo>
                    <a:pt x="108814" y="611497"/>
                  </a:lnTo>
                  <a:lnTo>
                    <a:pt x="105705" y="616930"/>
                  </a:lnTo>
                  <a:lnTo>
                    <a:pt x="85496" y="631674"/>
                  </a:lnTo>
                  <a:lnTo>
                    <a:pt x="69952" y="630898"/>
                  </a:lnTo>
                  <a:lnTo>
                    <a:pt x="36530" y="623138"/>
                  </a:lnTo>
                  <a:lnTo>
                    <a:pt x="22540" y="616154"/>
                  </a:lnTo>
                  <a:lnTo>
                    <a:pt x="0" y="60140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tr-TR"/>
            </a:p>
          </p:txBody>
        </p:sp>
        <p:sp>
          <p:nvSpPr>
            <p:cNvPr id="215" name="Serbest Form 214">
              <a:extLst>
                <a:ext uri="{FF2B5EF4-FFF2-40B4-BE49-F238E27FC236}">
                  <a16:creationId xmlns:a16="http://schemas.microsoft.com/office/drawing/2014/main" id="{E5477313-CD7F-C1DD-7188-5BC9F9565119}"/>
                </a:ext>
              </a:extLst>
            </p:cNvPr>
            <p:cNvSpPr/>
            <p:nvPr/>
          </p:nvSpPr>
          <p:spPr>
            <a:xfrm>
              <a:off x="8834044" y="6396352"/>
              <a:ext cx="1195751" cy="1698394"/>
            </a:xfrm>
            <a:custGeom>
              <a:avLst/>
              <a:gdLst>
                <a:gd name="connsiteX0" fmla="*/ 468676 w 632673"/>
                <a:gd name="connsiteY0" fmla="*/ 682891 h 898622"/>
                <a:gd name="connsiteX1" fmla="*/ 460903 w 632673"/>
                <a:gd name="connsiteY1" fmla="*/ 679787 h 898622"/>
                <a:gd name="connsiteX2" fmla="*/ 453131 w 632673"/>
                <a:gd name="connsiteY2" fmla="*/ 678235 h 898622"/>
                <a:gd name="connsiteX3" fmla="*/ 446136 w 632673"/>
                <a:gd name="connsiteY3" fmla="*/ 682115 h 898622"/>
                <a:gd name="connsiteX4" fmla="*/ 415824 w 632673"/>
                <a:gd name="connsiteY4" fmla="*/ 717035 h 898622"/>
                <a:gd name="connsiteX5" fmla="*/ 415824 w 632673"/>
                <a:gd name="connsiteY5" fmla="*/ 736435 h 898622"/>
                <a:gd name="connsiteX6" fmla="*/ 421264 w 632673"/>
                <a:gd name="connsiteY6" fmla="*/ 745748 h 898622"/>
                <a:gd name="connsiteX7" fmla="*/ 407274 w 632673"/>
                <a:gd name="connsiteY7" fmla="*/ 763596 h 898622"/>
                <a:gd name="connsiteX8" fmla="*/ 401833 w 632673"/>
                <a:gd name="connsiteY8" fmla="*/ 767476 h 898622"/>
                <a:gd name="connsiteX9" fmla="*/ 395615 w 632673"/>
                <a:gd name="connsiteY9" fmla="*/ 769028 h 898622"/>
                <a:gd name="connsiteX10" fmla="*/ 392506 w 632673"/>
                <a:gd name="connsiteY10" fmla="*/ 772132 h 898622"/>
                <a:gd name="connsiteX11" fmla="*/ 380070 w 632673"/>
                <a:gd name="connsiteY11" fmla="*/ 786100 h 898622"/>
                <a:gd name="connsiteX12" fmla="*/ 374630 w 632673"/>
                <a:gd name="connsiteY12" fmla="*/ 790756 h 898622"/>
                <a:gd name="connsiteX13" fmla="*/ 360639 w 632673"/>
                <a:gd name="connsiteY13" fmla="*/ 793861 h 898622"/>
                <a:gd name="connsiteX14" fmla="*/ 329550 w 632673"/>
                <a:gd name="connsiteY14" fmla="*/ 795412 h 898622"/>
                <a:gd name="connsiteX15" fmla="*/ 316337 w 632673"/>
                <a:gd name="connsiteY15" fmla="*/ 800845 h 898622"/>
                <a:gd name="connsiteX16" fmla="*/ 311673 w 632673"/>
                <a:gd name="connsiteY16" fmla="*/ 804725 h 898622"/>
                <a:gd name="connsiteX17" fmla="*/ 307787 w 632673"/>
                <a:gd name="connsiteY17" fmla="*/ 813261 h 898622"/>
                <a:gd name="connsiteX18" fmla="*/ 303901 w 632673"/>
                <a:gd name="connsiteY18" fmla="*/ 816365 h 898622"/>
                <a:gd name="connsiteX19" fmla="*/ 305455 w 632673"/>
                <a:gd name="connsiteY19" fmla="*/ 813261 h 898622"/>
                <a:gd name="connsiteX20" fmla="*/ 305455 w 632673"/>
                <a:gd name="connsiteY20" fmla="*/ 810933 h 898622"/>
                <a:gd name="connsiteX21" fmla="*/ 303901 w 632673"/>
                <a:gd name="connsiteY21" fmla="*/ 808605 h 898622"/>
                <a:gd name="connsiteX22" fmla="*/ 300792 w 632673"/>
                <a:gd name="connsiteY22" fmla="*/ 807053 h 898622"/>
                <a:gd name="connsiteX23" fmla="*/ 297683 w 632673"/>
                <a:gd name="connsiteY23" fmla="*/ 814037 h 898622"/>
                <a:gd name="connsiteX24" fmla="*/ 292242 w 632673"/>
                <a:gd name="connsiteY24" fmla="*/ 819469 h 898622"/>
                <a:gd name="connsiteX25" fmla="*/ 288356 w 632673"/>
                <a:gd name="connsiteY25" fmla="*/ 824901 h 898622"/>
                <a:gd name="connsiteX26" fmla="*/ 291465 w 632673"/>
                <a:gd name="connsiteY26" fmla="*/ 831885 h 898622"/>
                <a:gd name="connsiteX27" fmla="*/ 296906 w 632673"/>
                <a:gd name="connsiteY27" fmla="*/ 824901 h 898622"/>
                <a:gd name="connsiteX28" fmla="*/ 304678 w 632673"/>
                <a:gd name="connsiteY28" fmla="*/ 827229 h 898622"/>
                <a:gd name="connsiteX29" fmla="*/ 306233 w 632673"/>
                <a:gd name="connsiteY29" fmla="*/ 819469 h 898622"/>
                <a:gd name="connsiteX30" fmla="*/ 307787 w 632673"/>
                <a:gd name="connsiteY30" fmla="*/ 820245 h 898622"/>
                <a:gd name="connsiteX31" fmla="*/ 309342 w 632673"/>
                <a:gd name="connsiteY31" fmla="*/ 821797 h 898622"/>
                <a:gd name="connsiteX32" fmla="*/ 310119 w 632673"/>
                <a:gd name="connsiteY32" fmla="*/ 823349 h 898622"/>
                <a:gd name="connsiteX33" fmla="*/ 310896 w 632673"/>
                <a:gd name="connsiteY33" fmla="*/ 825677 h 898622"/>
                <a:gd name="connsiteX34" fmla="*/ 313228 w 632673"/>
                <a:gd name="connsiteY34" fmla="*/ 822573 h 898622"/>
                <a:gd name="connsiteX35" fmla="*/ 313228 w 632673"/>
                <a:gd name="connsiteY35" fmla="*/ 819469 h 898622"/>
                <a:gd name="connsiteX36" fmla="*/ 313228 w 632673"/>
                <a:gd name="connsiteY36" fmla="*/ 816365 h 898622"/>
                <a:gd name="connsiteX37" fmla="*/ 310896 w 632673"/>
                <a:gd name="connsiteY37" fmla="*/ 813261 h 898622"/>
                <a:gd name="connsiteX38" fmla="*/ 316337 w 632673"/>
                <a:gd name="connsiteY38" fmla="*/ 810157 h 898622"/>
                <a:gd name="connsiteX39" fmla="*/ 318669 w 632673"/>
                <a:gd name="connsiteY39" fmla="*/ 812485 h 898622"/>
                <a:gd name="connsiteX40" fmla="*/ 320223 w 632673"/>
                <a:gd name="connsiteY40" fmla="*/ 817141 h 898622"/>
                <a:gd name="connsiteX41" fmla="*/ 322555 w 632673"/>
                <a:gd name="connsiteY41" fmla="*/ 819469 h 898622"/>
                <a:gd name="connsiteX42" fmla="*/ 326441 w 632673"/>
                <a:gd name="connsiteY42" fmla="*/ 818693 h 898622"/>
                <a:gd name="connsiteX43" fmla="*/ 330327 w 632673"/>
                <a:gd name="connsiteY43" fmla="*/ 815589 h 898622"/>
                <a:gd name="connsiteX44" fmla="*/ 334213 w 632673"/>
                <a:gd name="connsiteY44" fmla="*/ 814037 h 898622"/>
                <a:gd name="connsiteX45" fmla="*/ 338877 w 632673"/>
                <a:gd name="connsiteY45" fmla="*/ 816365 h 898622"/>
                <a:gd name="connsiteX46" fmla="*/ 317114 w 632673"/>
                <a:gd name="connsiteY46" fmla="*/ 826453 h 898622"/>
                <a:gd name="connsiteX47" fmla="*/ 307010 w 632673"/>
                <a:gd name="connsiteY47" fmla="*/ 834213 h 898622"/>
                <a:gd name="connsiteX48" fmla="*/ 300792 w 632673"/>
                <a:gd name="connsiteY48" fmla="*/ 845077 h 898622"/>
                <a:gd name="connsiteX49" fmla="*/ 301569 w 632673"/>
                <a:gd name="connsiteY49" fmla="*/ 849733 h 898622"/>
                <a:gd name="connsiteX50" fmla="*/ 307010 w 632673"/>
                <a:gd name="connsiteY50" fmla="*/ 846629 h 898622"/>
                <a:gd name="connsiteX51" fmla="*/ 323332 w 632673"/>
                <a:gd name="connsiteY51" fmla="*/ 827229 h 898622"/>
                <a:gd name="connsiteX52" fmla="*/ 327995 w 632673"/>
                <a:gd name="connsiteY52" fmla="*/ 824125 h 898622"/>
                <a:gd name="connsiteX53" fmla="*/ 334213 w 632673"/>
                <a:gd name="connsiteY53" fmla="*/ 822573 h 898622"/>
                <a:gd name="connsiteX54" fmla="*/ 320223 w 632673"/>
                <a:gd name="connsiteY54" fmla="*/ 836541 h 898622"/>
                <a:gd name="connsiteX55" fmla="*/ 317891 w 632673"/>
                <a:gd name="connsiteY55" fmla="*/ 840421 h 898622"/>
                <a:gd name="connsiteX56" fmla="*/ 314782 w 632673"/>
                <a:gd name="connsiteY56" fmla="*/ 848957 h 898622"/>
                <a:gd name="connsiteX57" fmla="*/ 312450 w 632673"/>
                <a:gd name="connsiteY57" fmla="*/ 852837 h 898622"/>
                <a:gd name="connsiteX58" fmla="*/ 310896 w 632673"/>
                <a:gd name="connsiteY58" fmla="*/ 856717 h 898622"/>
                <a:gd name="connsiteX59" fmla="*/ 310896 w 632673"/>
                <a:gd name="connsiteY59" fmla="*/ 862926 h 898622"/>
                <a:gd name="connsiteX60" fmla="*/ 310119 w 632673"/>
                <a:gd name="connsiteY60" fmla="*/ 868358 h 898622"/>
                <a:gd name="connsiteX61" fmla="*/ 307010 w 632673"/>
                <a:gd name="connsiteY61" fmla="*/ 869910 h 898622"/>
                <a:gd name="connsiteX62" fmla="*/ 303901 w 632673"/>
                <a:gd name="connsiteY62" fmla="*/ 870686 h 898622"/>
                <a:gd name="connsiteX63" fmla="*/ 298460 w 632673"/>
                <a:gd name="connsiteY63" fmla="*/ 875342 h 898622"/>
                <a:gd name="connsiteX64" fmla="*/ 294574 w 632673"/>
                <a:gd name="connsiteY64" fmla="*/ 876118 h 898622"/>
                <a:gd name="connsiteX65" fmla="*/ 282915 w 632673"/>
                <a:gd name="connsiteY65" fmla="*/ 876894 h 898622"/>
                <a:gd name="connsiteX66" fmla="*/ 278252 w 632673"/>
                <a:gd name="connsiteY66" fmla="*/ 876118 h 898622"/>
                <a:gd name="connsiteX67" fmla="*/ 266593 w 632673"/>
                <a:gd name="connsiteY67" fmla="*/ 865254 h 898622"/>
                <a:gd name="connsiteX68" fmla="*/ 263484 w 632673"/>
                <a:gd name="connsiteY68" fmla="*/ 863702 h 898622"/>
                <a:gd name="connsiteX69" fmla="*/ 258044 w 632673"/>
                <a:gd name="connsiteY69" fmla="*/ 865254 h 898622"/>
                <a:gd name="connsiteX70" fmla="*/ 254935 w 632673"/>
                <a:gd name="connsiteY70" fmla="*/ 867582 h 898622"/>
                <a:gd name="connsiteX71" fmla="*/ 254158 w 632673"/>
                <a:gd name="connsiteY71" fmla="*/ 872238 h 898622"/>
                <a:gd name="connsiteX72" fmla="*/ 257266 w 632673"/>
                <a:gd name="connsiteY72" fmla="*/ 873014 h 898622"/>
                <a:gd name="connsiteX73" fmla="*/ 260376 w 632673"/>
                <a:gd name="connsiteY73" fmla="*/ 873790 h 898622"/>
                <a:gd name="connsiteX74" fmla="*/ 273588 w 632673"/>
                <a:gd name="connsiteY74" fmla="*/ 879222 h 898622"/>
                <a:gd name="connsiteX75" fmla="*/ 257266 w 632673"/>
                <a:gd name="connsiteY75" fmla="*/ 874566 h 898622"/>
                <a:gd name="connsiteX76" fmla="*/ 241722 w 632673"/>
                <a:gd name="connsiteY76" fmla="*/ 873014 h 898622"/>
                <a:gd name="connsiteX77" fmla="*/ 238613 w 632673"/>
                <a:gd name="connsiteY77" fmla="*/ 873790 h 898622"/>
                <a:gd name="connsiteX78" fmla="*/ 230063 w 632673"/>
                <a:gd name="connsiteY78" fmla="*/ 878446 h 898622"/>
                <a:gd name="connsiteX79" fmla="*/ 227731 w 632673"/>
                <a:gd name="connsiteY79" fmla="*/ 880774 h 898622"/>
                <a:gd name="connsiteX80" fmla="*/ 226177 w 632673"/>
                <a:gd name="connsiteY80" fmla="*/ 883878 h 898622"/>
                <a:gd name="connsiteX81" fmla="*/ 223068 w 632673"/>
                <a:gd name="connsiteY81" fmla="*/ 886206 h 898622"/>
                <a:gd name="connsiteX82" fmla="*/ 215296 w 632673"/>
                <a:gd name="connsiteY82" fmla="*/ 888534 h 898622"/>
                <a:gd name="connsiteX83" fmla="*/ 205969 w 632673"/>
                <a:gd name="connsiteY83" fmla="*/ 897070 h 898622"/>
                <a:gd name="connsiteX84" fmla="*/ 205191 w 632673"/>
                <a:gd name="connsiteY84" fmla="*/ 898622 h 898622"/>
                <a:gd name="connsiteX85" fmla="*/ 201305 w 632673"/>
                <a:gd name="connsiteY85" fmla="*/ 896294 h 898622"/>
                <a:gd name="connsiteX86" fmla="*/ 195087 w 632673"/>
                <a:gd name="connsiteY86" fmla="*/ 887758 h 898622"/>
                <a:gd name="connsiteX87" fmla="*/ 191201 w 632673"/>
                <a:gd name="connsiteY87" fmla="*/ 885430 h 898622"/>
                <a:gd name="connsiteX88" fmla="*/ 185760 w 632673"/>
                <a:gd name="connsiteY88" fmla="*/ 883878 h 898622"/>
                <a:gd name="connsiteX89" fmla="*/ 92492 w 632673"/>
                <a:gd name="connsiteY89" fmla="*/ 827229 h 898622"/>
                <a:gd name="connsiteX90" fmla="*/ 82387 w 632673"/>
                <a:gd name="connsiteY90" fmla="*/ 824125 h 898622"/>
                <a:gd name="connsiteX91" fmla="*/ 70729 w 632673"/>
                <a:gd name="connsiteY91" fmla="*/ 815589 h 898622"/>
                <a:gd name="connsiteX92" fmla="*/ 62956 w 632673"/>
                <a:gd name="connsiteY92" fmla="*/ 813261 h 898622"/>
                <a:gd name="connsiteX93" fmla="*/ 57516 w 632673"/>
                <a:gd name="connsiteY93" fmla="*/ 812485 h 898622"/>
                <a:gd name="connsiteX94" fmla="*/ 52852 w 632673"/>
                <a:gd name="connsiteY94" fmla="*/ 812485 h 898622"/>
                <a:gd name="connsiteX95" fmla="*/ 52852 w 632673"/>
                <a:gd name="connsiteY95" fmla="*/ 811709 h 898622"/>
                <a:gd name="connsiteX96" fmla="*/ 72283 w 632673"/>
                <a:gd name="connsiteY96" fmla="*/ 798516 h 898622"/>
                <a:gd name="connsiteX97" fmla="*/ 87828 w 632673"/>
                <a:gd name="connsiteY97" fmla="*/ 793861 h 898622"/>
                <a:gd name="connsiteX98" fmla="*/ 101818 w 632673"/>
                <a:gd name="connsiteY98" fmla="*/ 781444 h 898622"/>
                <a:gd name="connsiteX99" fmla="*/ 103373 w 632673"/>
                <a:gd name="connsiteY99" fmla="*/ 769028 h 898622"/>
                <a:gd name="connsiteX100" fmla="*/ 101818 w 632673"/>
                <a:gd name="connsiteY100" fmla="*/ 755836 h 898622"/>
                <a:gd name="connsiteX101" fmla="*/ 96378 w 632673"/>
                <a:gd name="connsiteY101" fmla="*/ 730227 h 898622"/>
                <a:gd name="connsiteX102" fmla="*/ 96378 w 632673"/>
                <a:gd name="connsiteY102" fmla="*/ 703843 h 898622"/>
                <a:gd name="connsiteX103" fmla="*/ 107259 w 632673"/>
                <a:gd name="connsiteY103" fmla="*/ 675131 h 898622"/>
                <a:gd name="connsiteX104" fmla="*/ 93269 w 632673"/>
                <a:gd name="connsiteY104" fmla="*/ 660386 h 898622"/>
                <a:gd name="connsiteX105" fmla="*/ 70729 w 632673"/>
                <a:gd name="connsiteY105" fmla="*/ 661938 h 898622"/>
                <a:gd name="connsiteX106" fmla="*/ 52852 w 632673"/>
                <a:gd name="connsiteY106" fmla="*/ 648746 h 898622"/>
                <a:gd name="connsiteX107" fmla="*/ 45080 w 632673"/>
                <a:gd name="connsiteY107" fmla="*/ 622362 h 898622"/>
                <a:gd name="connsiteX108" fmla="*/ 44303 w 632673"/>
                <a:gd name="connsiteY108" fmla="*/ 575025 h 898622"/>
                <a:gd name="connsiteX109" fmla="*/ 26426 w 632673"/>
                <a:gd name="connsiteY109" fmla="*/ 561057 h 898622"/>
                <a:gd name="connsiteX110" fmla="*/ 12436 w 632673"/>
                <a:gd name="connsiteY110" fmla="*/ 535448 h 898622"/>
                <a:gd name="connsiteX111" fmla="*/ 0 w 632673"/>
                <a:gd name="connsiteY111" fmla="*/ 507512 h 898622"/>
                <a:gd name="connsiteX112" fmla="*/ 0 w 632673"/>
                <a:gd name="connsiteY112" fmla="*/ 485784 h 898622"/>
                <a:gd name="connsiteX113" fmla="*/ 1555 w 632673"/>
                <a:gd name="connsiteY113" fmla="*/ 475696 h 898622"/>
                <a:gd name="connsiteX114" fmla="*/ 10881 w 632673"/>
                <a:gd name="connsiteY114" fmla="*/ 460951 h 898622"/>
                <a:gd name="connsiteX115" fmla="*/ 16322 w 632673"/>
                <a:gd name="connsiteY115" fmla="*/ 456295 h 898622"/>
                <a:gd name="connsiteX116" fmla="*/ 21763 w 632673"/>
                <a:gd name="connsiteY116" fmla="*/ 450863 h 898622"/>
                <a:gd name="connsiteX117" fmla="*/ 27203 w 632673"/>
                <a:gd name="connsiteY117" fmla="*/ 431463 h 898622"/>
                <a:gd name="connsiteX118" fmla="*/ 24872 w 632673"/>
                <a:gd name="connsiteY118" fmla="*/ 418270 h 898622"/>
                <a:gd name="connsiteX119" fmla="*/ 15545 w 632673"/>
                <a:gd name="connsiteY119" fmla="*/ 394990 h 898622"/>
                <a:gd name="connsiteX120" fmla="*/ 13990 w 632673"/>
                <a:gd name="connsiteY120" fmla="*/ 371710 h 898622"/>
                <a:gd name="connsiteX121" fmla="*/ 25649 w 632673"/>
                <a:gd name="connsiteY121" fmla="*/ 354638 h 898622"/>
                <a:gd name="connsiteX122" fmla="*/ 44303 w 632673"/>
                <a:gd name="connsiteY122" fmla="*/ 356190 h 898622"/>
                <a:gd name="connsiteX123" fmla="*/ 62956 w 632673"/>
                <a:gd name="connsiteY123" fmla="*/ 362398 h 898622"/>
                <a:gd name="connsiteX124" fmla="*/ 99487 w 632673"/>
                <a:gd name="connsiteY124" fmla="*/ 356190 h 898622"/>
                <a:gd name="connsiteX125" fmla="*/ 147676 w 632673"/>
                <a:gd name="connsiteY125" fmla="*/ 307301 h 898622"/>
                <a:gd name="connsiteX126" fmla="*/ 211409 w 632673"/>
                <a:gd name="connsiteY126" fmla="*/ 312733 h 898622"/>
                <a:gd name="connsiteX127" fmla="*/ 244831 w 632673"/>
                <a:gd name="connsiteY127" fmla="*/ 321269 h 898622"/>
                <a:gd name="connsiteX128" fmla="*/ 289911 w 632673"/>
                <a:gd name="connsiteY128" fmla="*/ 339117 h 898622"/>
                <a:gd name="connsiteX129" fmla="*/ 309342 w 632673"/>
                <a:gd name="connsiteY129" fmla="*/ 329805 h 898622"/>
                <a:gd name="connsiteX130" fmla="*/ 301569 w 632673"/>
                <a:gd name="connsiteY130" fmla="*/ 244444 h 898622"/>
                <a:gd name="connsiteX131" fmla="*/ 438363 w 632673"/>
                <a:gd name="connsiteY131" fmla="*/ 149770 h 898622"/>
                <a:gd name="connsiteX132" fmla="*/ 458572 w 632673"/>
                <a:gd name="connsiteY132" fmla="*/ 122610 h 898622"/>
                <a:gd name="connsiteX133" fmla="*/ 474117 w 632673"/>
                <a:gd name="connsiteY133" fmla="*/ 90794 h 898622"/>
                <a:gd name="connsiteX134" fmla="*/ 484221 w 632673"/>
                <a:gd name="connsiteY134" fmla="*/ 76049 h 898622"/>
                <a:gd name="connsiteX135" fmla="*/ 500543 w 632673"/>
                <a:gd name="connsiteY135" fmla="*/ 37249 h 898622"/>
                <a:gd name="connsiteX136" fmla="*/ 516087 w 632673"/>
                <a:gd name="connsiteY136" fmla="*/ 24056 h 898622"/>
                <a:gd name="connsiteX137" fmla="*/ 544845 w 632673"/>
                <a:gd name="connsiteY137" fmla="*/ 7760 h 898622"/>
                <a:gd name="connsiteX138" fmla="*/ 574380 w 632673"/>
                <a:gd name="connsiteY138" fmla="*/ 0 h 898622"/>
                <a:gd name="connsiteX139" fmla="*/ 593811 w 632673"/>
                <a:gd name="connsiteY139" fmla="*/ 8536 h 898622"/>
                <a:gd name="connsiteX140" fmla="*/ 607802 w 632673"/>
                <a:gd name="connsiteY140" fmla="*/ 30265 h 898622"/>
                <a:gd name="connsiteX141" fmla="*/ 617129 w 632673"/>
                <a:gd name="connsiteY141" fmla="*/ 55097 h 898622"/>
                <a:gd name="connsiteX142" fmla="*/ 632673 w 632673"/>
                <a:gd name="connsiteY142" fmla="*/ 71393 h 898622"/>
                <a:gd name="connsiteX143" fmla="*/ 612465 w 632673"/>
                <a:gd name="connsiteY143" fmla="*/ 90794 h 898622"/>
                <a:gd name="connsiteX144" fmla="*/ 600807 w 632673"/>
                <a:gd name="connsiteY144" fmla="*/ 120282 h 898622"/>
                <a:gd name="connsiteX145" fmla="*/ 582153 w 632673"/>
                <a:gd name="connsiteY145" fmla="*/ 203315 h 898622"/>
                <a:gd name="connsiteX146" fmla="*/ 571272 w 632673"/>
                <a:gd name="connsiteY146" fmla="*/ 232804 h 898622"/>
                <a:gd name="connsiteX147" fmla="*/ 566608 w 632673"/>
                <a:gd name="connsiteY147" fmla="*/ 263844 h 898622"/>
                <a:gd name="connsiteX148" fmla="*/ 565831 w 632673"/>
                <a:gd name="connsiteY148" fmla="*/ 277812 h 898622"/>
                <a:gd name="connsiteX149" fmla="*/ 568163 w 632673"/>
                <a:gd name="connsiteY149" fmla="*/ 300317 h 898622"/>
                <a:gd name="connsiteX150" fmla="*/ 579821 w 632673"/>
                <a:gd name="connsiteY150" fmla="*/ 329029 h 898622"/>
                <a:gd name="connsiteX151" fmla="*/ 579044 w 632673"/>
                <a:gd name="connsiteY151" fmla="*/ 347654 h 898622"/>
                <a:gd name="connsiteX152" fmla="*/ 566608 w 632673"/>
                <a:gd name="connsiteY152" fmla="*/ 360070 h 898622"/>
                <a:gd name="connsiteX153" fmla="*/ 559613 w 632673"/>
                <a:gd name="connsiteY153" fmla="*/ 363950 h 898622"/>
                <a:gd name="connsiteX154" fmla="*/ 549509 w 632673"/>
                <a:gd name="connsiteY154" fmla="*/ 377142 h 898622"/>
                <a:gd name="connsiteX155" fmla="*/ 521528 w 632673"/>
                <a:gd name="connsiteY155" fmla="*/ 377142 h 898622"/>
                <a:gd name="connsiteX156" fmla="*/ 486552 w 632673"/>
                <a:gd name="connsiteY156" fmla="*/ 379470 h 898622"/>
                <a:gd name="connsiteX157" fmla="*/ 469453 w 632673"/>
                <a:gd name="connsiteY157" fmla="*/ 408182 h 898622"/>
                <a:gd name="connsiteX158" fmla="*/ 448467 w 632673"/>
                <a:gd name="connsiteY158" fmla="*/ 456295 h 898622"/>
                <a:gd name="connsiteX159" fmla="*/ 424373 w 632673"/>
                <a:gd name="connsiteY159" fmla="*/ 516048 h 898622"/>
                <a:gd name="connsiteX160" fmla="*/ 424373 w 632673"/>
                <a:gd name="connsiteY160" fmla="*/ 551745 h 898622"/>
                <a:gd name="connsiteX161" fmla="*/ 435255 w 632673"/>
                <a:gd name="connsiteY161" fmla="*/ 585889 h 898622"/>
                <a:gd name="connsiteX162" fmla="*/ 443027 w 632673"/>
                <a:gd name="connsiteY162" fmla="*/ 585113 h 898622"/>
                <a:gd name="connsiteX163" fmla="*/ 467121 w 632673"/>
                <a:gd name="connsiteY163" fmla="*/ 589769 h 898622"/>
                <a:gd name="connsiteX164" fmla="*/ 477225 w 632673"/>
                <a:gd name="connsiteY164" fmla="*/ 598305 h 898622"/>
                <a:gd name="connsiteX165" fmla="*/ 480334 w 632673"/>
                <a:gd name="connsiteY165" fmla="*/ 604513 h 898622"/>
                <a:gd name="connsiteX166" fmla="*/ 484998 w 632673"/>
                <a:gd name="connsiteY166" fmla="*/ 630898 h 898622"/>
                <a:gd name="connsiteX167" fmla="*/ 479557 w 632673"/>
                <a:gd name="connsiteY167" fmla="*/ 654954 h 898622"/>
                <a:gd name="connsiteX168" fmla="*/ 468676 w 632673"/>
                <a:gd name="connsiteY168" fmla="*/ 682891 h 898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</a:cxnLst>
              <a:rect l="l" t="t" r="r" b="b"/>
              <a:pathLst>
                <a:path w="632673" h="898622">
                  <a:moveTo>
                    <a:pt x="468676" y="682891"/>
                  </a:moveTo>
                  <a:lnTo>
                    <a:pt x="460903" y="679787"/>
                  </a:lnTo>
                  <a:lnTo>
                    <a:pt x="453131" y="678235"/>
                  </a:lnTo>
                  <a:lnTo>
                    <a:pt x="446136" y="682115"/>
                  </a:lnTo>
                  <a:lnTo>
                    <a:pt x="415824" y="717035"/>
                  </a:lnTo>
                  <a:lnTo>
                    <a:pt x="415824" y="736435"/>
                  </a:lnTo>
                  <a:lnTo>
                    <a:pt x="421264" y="745748"/>
                  </a:lnTo>
                  <a:lnTo>
                    <a:pt x="407274" y="763596"/>
                  </a:lnTo>
                  <a:lnTo>
                    <a:pt x="401833" y="767476"/>
                  </a:lnTo>
                  <a:lnTo>
                    <a:pt x="395615" y="769028"/>
                  </a:lnTo>
                  <a:lnTo>
                    <a:pt x="392506" y="772132"/>
                  </a:lnTo>
                  <a:lnTo>
                    <a:pt x="380070" y="786100"/>
                  </a:lnTo>
                  <a:lnTo>
                    <a:pt x="374630" y="790756"/>
                  </a:lnTo>
                  <a:lnTo>
                    <a:pt x="360639" y="793861"/>
                  </a:lnTo>
                  <a:lnTo>
                    <a:pt x="329550" y="795412"/>
                  </a:lnTo>
                  <a:lnTo>
                    <a:pt x="316337" y="800845"/>
                  </a:lnTo>
                  <a:lnTo>
                    <a:pt x="311673" y="804725"/>
                  </a:lnTo>
                  <a:lnTo>
                    <a:pt x="307787" y="813261"/>
                  </a:lnTo>
                  <a:lnTo>
                    <a:pt x="303901" y="816365"/>
                  </a:lnTo>
                  <a:lnTo>
                    <a:pt x="305455" y="813261"/>
                  </a:lnTo>
                  <a:lnTo>
                    <a:pt x="305455" y="810933"/>
                  </a:lnTo>
                  <a:lnTo>
                    <a:pt x="303901" y="808605"/>
                  </a:lnTo>
                  <a:lnTo>
                    <a:pt x="300792" y="807053"/>
                  </a:lnTo>
                  <a:lnTo>
                    <a:pt x="297683" y="814037"/>
                  </a:lnTo>
                  <a:lnTo>
                    <a:pt x="292242" y="819469"/>
                  </a:lnTo>
                  <a:lnTo>
                    <a:pt x="288356" y="824901"/>
                  </a:lnTo>
                  <a:lnTo>
                    <a:pt x="291465" y="831885"/>
                  </a:lnTo>
                  <a:lnTo>
                    <a:pt x="296906" y="824901"/>
                  </a:lnTo>
                  <a:lnTo>
                    <a:pt x="304678" y="827229"/>
                  </a:lnTo>
                  <a:lnTo>
                    <a:pt x="306233" y="819469"/>
                  </a:lnTo>
                  <a:lnTo>
                    <a:pt x="307787" y="820245"/>
                  </a:lnTo>
                  <a:lnTo>
                    <a:pt x="309342" y="821797"/>
                  </a:lnTo>
                  <a:lnTo>
                    <a:pt x="310119" y="823349"/>
                  </a:lnTo>
                  <a:lnTo>
                    <a:pt x="310896" y="825677"/>
                  </a:lnTo>
                  <a:lnTo>
                    <a:pt x="313228" y="822573"/>
                  </a:lnTo>
                  <a:lnTo>
                    <a:pt x="313228" y="819469"/>
                  </a:lnTo>
                  <a:lnTo>
                    <a:pt x="313228" y="816365"/>
                  </a:lnTo>
                  <a:lnTo>
                    <a:pt x="310896" y="813261"/>
                  </a:lnTo>
                  <a:lnTo>
                    <a:pt x="316337" y="810157"/>
                  </a:lnTo>
                  <a:lnTo>
                    <a:pt x="318669" y="812485"/>
                  </a:lnTo>
                  <a:lnTo>
                    <a:pt x="320223" y="817141"/>
                  </a:lnTo>
                  <a:lnTo>
                    <a:pt x="322555" y="819469"/>
                  </a:lnTo>
                  <a:lnTo>
                    <a:pt x="326441" y="818693"/>
                  </a:lnTo>
                  <a:lnTo>
                    <a:pt x="330327" y="815589"/>
                  </a:lnTo>
                  <a:lnTo>
                    <a:pt x="334213" y="814037"/>
                  </a:lnTo>
                  <a:lnTo>
                    <a:pt x="338877" y="816365"/>
                  </a:lnTo>
                  <a:lnTo>
                    <a:pt x="317114" y="826453"/>
                  </a:lnTo>
                  <a:lnTo>
                    <a:pt x="307010" y="834213"/>
                  </a:lnTo>
                  <a:lnTo>
                    <a:pt x="300792" y="845077"/>
                  </a:lnTo>
                  <a:lnTo>
                    <a:pt x="301569" y="849733"/>
                  </a:lnTo>
                  <a:lnTo>
                    <a:pt x="307010" y="846629"/>
                  </a:lnTo>
                  <a:lnTo>
                    <a:pt x="323332" y="827229"/>
                  </a:lnTo>
                  <a:lnTo>
                    <a:pt x="327995" y="824125"/>
                  </a:lnTo>
                  <a:lnTo>
                    <a:pt x="334213" y="822573"/>
                  </a:lnTo>
                  <a:lnTo>
                    <a:pt x="320223" y="836541"/>
                  </a:lnTo>
                  <a:lnTo>
                    <a:pt x="317891" y="840421"/>
                  </a:lnTo>
                  <a:lnTo>
                    <a:pt x="314782" y="848957"/>
                  </a:lnTo>
                  <a:lnTo>
                    <a:pt x="312450" y="852837"/>
                  </a:lnTo>
                  <a:lnTo>
                    <a:pt x="310896" y="856717"/>
                  </a:lnTo>
                  <a:lnTo>
                    <a:pt x="310896" y="862926"/>
                  </a:lnTo>
                  <a:lnTo>
                    <a:pt x="310119" y="868358"/>
                  </a:lnTo>
                  <a:lnTo>
                    <a:pt x="307010" y="869910"/>
                  </a:lnTo>
                  <a:lnTo>
                    <a:pt x="303901" y="870686"/>
                  </a:lnTo>
                  <a:lnTo>
                    <a:pt x="298460" y="875342"/>
                  </a:lnTo>
                  <a:lnTo>
                    <a:pt x="294574" y="876118"/>
                  </a:lnTo>
                  <a:lnTo>
                    <a:pt x="282915" y="876894"/>
                  </a:lnTo>
                  <a:lnTo>
                    <a:pt x="278252" y="876118"/>
                  </a:lnTo>
                  <a:lnTo>
                    <a:pt x="266593" y="865254"/>
                  </a:lnTo>
                  <a:lnTo>
                    <a:pt x="263484" y="863702"/>
                  </a:lnTo>
                  <a:lnTo>
                    <a:pt x="258044" y="865254"/>
                  </a:lnTo>
                  <a:lnTo>
                    <a:pt x="254935" y="867582"/>
                  </a:lnTo>
                  <a:lnTo>
                    <a:pt x="254158" y="872238"/>
                  </a:lnTo>
                  <a:lnTo>
                    <a:pt x="257266" y="873014"/>
                  </a:lnTo>
                  <a:lnTo>
                    <a:pt x="260376" y="873790"/>
                  </a:lnTo>
                  <a:lnTo>
                    <a:pt x="273588" y="879222"/>
                  </a:lnTo>
                  <a:lnTo>
                    <a:pt x="257266" y="874566"/>
                  </a:lnTo>
                  <a:lnTo>
                    <a:pt x="241722" y="873014"/>
                  </a:lnTo>
                  <a:lnTo>
                    <a:pt x="238613" y="873790"/>
                  </a:lnTo>
                  <a:lnTo>
                    <a:pt x="230063" y="878446"/>
                  </a:lnTo>
                  <a:lnTo>
                    <a:pt x="227731" y="880774"/>
                  </a:lnTo>
                  <a:lnTo>
                    <a:pt x="226177" y="883878"/>
                  </a:lnTo>
                  <a:lnTo>
                    <a:pt x="223068" y="886206"/>
                  </a:lnTo>
                  <a:lnTo>
                    <a:pt x="215296" y="888534"/>
                  </a:lnTo>
                  <a:lnTo>
                    <a:pt x="205969" y="897070"/>
                  </a:lnTo>
                  <a:lnTo>
                    <a:pt x="205191" y="898622"/>
                  </a:lnTo>
                  <a:lnTo>
                    <a:pt x="201305" y="896294"/>
                  </a:lnTo>
                  <a:lnTo>
                    <a:pt x="195087" y="887758"/>
                  </a:lnTo>
                  <a:lnTo>
                    <a:pt x="191201" y="885430"/>
                  </a:lnTo>
                  <a:lnTo>
                    <a:pt x="185760" y="883878"/>
                  </a:lnTo>
                  <a:lnTo>
                    <a:pt x="92492" y="827229"/>
                  </a:lnTo>
                  <a:lnTo>
                    <a:pt x="82387" y="824125"/>
                  </a:lnTo>
                  <a:lnTo>
                    <a:pt x="70729" y="815589"/>
                  </a:lnTo>
                  <a:lnTo>
                    <a:pt x="62956" y="813261"/>
                  </a:lnTo>
                  <a:lnTo>
                    <a:pt x="57516" y="812485"/>
                  </a:lnTo>
                  <a:lnTo>
                    <a:pt x="52852" y="812485"/>
                  </a:lnTo>
                  <a:lnTo>
                    <a:pt x="52852" y="811709"/>
                  </a:lnTo>
                  <a:lnTo>
                    <a:pt x="72283" y="798516"/>
                  </a:lnTo>
                  <a:lnTo>
                    <a:pt x="87828" y="793861"/>
                  </a:lnTo>
                  <a:lnTo>
                    <a:pt x="101818" y="781444"/>
                  </a:lnTo>
                  <a:lnTo>
                    <a:pt x="103373" y="769028"/>
                  </a:lnTo>
                  <a:lnTo>
                    <a:pt x="101818" y="755836"/>
                  </a:lnTo>
                  <a:lnTo>
                    <a:pt x="96378" y="730227"/>
                  </a:lnTo>
                  <a:lnTo>
                    <a:pt x="96378" y="703843"/>
                  </a:lnTo>
                  <a:lnTo>
                    <a:pt x="107259" y="675131"/>
                  </a:lnTo>
                  <a:lnTo>
                    <a:pt x="93269" y="660386"/>
                  </a:lnTo>
                  <a:lnTo>
                    <a:pt x="70729" y="661938"/>
                  </a:lnTo>
                  <a:lnTo>
                    <a:pt x="52852" y="648746"/>
                  </a:lnTo>
                  <a:lnTo>
                    <a:pt x="45080" y="622362"/>
                  </a:lnTo>
                  <a:lnTo>
                    <a:pt x="44303" y="575025"/>
                  </a:lnTo>
                  <a:lnTo>
                    <a:pt x="26426" y="561057"/>
                  </a:lnTo>
                  <a:lnTo>
                    <a:pt x="12436" y="535448"/>
                  </a:lnTo>
                  <a:lnTo>
                    <a:pt x="0" y="507512"/>
                  </a:lnTo>
                  <a:lnTo>
                    <a:pt x="0" y="485784"/>
                  </a:lnTo>
                  <a:lnTo>
                    <a:pt x="1555" y="475696"/>
                  </a:lnTo>
                  <a:lnTo>
                    <a:pt x="10881" y="460951"/>
                  </a:lnTo>
                  <a:lnTo>
                    <a:pt x="16322" y="456295"/>
                  </a:lnTo>
                  <a:lnTo>
                    <a:pt x="21763" y="450863"/>
                  </a:lnTo>
                  <a:lnTo>
                    <a:pt x="27203" y="431463"/>
                  </a:lnTo>
                  <a:lnTo>
                    <a:pt x="24872" y="418270"/>
                  </a:lnTo>
                  <a:lnTo>
                    <a:pt x="15545" y="394990"/>
                  </a:lnTo>
                  <a:lnTo>
                    <a:pt x="13990" y="371710"/>
                  </a:lnTo>
                  <a:lnTo>
                    <a:pt x="25649" y="354638"/>
                  </a:lnTo>
                  <a:lnTo>
                    <a:pt x="44303" y="356190"/>
                  </a:lnTo>
                  <a:lnTo>
                    <a:pt x="62956" y="362398"/>
                  </a:lnTo>
                  <a:lnTo>
                    <a:pt x="99487" y="356190"/>
                  </a:lnTo>
                  <a:lnTo>
                    <a:pt x="147676" y="307301"/>
                  </a:lnTo>
                  <a:lnTo>
                    <a:pt x="211409" y="312733"/>
                  </a:lnTo>
                  <a:lnTo>
                    <a:pt x="244831" y="321269"/>
                  </a:lnTo>
                  <a:lnTo>
                    <a:pt x="289911" y="339117"/>
                  </a:lnTo>
                  <a:lnTo>
                    <a:pt x="309342" y="329805"/>
                  </a:lnTo>
                  <a:lnTo>
                    <a:pt x="301569" y="244444"/>
                  </a:lnTo>
                  <a:lnTo>
                    <a:pt x="438363" y="149770"/>
                  </a:lnTo>
                  <a:lnTo>
                    <a:pt x="458572" y="122610"/>
                  </a:lnTo>
                  <a:lnTo>
                    <a:pt x="474117" y="90794"/>
                  </a:lnTo>
                  <a:lnTo>
                    <a:pt x="484221" y="76049"/>
                  </a:lnTo>
                  <a:lnTo>
                    <a:pt x="500543" y="37249"/>
                  </a:lnTo>
                  <a:lnTo>
                    <a:pt x="516087" y="24056"/>
                  </a:lnTo>
                  <a:lnTo>
                    <a:pt x="544845" y="7760"/>
                  </a:lnTo>
                  <a:lnTo>
                    <a:pt x="574380" y="0"/>
                  </a:lnTo>
                  <a:lnTo>
                    <a:pt x="593811" y="8536"/>
                  </a:lnTo>
                  <a:lnTo>
                    <a:pt x="607802" y="30265"/>
                  </a:lnTo>
                  <a:lnTo>
                    <a:pt x="617129" y="55097"/>
                  </a:lnTo>
                  <a:lnTo>
                    <a:pt x="632673" y="71393"/>
                  </a:lnTo>
                  <a:lnTo>
                    <a:pt x="612465" y="90794"/>
                  </a:lnTo>
                  <a:lnTo>
                    <a:pt x="600807" y="120282"/>
                  </a:lnTo>
                  <a:lnTo>
                    <a:pt x="582153" y="203315"/>
                  </a:lnTo>
                  <a:lnTo>
                    <a:pt x="571272" y="232804"/>
                  </a:lnTo>
                  <a:lnTo>
                    <a:pt x="566608" y="263844"/>
                  </a:lnTo>
                  <a:lnTo>
                    <a:pt x="565831" y="277812"/>
                  </a:lnTo>
                  <a:lnTo>
                    <a:pt x="568163" y="300317"/>
                  </a:lnTo>
                  <a:lnTo>
                    <a:pt x="579821" y="329029"/>
                  </a:lnTo>
                  <a:lnTo>
                    <a:pt x="579044" y="347654"/>
                  </a:lnTo>
                  <a:lnTo>
                    <a:pt x="566608" y="360070"/>
                  </a:lnTo>
                  <a:lnTo>
                    <a:pt x="559613" y="363950"/>
                  </a:lnTo>
                  <a:lnTo>
                    <a:pt x="549509" y="377142"/>
                  </a:lnTo>
                  <a:lnTo>
                    <a:pt x="521528" y="377142"/>
                  </a:lnTo>
                  <a:lnTo>
                    <a:pt x="486552" y="379470"/>
                  </a:lnTo>
                  <a:lnTo>
                    <a:pt x="469453" y="408182"/>
                  </a:lnTo>
                  <a:lnTo>
                    <a:pt x="448467" y="456295"/>
                  </a:lnTo>
                  <a:lnTo>
                    <a:pt x="424373" y="516048"/>
                  </a:lnTo>
                  <a:lnTo>
                    <a:pt x="424373" y="551745"/>
                  </a:lnTo>
                  <a:lnTo>
                    <a:pt x="435255" y="585889"/>
                  </a:lnTo>
                  <a:lnTo>
                    <a:pt x="443027" y="585113"/>
                  </a:lnTo>
                  <a:lnTo>
                    <a:pt x="467121" y="589769"/>
                  </a:lnTo>
                  <a:lnTo>
                    <a:pt x="477225" y="598305"/>
                  </a:lnTo>
                  <a:lnTo>
                    <a:pt x="480334" y="604513"/>
                  </a:lnTo>
                  <a:lnTo>
                    <a:pt x="484998" y="630898"/>
                  </a:lnTo>
                  <a:lnTo>
                    <a:pt x="479557" y="654954"/>
                  </a:lnTo>
                  <a:lnTo>
                    <a:pt x="468676" y="68289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tr-TR"/>
            </a:p>
          </p:txBody>
        </p:sp>
        <p:sp>
          <p:nvSpPr>
            <p:cNvPr id="216" name="Serbest Form 215">
              <a:extLst>
                <a:ext uri="{FF2B5EF4-FFF2-40B4-BE49-F238E27FC236}">
                  <a16:creationId xmlns:a16="http://schemas.microsoft.com/office/drawing/2014/main" id="{0E919A09-8BE2-F88D-8137-A71CA94647C7}"/>
                </a:ext>
              </a:extLst>
            </p:cNvPr>
            <p:cNvSpPr/>
            <p:nvPr/>
          </p:nvSpPr>
          <p:spPr>
            <a:xfrm>
              <a:off x="5906365" y="4070229"/>
              <a:ext cx="1349993" cy="824262"/>
            </a:xfrm>
            <a:custGeom>
              <a:avLst/>
              <a:gdLst>
                <a:gd name="connsiteX0" fmla="*/ 444581 w 714283"/>
                <a:gd name="connsiteY0" fmla="*/ 0 h 436118"/>
                <a:gd name="connsiteX1" fmla="*/ 471785 w 714283"/>
                <a:gd name="connsiteY1" fmla="*/ 2328 h 436118"/>
                <a:gd name="connsiteX2" fmla="*/ 495102 w 714283"/>
                <a:gd name="connsiteY2" fmla="*/ 8536 h 436118"/>
                <a:gd name="connsiteX3" fmla="*/ 574380 w 714283"/>
                <a:gd name="connsiteY3" fmla="*/ 10864 h 436118"/>
                <a:gd name="connsiteX4" fmla="*/ 592257 w 714283"/>
                <a:gd name="connsiteY4" fmla="*/ 11640 h 436118"/>
                <a:gd name="connsiteX5" fmla="*/ 624124 w 714283"/>
                <a:gd name="connsiteY5" fmla="*/ 18624 h 436118"/>
                <a:gd name="connsiteX6" fmla="*/ 621792 w 714283"/>
                <a:gd name="connsiteY6" fmla="*/ 31816 h 436118"/>
                <a:gd name="connsiteX7" fmla="*/ 621792 w 714283"/>
                <a:gd name="connsiteY7" fmla="*/ 45785 h 436118"/>
                <a:gd name="connsiteX8" fmla="*/ 630342 w 714283"/>
                <a:gd name="connsiteY8" fmla="*/ 51217 h 436118"/>
                <a:gd name="connsiteX9" fmla="*/ 641223 w 714283"/>
                <a:gd name="connsiteY9" fmla="*/ 52769 h 436118"/>
                <a:gd name="connsiteX10" fmla="*/ 658322 w 714283"/>
                <a:gd name="connsiteY10" fmla="*/ 63633 h 436118"/>
                <a:gd name="connsiteX11" fmla="*/ 700293 w 714283"/>
                <a:gd name="connsiteY11" fmla="*/ 84585 h 436118"/>
                <a:gd name="connsiteX12" fmla="*/ 714284 w 714283"/>
                <a:gd name="connsiteY12" fmla="*/ 110194 h 436118"/>
                <a:gd name="connsiteX13" fmla="*/ 713506 w 714283"/>
                <a:gd name="connsiteY13" fmla="*/ 123386 h 436118"/>
                <a:gd name="connsiteX14" fmla="*/ 712729 w 714283"/>
                <a:gd name="connsiteY14" fmla="*/ 129594 h 436118"/>
                <a:gd name="connsiteX15" fmla="*/ 711952 w 714283"/>
                <a:gd name="connsiteY15" fmla="*/ 137354 h 436118"/>
                <a:gd name="connsiteX16" fmla="*/ 706511 w 714283"/>
                <a:gd name="connsiteY16" fmla="*/ 163739 h 436118"/>
                <a:gd name="connsiteX17" fmla="*/ 693298 w 714283"/>
                <a:gd name="connsiteY17" fmla="*/ 169171 h 436118"/>
                <a:gd name="connsiteX18" fmla="*/ 682417 w 714283"/>
                <a:gd name="connsiteY18" fmla="*/ 179259 h 436118"/>
                <a:gd name="connsiteX19" fmla="*/ 680862 w 714283"/>
                <a:gd name="connsiteY19" fmla="*/ 205643 h 436118"/>
                <a:gd name="connsiteX20" fmla="*/ 694853 w 714283"/>
                <a:gd name="connsiteY20" fmla="*/ 244444 h 436118"/>
                <a:gd name="connsiteX21" fmla="*/ 688635 w 714283"/>
                <a:gd name="connsiteY21" fmla="*/ 256084 h 436118"/>
                <a:gd name="connsiteX22" fmla="*/ 675422 w 714283"/>
                <a:gd name="connsiteY22" fmla="*/ 270828 h 436118"/>
                <a:gd name="connsiteX23" fmla="*/ 665318 w 714283"/>
                <a:gd name="connsiteY23" fmla="*/ 288676 h 436118"/>
                <a:gd name="connsiteX24" fmla="*/ 635005 w 714283"/>
                <a:gd name="connsiteY24" fmla="*/ 304973 h 436118"/>
                <a:gd name="connsiteX25" fmla="*/ 584484 w 714283"/>
                <a:gd name="connsiteY25" fmla="*/ 297213 h 436118"/>
                <a:gd name="connsiteX26" fmla="*/ 568940 w 714283"/>
                <a:gd name="connsiteY26" fmla="*/ 301869 h 436118"/>
                <a:gd name="connsiteX27" fmla="*/ 553395 w 714283"/>
                <a:gd name="connsiteY27" fmla="*/ 312733 h 436118"/>
                <a:gd name="connsiteX28" fmla="*/ 509870 w 714283"/>
                <a:gd name="connsiteY28" fmla="*/ 322821 h 436118"/>
                <a:gd name="connsiteX29" fmla="*/ 484220 w 714283"/>
                <a:gd name="connsiteY29" fmla="*/ 334461 h 436118"/>
                <a:gd name="connsiteX30" fmla="*/ 453131 w 714283"/>
                <a:gd name="connsiteY30" fmla="*/ 341445 h 436118"/>
                <a:gd name="connsiteX31" fmla="*/ 407274 w 714283"/>
                <a:gd name="connsiteY31" fmla="*/ 340669 h 436118"/>
                <a:gd name="connsiteX32" fmla="*/ 392506 w 714283"/>
                <a:gd name="connsiteY32" fmla="*/ 342997 h 436118"/>
                <a:gd name="connsiteX33" fmla="*/ 359862 w 714283"/>
                <a:gd name="connsiteY33" fmla="*/ 356190 h 436118"/>
                <a:gd name="connsiteX34" fmla="*/ 347426 w 714283"/>
                <a:gd name="connsiteY34" fmla="*/ 354638 h 436118"/>
                <a:gd name="connsiteX35" fmla="*/ 335768 w 714283"/>
                <a:gd name="connsiteY35" fmla="*/ 349981 h 436118"/>
                <a:gd name="connsiteX36" fmla="*/ 324886 w 714283"/>
                <a:gd name="connsiteY36" fmla="*/ 348429 h 436118"/>
                <a:gd name="connsiteX37" fmla="*/ 317114 w 714283"/>
                <a:gd name="connsiteY37" fmla="*/ 344549 h 436118"/>
                <a:gd name="connsiteX38" fmla="*/ 304678 w 714283"/>
                <a:gd name="connsiteY38" fmla="*/ 331357 h 436118"/>
                <a:gd name="connsiteX39" fmla="*/ 242499 w 714283"/>
                <a:gd name="connsiteY39" fmla="*/ 338341 h 436118"/>
                <a:gd name="connsiteX40" fmla="*/ 209855 w 714283"/>
                <a:gd name="connsiteY40" fmla="*/ 318165 h 436118"/>
                <a:gd name="connsiteX41" fmla="*/ 175656 w 714283"/>
                <a:gd name="connsiteY41" fmla="*/ 306525 h 436118"/>
                <a:gd name="connsiteX42" fmla="*/ 166329 w 714283"/>
                <a:gd name="connsiteY42" fmla="*/ 316613 h 436118"/>
                <a:gd name="connsiteX43" fmla="*/ 162443 w 714283"/>
                <a:gd name="connsiteY43" fmla="*/ 335237 h 436118"/>
                <a:gd name="connsiteX44" fmla="*/ 163998 w 714283"/>
                <a:gd name="connsiteY44" fmla="*/ 363950 h 436118"/>
                <a:gd name="connsiteX45" fmla="*/ 152339 w 714283"/>
                <a:gd name="connsiteY45" fmla="*/ 388782 h 436118"/>
                <a:gd name="connsiteX46" fmla="*/ 122027 w 714283"/>
                <a:gd name="connsiteY46" fmla="*/ 405854 h 436118"/>
                <a:gd name="connsiteX47" fmla="*/ 99487 w 714283"/>
                <a:gd name="connsiteY47" fmla="*/ 436119 h 436118"/>
                <a:gd name="connsiteX48" fmla="*/ 75392 w 714283"/>
                <a:gd name="connsiteY48" fmla="*/ 432239 h 436118"/>
                <a:gd name="connsiteX49" fmla="*/ 53630 w 714283"/>
                <a:gd name="connsiteY49" fmla="*/ 424479 h 436118"/>
                <a:gd name="connsiteX50" fmla="*/ 39639 w 714283"/>
                <a:gd name="connsiteY50" fmla="*/ 406630 h 436118"/>
                <a:gd name="connsiteX51" fmla="*/ 17099 w 714283"/>
                <a:gd name="connsiteY51" fmla="*/ 366278 h 436118"/>
                <a:gd name="connsiteX52" fmla="*/ 11659 w 714283"/>
                <a:gd name="connsiteY52" fmla="*/ 345325 h 436118"/>
                <a:gd name="connsiteX53" fmla="*/ 18654 w 714283"/>
                <a:gd name="connsiteY53" fmla="*/ 327477 h 436118"/>
                <a:gd name="connsiteX54" fmla="*/ 10104 w 714283"/>
                <a:gd name="connsiteY54" fmla="*/ 310405 h 436118"/>
                <a:gd name="connsiteX55" fmla="*/ 2332 w 714283"/>
                <a:gd name="connsiteY55" fmla="*/ 301093 h 436118"/>
                <a:gd name="connsiteX56" fmla="*/ 0 w 714283"/>
                <a:gd name="connsiteY56" fmla="*/ 288676 h 436118"/>
                <a:gd name="connsiteX57" fmla="*/ 4663 w 714283"/>
                <a:gd name="connsiteY57" fmla="*/ 283244 h 436118"/>
                <a:gd name="connsiteX58" fmla="*/ 10881 w 714283"/>
                <a:gd name="connsiteY58" fmla="*/ 280140 h 436118"/>
                <a:gd name="connsiteX59" fmla="*/ 20985 w 714283"/>
                <a:gd name="connsiteY59" fmla="*/ 249876 h 436118"/>
                <a:gd name="connsiteX60" fmla="*/ 35753 w 714283"/>
                <a:gd name="connsiteY60" fmla="*/ 227372 h 436118"/>
                <a:gd name="connsiteX61" fmla="*/ 61402 w 714283"/>
                <a:gd name="connsiteY61" fmla="*/ 228924 h 436118"/>
                <a:gd name="connsiteX62" fmla="*/ 85496 w 714283"/>
                <a:gd name="connsiteY62" fmla="*/ 217283 h 436118"/>
                <a:gd name="connsiteX63" fmla="*/ 90160 w 714283"/>
                <a:gd name="connsiteY63" fmla="*/ 202539 h 436118"/>
                <a:gd name="connsiteX64" fmla="*/ 87051 w 714283"/>
                <a:gd name="connsiteY64" fmla="*/ 187795 h 436118"/>
                <a:gd name="connsiteX65" fmla="*/ 86274 w 714283"/>
                <a:gd name="connsiteY65" fmla="*/ 171499 h 436118"/>
                <a:gd name="connsiteX66" fmla="*/ 109591 w 714283"/>
                <a:gd name="connsiteY66" fmla="*/ 153650 h 436118"/>
                <a:gd name="connsiteX67" fmla="*/ 139903 w 714283"/>
                <a:gd name="connsiteY67" fmla="*/ 164515 h 436118"/>
                <a:gd name="connsiteX68" fmla="*/ 199751 w 714283"/>
                <a:gd name="connsiteY68" fmla="*/ 162186 h 436118"/>
                <a:gd name="connsiteX69" fmla="*/ 241722 w 714283"/>
                <a:gd name="connsiteY69" fmla="*/ 180035 h 436118"/>
                <a:gd name="connsiteX70" fmla="*/ 277475 w 714283"/>
                <a:gd name="connsiteY70" fmla="*/ 176155 h 436118"/>
                <a:gd name="connsiteX71" fmla="*/ 305455 w 714283"/>
                <a:gd name="connsiteY71" fmla="*/ 154426 h 436118"/>
                <a:gd name="connsiteX72" fmla="*/ 319446 w 714283"/>
                <a:gd name="connsiteY72" fmla="*/ 119506 h 436118"/>
                <a:gd name="connsiteX73" fmla="*/ 321000 w 714283"/>
                <a:gd name="connsiteY73" fmla="*/ 93897 h 436118"/>
                <a:gd name="connsiteX74" fmla="*/ 338877 w 714283"/>
                <a:gd name="connsiteY74" fmla="*/ 79929 h 436118"/>
                <a:gd name="connsiteX75" fmla="*/ 386288 w 714283"/>
                <a:gd name="connsiteY75" fmla="*/ 72169 h 436118"/>
                <a:gd name="connsiteX76" fmla="*/ 420487 w 714283"/>
                <a:gd name="connsiteY76" fmla="*/ 63633 h 436118"/>
                <a:gd name="connsiteX77" fmla="*/ 438363 w 714283"/>
                <a:gd name="connsiteY77" fmla="*/ 42681 h 436118"/>
                <a:gd name="connsiteX78" fmla="*/ 444581 w 714283"/>
                <a:gd name="connsiteY78" fmla="*/ 0 h 436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714283" h="436118">
                  <a:moveTo>
                    <a:pt x="444581" y="0"/>
                  </a:moveTo>
                  <a:lnTo>
                    <a:pt x="471785" y="2328"/>
                  </a:lnTo>
                  <a:lnTo>
                    <a:pt x="495102" y="8536"/>
                  </a:lnTo>
                  <a:lnTo>
                    <a:pt x="574380" y="10864"/>
                  </a:lnTo>
                  <a:lnTo>
                    <a:pt x="592257" y="11640"/>
                  </a:lnTo>
                  <a:lnTo>
                    <a:pt x="624124" y="18624"/>
                  </a:lnTo>
                  <a:lnTo>
                    <a:pt x="621792" y="31816"/>
                  </a:lnTo>
                  <a:lnTo>
                    <a:pt x="621792" y="45785"/>
                  </a:lnTo>
                  <a:lnTo>
                    <a:pt x="630342" y="51217"/>
                  </a:lnTo>
                  <a:lnTo>
                    <a:pt x="641223" y="52769"/>
                  </a:lnTo>
                  <a:lnTo>
                    <a:pt x="658322" y="63633"/>
                  </a:lnTo>
                  <a:lnTo>
                    <a:pt x="700293" y="84585"/>
                  </a:lnTo>
                  <a:lnTo>
                    <a:pt x="714284" y="110194"/>
                  </a:lnTo>
                  <a:lnTo>
                    <a:pt x="713506" y="123386"/>
                  </a:lnTo>
                  <a:lnTo>
                    <a:pt x="712729" y="129594"/>
                  </a:lnTo>
                  <a:lnTo>
                    <a:pt x="711952" y="137354"/>
                  </a:lnTo>
                  <a:lnTo>
                    <a:pt x="706511" y="163739"/>
                  </a:lnTo>
                  <a:lnTo>
                    <a:pt x="693298" y="169171"/>
                  </a:lnTo>
                  <a:lnTo>
                    <a:pt x="682417" y="179259"/>
                  </a:lnTo>
                  <a:lnTo>
                    <a:pt x="680862" y="205643"/>
                  </a:lnTo>
                  <a:lnTo>
                    <a:pt x="694853" y="244444"/>
                  </a:lnTo>
                  <a:lnTo>
                    <a:pt x="688635" y="256084"/>
                  </a:lnTo>
                  <a:lnTo>
                    <a:pt x="675422" y="270828"/>
                  </a:lnTo>
                  <a:lnTo>
                    <a:pt x="665318" y="288676"/>
                  </a:lnTo>
                  <a:lnTo>
                    <a:pt x="635005" y="304973"/>
                  </a:lnTo>
                  <a:lnTo>
                    <a:pt x="584484" y="297213"/>
                  </a:lnTo>
                  <a:lnTo>
                    <a:pt x="568940" y="301869"/>
                  </a:lnTo>
                  <a:lnTo>
                    <a:pt x="553395" y="312733"/>
                  </a:lnTo>
                  <a:lnTo>
                    <a:pt x="509870" y="322821"/>
                  </a:lnTo>
                  <a:lnTo>
                    <a:pt x="484220" y="334461"/>
                  </a:lnTo>
                  <a:lnTo>
                    <a:pt x="453131" y="341445"/>
                  </a:lnTo>
                  <a:lnTo>
                    <a:pt x="407274" y="340669"/>
                  </a:lnTo>
                  <a:lnTo>
                    <a:pt x="392506" y="342997"/>
                  </a:lnTo>
                  <a:lnTo>
                    <a:pt x="359862" y="356190"/>
                  </a:lnTo>
                  <a:lnTo>
                    <a:pt x="347426" y="354638"/>
                  </a:lnTo>
                  <a:lnTo>
                    <a:pt x="335768" y="349981"/>
                  </a:lnTo>
                  <a:lnTo>
                    <a:pt x="324886" y="348429"/>
                  </a:lnTo>
                  <a:lnTo>
                    <a:pt x="317114" y="344549"/>
                  </a:lnTo>
                  <a:lnTo>
                    <a:pt x="304678" y="331357"/>
                  </a:lnTo>
                  <a:lnTo>
                    <a:pt x="242499" y="338341"/>
                  </a:lnTo>
                  <a:lnTo>
                    <a:pt x="209855" y="318165"/>
                  </a:lnTo>
                  <a:lnTo>
                    <a:pt x="175656" y="306525"/>
                  </a:lnTo>
                  <a:lnTo>
                    <a:pt x="166329" y="316613"/>
                  </a:lnTo>
                  <a:lnTo>
                    <a:pt x="162443" y="335237"/>
                  </a:lnTo>
                  <a:lnTo>
                    <a:pt x="163998" y="363950"/>
                  </a:lnTo>
                  <a:lnTo>
                    <a:pt x="152339" y="388782"/>
                  </a:lnTo>
                  <a:lnTo>
                    <a:pt x="122027" y="405854"/>
                  </a:lnTo>
                  <a:lnTo>
                    <a:pt x="99487" y="436119"/>
                  </a:lnTo>
                  <a:lnTo>
                    <a:pt x="75392" y="432239"/>
                  </a:lnTo>
                  <a:lnTo>
                    <a:pt x="53630" y="424479"/>
                  </a:lnTo>
                  <a:lnTo>
                    <a:pt x="39639" y="406630"/>
                  </a:lnTo>
                  <a:lnTo>
                    <a:pt x="17099" y="366278"/>
                  </a:lnTo>
                  <a:lnTo>
                    <a:pt x="11659" y="345325"/>
                  </a:lnTo>
                  <a:lnTo>
                    <a:pt x="18654" y="327477"/>
                  </a:lnTo>
                  <a:lnTo>
                    <a:pt x="10104" y="310405"/>
                  </a:lnTo>
                  <a:lnTo>
                    <a:pt x="2332" y="301093"/>
                  </a:lnTo>
                  <a:lnTo>
                    <a:pt x="0" y="288676"/>
                  </a:lnTo>
                  <a:lnTo>
                    <a:pt x="4663" y="283244"/>
                  </a:lnTo>
                  <a:lnTo>
                    <a:pt x="10881" y="280140"/>
                  </a:lnTo>
                  <a:lnTo>
                    <a:pt x="20985" y="249876"/>
                  </a:lnTo>
                  <a:lnTo>
                    <a:pt x="35753" y="227372"/>
                  </a:lnTo>
                  <a:lnTo>
                    <a:pt x="61402" y="228924"/>
                  </a:lnTo>
                  <a:lnTo>
                    <a:pt x="85496" y="217283"/>
                  </a:lnTo>
                  <a:lnTo>
                    <a:pt x="90160" y="202539"/>
                  </a:lnTo>
                  <a:lnTo>
                    <a:pt x="87051" y="187795"/>
                  </a:lnTo>
                  <a:lnTo>
                    <a:pt x="86274" y="171499"/>
                  </a:lnTo>
                  <a:lnTo>
                    <a:pt x="109591" y="153650"/>
                  </a:lnTo>
                  <a:lnTo>
                    <a:pt x="139903" y="164515"/>
                  </a:lnTo>
                  <a:lnTo>
                    <a:pt x="199751" y="162186"/>
                  </a:lnTo>
                  <a:lnTo>
                    <a:pt x="241722" y="180035"/>
                  </a:lnTo>
                  <a:lnTo>
                    <a:pt x="277475" y="176155"/>
                  </a:lnTo>
                  <a:lnTo>
                    <a:pt x="305455" y="154426"/>
                  </a:lnTo>
                  <a:lnTo>
                    <a:pt x="319446" y="119506"/>
                  </a:lnTo>
                  <a:lnTo>
                    <a:pt x="321000" y="93897"/>
                  </a:lnTo>
                  <a:lnTo>
                    <a:pt x="338877" y="79929"/>
                  </a:lnTo>
                  <a:lnTo>
                    <a:pt x="386288" y="72169"/>
                  </a:lnTo>
                  <a:lnTo>
                    <a:pt x="420487" y="63633"/>
                  </a:lnTo>
                  <a:lnTo>
                    <a:pt x="438363" y="42681"/>
                  </a:lnTo>
                  <a:lnTo>
                    <a:pt x="444581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tr-TR"/>
            </a:p>
          </p:txBody>
        </p:sp>
        <p:sp>
          <p:nvSpPr>
            <p:cNvPr id="217" name="Serbest Form 216">
              <a:extLst>
                <a:ext uri="{FF2B5EF4-FFF2-40B4-BE49-F238E27FC236}">
                  <a16:creationId xmlns:a16="http://schemas.microsoft.com/office/drawing/2014/main" id="{2E585CE6-6E65-6E11-07B5-782C8BE1DEA1}"/>
                </a:ext>
              </a:extLst>
            </p:cNvPr>
            <p:cNvSpPr/>
            <p:nvPr/>
          </p:nvSpPr>
          <p:spPr>
            <a:xfrm>
              <a:off x="6094393" y="4378226"/>
              <a:ext cx="2144712" cy="1867057"/>
            </a:xfrm>
            <a:custGeom>
              <a:avLst/>
              <a:gdLst>
                <a:gd name="connsiteX0" fmla="*/ 0 w 1134770"/>
                <a:gd name="connsiteY0" fmla="*/ 273156 h 987863"/>
                <a:gd name="connsiteX1" fmla="*/ 22540 w 1134770"/>
                <a:gd name="connsiteY1" fmla="*/ 242892 h 987863"/>
                <a:gd name="connsiteX2" fmla="*/ 52852 w 1134770"/>
                <a:gd name="connsiteY2" fmla="*/ 225819 h 987863"/>
                <a:gd name="connsiteX3" fmla="*/ 64511 w 1134770"/>
                <a:gd name="connsiteY3" fmla="*/ 200987 h 987863"/>
                <a:gd name="connsiteX4" fmla="*/ 62956 w 1134770"/>
                <a:gd name="connsiteY4" fmla="*/ 172275 h 987863"/>
                <a:gd name="connsiteX5" fmla="*/ 66843 w 1134770"/>
                <a:gd name="connsiteY5" fmla="*/ 153650 h 987863"/>
                <a:gd name="connsiteX6" fmla="*/ 76170 w 1134770"/>
                <a:gd name="connsiteY6" fmla="*/ 143562 h 987863"/>
                <a:gd name="connsiteX7" fmla="*/ 110368 w 1134770"/>
                <a:gd name="connsiteY7" fmla="*/ 155202 h 987863"/>
                <a:gd name="connsiteX8" fmla="*/ 143012 w 1134770"/>
                <a:gd name="connsiteY8" fmla="*/ 175379 h 987863"/>
                <a:gd name="connsiteX9" fmla="*/ 205191 w 1134770"/>
                <a:gd name="connsiteY9" fmla="*/ 168395 h 987863"/>
                <a:gd name="connsiteX10" fmla="*/ 217627 w 1134770"/>
                <a:gd name="connsiteY10" fmla="*/ 181587 h 987863"/>
                <a:gd name="connsiteX11" fmla="*/ 225400 w 1134770"/>
                <a:gd name="connsiteY11" fmla="*/ 185467 h 987863"/>
                <a:gd name="connsiteX12" fmla="*/ 236281 w 1134770"/>
                <a:gd name="connsiteY12" fmla="*/ 187019 h 987863"/>
                <a:gd name="connsiteX13" fmla="*/ 247940 w 1134770"/>
                <a:gd name="connsiteY13" fmla="*/ 191675 h 987863"/>
                <a:gd name="connsiteX14" fmla="*/ 260375 w 1134770"/>
                <a:gd name="connsiteY14" fmla="*/ 193227 h 987863"/>
                <a:gd name="connsiteX15" fmla="*/ 293020 w 1134770"/>
                <a:gd name="connsiteY15" fmla="*/ 180035 h 987863"/>
                <a:gd name="connsiteX16" fmla="*/ 307787 w 1134770"/>
                <a:gd name="connsiteY16" fmla="*/ 177707 h 987863"/>
                <a:gd name="connsiteX17" fmla="*/ 353644 w 1134770"/>
                <a:gd name="connsiteY17" fmla="*/ 178483 h 987863"/>
                <a:gd name="connsiteX18" fmla="*/ 384734 w 1134770"/>
                <a:gd name="connsiteY18" fmla="*/ 171499 h 987863"/>
                <a:gd name="connsiteX19" fmla="*/ 410383 w 1134770"/>
                <a:gd name="connsiteY19" fmla="*/ 159858 h 987863"/>
                <a:gd name="connsiteX20" fmla="*/ 453908 w 1134770"/>
                <a:gd name="connsiteY20" fmla="*/ 149770 h 987863"/>
                <a:gd name="connsiteX21" fmla="*/ 469453 w 1134770"/>
                <a:gd name="connsiteY21" fmla="*/ 138906 h 987863"/>
                <a:gd name="connsiteX22" fmla="*/ 484998 w 1134770"/>
                <a:gd name="connsiteY22" fmla="*/ 134250 h 987863"/>
                <a:gd name="connsiteX23" fmla="*/ 535518 w 1134770"/>
                <a:gd name="connsiteY23" fmla="*/ 142010 h 987863"/>
                <a:gd name="connsiteX24" fmla="*/ 565831 w 1134770"/>
                <a:gd name="connsiteY24" fmla="*/ 125714 h 987863"/>
                <a:gd name="connsiteX25" fmla="*/ 575935 w 1134770"/>
                <a:gd name="connsiteY25" fmla="*/ 107866 h 987863"/>
                <a:gd name="connsiteX26" fmla="*/ 589148 w 1134770"/>
                <a:gd name="connsiteY26" fmla="*/ 93121 h 987863"/>
                <a:gd name="connsiteX27" fmla="*/ 595366 w 1134770"/>
                <a:gd name="connsiteY27" fmla="*/ 81481 h 987863"/>
                <a:gd name="connsiteX28" fmla="*/ 581376 w 1134770"/>
                <a:gd name="connsiteY28" fmla="*/ 42681 h 987863"/>
                <a:gd name="connsiteX29" fmla="*/ 582930 w 1134770"/>
                <a:gd name="connsiteY29" fmla="*/ 16296 h 987863"/>
                <a:gd name="connsiteX30" fmla="*/ 593811 w 1134770"/>
                <a:gd name="connsiteY30" fmla="*/ 6208 h 987863"/>
                <a:gd name="connsiteX31" fmla="*/ 607025 w 1134770"/>
                <a:gd name="connsiteY31" fmla="*/ 776 h 987863"/>
                <a:gd name="connsiteX32" fmla="*/ 635782 w 1134770"/>
                <a:gd name="connsiteY32" fmla="*/ 0 h 987863"/>
                <a:gd name="connsiteX33" fmla="*/ 665318 w 1134770"/>
                <a:gd name="connsiteY33" fmla="*/ 4656 h 987863"/>
                <a:gd name="connsiteX34" fmla="*/ 773354 w 1134770"/>
                <a:gd name="connsiteY34" fmla="*/ 55097 h 987863"/>
                <a:gd name="connsiteX35" fmla="*/ 784235 w 1134770"/>
                <a:gd name="connsiteY35" fmla="*/ 69065 h 987863"/>
                <a:gd name="connsiteX36" fmla="*/ 792785 w 1134770"/>
                <a:gd name="connsiteY36" fmla="*/ 86137 h 987863"/>
                <a:gd name="connsiteX37" fmla="*/ 804443 w 1134770"/>
                <a:gd name="connsiteY37" fmla="*/ 100106 h 987863"/>
                <a:gd name="connsiteX38" fmla="*/ 818434 w 1134770"/>
                <a:gd name="connsiteY38" fmla="*/ 110194 h 987863"/>
                <a:gd name="connsiteX39" fmla="*/ 824652 w 1134770"/>
                <a:gd name="connsiteY39" fmla="*/ 113298 h 987863"/>
                <a:gd name="connsiteX40" fmla="*/ 840974 w 1134770"/>
                <a:gd name="connsiteY40" fmla="*/ 127266 h 987863"/>
                <a:gd name="connsiteX41" fmla="*/ 852632 w 1134770"/>
                <a:gd name="connsiteY41" fmla="*/ 134250 h 987863"/>
                <a:gd name="connsiteX42" fmla="*/ 860405 w 1134770"/>
                <a:gd name="connsiteY42" fmla="*/ 146666 h 987863"/>
                <a:gd name="connsiteX43" fmla="*/ 864291 w 1134770"/>
                <a:gd name="connsiteY43" fmla="*/ 162963 h 987863"/>
                <a:gd name="connsiteX44" fmla="*/ 888385 w 1134770"/>
                <a:gd name="connsiteY44" fmla="*/ 182363 h 987863"/>
                <a:gd name="connsiteX45" fmla="*/ 915589 w 1134770"/>
                <a:gd name="connsiteY45" fmla="*/ 179259 h 987863"/>
                <a:gd name="connsiteX46" fmla="*/ 917143 w 1134770"/>
                <a:gd name="connsiteY46" fmla="*/ 166843 h 987863"/>
                <a:gd name="connsiteX47" fmla="*/ 921807 w 1134770"/>
                <a:gd name="connsiteY47" fmla="*/ 152874 h 987863"/>
                <a:gd name="connsiteX48" fmla="*/ 928025 w 1134770"/>
                <a:gd name="connsiteY48" fmla="*/ 150546 h 987863"/>
                <a:gd name="connsiteX49" fmla="*/ 935797 w 1134770"/>
                <a:gd name="connsiteY49" fmla="*/ 150546 h 987863"/>
                <a:gd name="connsiteX50" fmla="*/ 947456 w 1134770"/>
                <a:gd name="connsiteY50" fmla="*/ 155202 h 987863"/>
                <a:gd name="connsiteX51" fmla="*/ 958337 w 1134770"/>
                <a:gd name="connsiteY51" fmla="*/ 162186 h 987863"/>
                <a:gd name="connsiteX52" fmla="*/ 1008080 w 1134770"/>
                <a:gd name="connsiteY52" fmla="*/ 178483 h 987863"/>
                <a:gd name="connsiteX53" fmla="*/ 1003417 w 1134770"/>
                <a:gd name="connsiteY53" fmla="*/ 218059 h 987863"/>
                <a:gd name="connsiteX54" fmla="*/ 998753 w 1134770"/>
                <a:gd name="connsiteY54" fmla="*/ 245220 h 987863"/>
                <a:gd name="connsiteX55" fmla="*/ 998753 w 1134770"/>
                <a:gd name="connsiteY55" fmla="*/ 277812 h 987863"/>
                <a:gd name="connsiteX56" fmla="*/ 1001085 w 1134770"/>
                <a:gd name="connsiteY56" fmla="*/ 306525 h 987863"/>
                <a:gd name="connsiteX57" fmla="*/ 996422 w 1134770"/>
                <a:gd name="connsiteY57" fmla="*/ 334461 h 987863"/>
                <a:gd name="connsiteX58" fmla="*/ 953674 w 1134770"/>
                <a:gd name="connsiteY58" fmla="*/ 339117 h 987863"/>
                <a:gd name="connsiteX59" fmla="*/ 926470 w 1134770"/>
                <a:gd name="connsiteY59" fmla="*/ 350757 h 987863"/>
                <a:gd name="connsiteX60" fmla="*/ 909371 w 1134770"/>
                <a:gd name="connsiteY60" fmla="*/ 391886 h 987863"/>
                <a:gd name="connsiteX61" fmla="*/ 900044 w 1134770"/>
                <a:gd name="connsiteY61" fmla="*/ 432239 h 987863"/>
                <a:gd name="connsiteX62" fmla="*/ 889163 w 1134770"/>
                <a:gd name="connsiteY62" fmla="*/ 472591 h 987863"/>
                <a:gd name="connsiteX63" fmla="*/ 898490 w 1134770"/>
                <a:gd name="connsiteY63" fmla="*/ 513720 h 987863"/>
                <a:gd name="connsiteX64" fmla="*/ 928025 w 1134770"/>
                <a:gd name="connsiteY64" fmla="*/ 549417 h 987863"/>
                <a:gd name="connsiteX65" fmla="*/ 938129 w 1134770"/>
                <a:gd name="connsiteY65" fmla="*/ 567265 h 987863"/>
                <a:gd name="connsiteX66" fmla="*/ 952896 w 1134770"/>
                <a:gd name="connsiteY66" fmla="*/ 635554 h 987863"/>
                <a:gd name="connsiteX67" fmla="*/ 982431 w 1134770"/>
                <a:gd name="connsiteY67" fmla="*/ 692979 h 987863"/>
                <a:gd name="connsiteX68" fmla="*/ 989427 w 1134770"/>
                <a:gd name="connsiteY68" fmla="*/ 719363 h 987863"/>
                <a:gd name="connsiteX69" fmla="*/ 1031398 w 1134770"/>
                <a:gd name="connsiteY69" fmla="*/ 745748 h 987863"/>
                <a:gd name="connsiteX70" fmla="*/ 1050051 w 1134770"/>
                <a:gd name="connsiteY70" fmla="*/ 761268 h 987863"/>
                <a:gd name="connsiteX71" fmla="*/ 1056269 w 1134770"/>
                <a:gd name="connsiteY71" fmla="*/ 763596 h 987863"/>
                <a:gd name="connsiteX72" fmla="*/ 1061710 w 1134770"/>
                <a:gd name="connsiteY72" fmla="*/ 768252 h 987863"/>
                <a:gd name="connsiteX73" fmla="*/ 1067151 w 1134770"/>
                <a:gd name="connsiteY73" fmla="*/ 777564 h 987863"/>
                <a:gd name="connsiteX74" fmla="*/ 1074923 w 1134770"/>
                <a:gd name="connsiteY74" fmla="*/ 782996 h 987863"/>
                <a:gd name="connsiteX75" fmla="*/ 1094354 w 1134770"/>
                <a:gd name="connsiteY75" fmla="*/ 784548 h 987863"/>
                <a:gd name="connsiteX76" fmla="*/ 1106790 w 1134770"/>
                <a:gd name="connsiteY76" fmla="*/ 789204 h 987863"/>
                <a:gd name="connsiteX77" fmla="*/ 1111453 w 1134770"/>
                <a:gd name="connsiteY77" fmla="*/ 794636 h 987863"/>
                <a:gd name="connsiteX78" fmla="*/ 1134770 w 1134770"/>
                <a:gd name="connsiteY78" fmla="*/ 803173 h 987863"/>
                <a:gd name="connsiteX79" fmla="*/ 1131662 w 1134770"/>
                <a:gd name="connsiteY79" fmla="*/ 818693 h 987863"/>
                <a:gd name="connsiteX80" fmla="*/ 1119226 w 1134770"/>
                <a:gd name="connsiteY80" fmla="*/ 850509 h 987863"/>
                <a:gd name="connsiteX81" fmla="*/ 1133993 w 1134770"/>
                <a:gd name="connsiteY81" fmla="*/ 890086 h 987863"/>
                <a:gd name="connsiteX82" fmla="*/ 1133216 w 1134770"/>
                <a:gd name="connsiteY82" fmla="*/ 918022 h 987863"/>
                <a:gd name="connsiteX83" fmla="*/ 1102127 w 1134770"/>
                <a:gd name="connsiteY83" fmla="*/ 947511 h 987863"/>
                <a:gd name="connsiteX84" fmla="*/ 1088136 w 1134770"/>
                <a:gd name="connsiteY84" fmla="*/ 954495 h 987863"/>
                <a:gd name="connsiteX85" fmla="*/ 1055492 w 1134770"/>
                <a:gd name="connsiteY85" fmla="*/ 952943 h 987863"/>
                <a:gd name="connsiteX86" fmla="*/ 1022848 w 1134770"/>
                <a:gd name="connsiteY86" fmla="*/ 962255 h 987863"/>
                <a:gd name="connsiteX87" fmla="*/ 992536 w 1134770"/>
                <a:gd name="connsiteY87" fmla="*/ 979327 h 987863"/>
                <a:gd name="connsiteX88" fmla="*/ 960669 w 1134770"/>
                <a:gd name="connsiteY88" fmla="*/ 987863 h 987863"/>
                <a:gd name="connsiteX89" fmla="*/ 952896 w 1134770"/>
                <a:gd name="connsiteY89" fmla="*/ 969239 h 987863"/>
                <a:gd name="connsiteX90" fmla="*/ 941238 w 1134770"/>
                <a:gd name="connsiteY90" fmla="*/ 952167 h 987863"/>
                <a:gd name="connsiteX91" fmla="*/ 931134 w 1134770"/>
                <a:gd name="connsiteY91" fmla="*/ 934319 h 987863"/>
                <a:gd name="connsiteX92" fmla="*/ 923361 w 1134770"/>
                <a:gd name="connsiteY92" fmla="*/ 914918 h 987863"/>
                <a:gd name="connsiteX93" fmla="*/ 922584 w 1134770"/>
                <a:gd name="connsiteY93" fmla="*/ 887758 h 987863"/>
                <a:gd name="connsiteX94" fmla="*/ 927247 w 1134770"/>
                <a:gd name="connsiteY94" fmla="*/ 859821 h 987863"/>
                <a:gd name="connsiteX95" fmla="*/ 928802 w 1134770"/>
                <a:gd name="connsiteY95" fmla="*/ 834213 h 987863"/>
                <a:gd name="connsiteX96" fmla="*/ 926470 w 1134770"/>
                <a:gd name="connsiteY96" fmla="*/ 808605 h 987863"/>
                <a:gd name="connsiteX97" fmla="*/ 907039 w 1134770"/>
                <a:gd name="connsiteY97" fmla="*/ 762820 h 987863"/>
                <a:gd name="connsiteX98" fmla="*/ 870509 w 1134770"/>
                <a:gd name="connsiteY98" fmla="*/ 736435 h 987863"/>
                <a:gd name="connsiteX99" fmla="*/ 849523 w 1134770"/>
                <a:gd name="connsiteY99" fmla="*/ 730227 h 987863"/>
                <a:gd name="connsiteX100" fmla="*/ 843305 w 1134770"/>
                <a:gd name="connsiteY100" fmla="*/ 726347 h 987863"/>
                <a:gd name="connsiteX101" fmla="*/ 826983 w 1134770"/>
                <a:gd name="connsiteY101" fmla="*/ 713931 h 987863"/>
                <a:gd name="connsiteX102" fmla="*/ 811439 w 1134770"/>
                <a:gd name="connsiteY102" fmla="*/ 713931 h 987863"/>
                <a:gd name="connsiteX103" fmla="*/ 804443 w 1134770"/>
                <a:gd name="connsiteY103" fmla="*/ 724019 h 987863"/>
                <a:gd name="connsiteX104" fmla="*/ 800557 w 1134770"/>
                <a:gd name="connsiteY104" fmla="*/ 736435 h 987863"/>
                <a:gd name="connsiteX105" fmla="*/ 797448 w 1134770"/>
                <a:gd name="connsiteY105" fmla="*/ 761268 h 987863"/>
                <a:gd name="connsiteX106" fmla="*/ 792008 w 1134770"/>
                <a:gd name="connsiteY106" fmla="*/ 769804 h 987863"/>
                <a:gd name="connsiteX107" fmla="*/ 775686 w 1134770"/>
                <a:gd name="connsiteY107" fmla="*/ 767476 h 987863"/>
                <a:gd name="connsiteX108" fmla="*/ 754700 w 1134770"/>
                <a:gd name="connsiteY108" fmla="*/ 750404 h 987863"/>
                <a:gd name="connsiteX109" fmla="*/ 736824 w 1134770"/>
                <a:gd name="connsiteY109" fmla="*/ 744972 h 987863"/>
                <a:gd name="connsiteX110" fmla="*/ 699516 w 1134770"/>
                <a:gd name="connsiteY110" fmla="*/ 776012 h 987863"/>
                <a:gd name="connsiteX111" fmla="*/ 685526 w 1134770"/>
                <a:gd name="connsiteY111" fmla="*/ 793860 h 987863"/>
                <a:gd name="connsiteX112" fmla="*/ 669204 w 1134770"/>
                <a:gd name="connsiteY112" fmla="*/ 803173 h 987863"/>
                <a:gd name="connsiteX113" fmla="*/ 641223 w 1134770"/>
                <a:gd name="connsiteY113" fmla="*/ 791532 h 987863"/>
                <a:gd name="connsiteX114" fmla="*/ 617906 w 1134770"/>
                <a:gd name="connsiteY114" fmla="*/ 802396 h 987863"/>
                <a:gd name="connsiteX115" fmla="*/ 596143 w 1134770"/>
                <a:gd name="connsiteY115" fmla="*/ 821021 h 987863"/>
                <a:gd name="connsiteX116" fmla="*/ 580598 w 1134770"/>
                <a:gd name="connsiteY116" fmla="*/ 819469 h 987863"/>
                <a:gd name="connsiteX117" fmla="*/ 567385 w 1134770"/>
                <a:gd name="connsiteY117" fmla="*/ 807053 h 987863"/>
                <a:gd name="connsiteX118" fmla="*/ 554949 w 1134770"/>
                <a:gd name="connsiteY118" fmla="*/ 800068 h 987863"/>
                <a:gd name="connsiteX119" fmla="*/ 523860 w 1134770"/>
                <a:gd name="connsiteY119" fmla="*/ 789204 h 987863"/>
                <a:gd name="connsiteX120" fmla="*/ 505206 w 1134770"/>
                <a:gd name="connsiteY120" fmla="*/ 791532 h 987863"/>
                <a:gd name="connsiteX121" fmla="*/ 466344 w 1134770"/>
                <a:gd name="connsiteY121" fmla="*/ 803173 h 987863"/>
                <a:gd name="connsiteX122" fmla="*/ 453131 w 1134770"/>
                <a:gd name="connsiteY122" fmla="*/ 799292 h 987863"/>
                <a:gd name="connsiteX123" fmla="*/ 400279 w 1134770"/>
                <a:gd name="connsiteY123" fmla="*/ 755060 h 987863"/>
                <a:gd name="connsiteX124" fmla="*/ 383957 w 1134770"/>
                <a:gd name="connsiteY124" fmla="*/ 744972 h 987863"/>
                <a:gd name="connsiteX125" fmla="*/ 368412 w 1134770"/>
                <a:gd name="connsiteY125" fmla="*/ 737987 h 987863"/>
                <a:gd name="connsiteX126" fmla="*/ 376961 w 1134770"/>
                <a:gd name="connsiteY126" fmla="*/ 731779 h 987863"/>
                <a:gd name="connsiteX127" fmla="*/ 396392 w 1134770"/>
                <a:gd name="connsiteY127" fmla="*/ 722467 h 987863"/>
                <a:gd name="connsiteX128" fmla="*/ 400279 w 1134770"/>
                <a:gd name="connsiteY128" fmla="*/ 717811 h 987863"/>
                <a:gd name="connsiteX129" fmla="*/ 403388 w 1134770"/>
                <a:gd name="connsiteY129" fmla="*/ 712379 h 987863"/>
                <a:gd name="connsiteX130" fmla="*/ 411160 w 1134770"/>
                <a:gd name="connsiteY130" fmla="*/ 710051 h 987863"/>
                <a:gd name="connsiteX131" fmla="*/ 419710 w 1134770"/>
                <a:gd name="connsiteY131" fmla="*/ 709275 h 987863"/>
                <a:gd name="connsiteX132" fmla="*/ 428259 w 1134770"/>
                <a:gd name="connsiteY132" fmla="*/ 699963 h 987863"/>
                <a:gd name="connsiteX133" fmla="*/ 435254 w 1134770"/>
                <a:gd name="connsiteY133" fmla="*/ 689099 h 987863"/>
                <a:gd name="connsiteX134" fmla="*/ 432923 w 1134770"/>
                <a:gd name="connsiteY134" fmla="*/ 674354 h 987863"/>
                <a:gd name="connsiteX135" fmla="*/ 421264 w 1134770"/>
                <a:gd name="connsiteY135" fmla="*/ 666594 h 987863"/>
                <a:gd name="connsiteX136" fmla="*/ 413492 w 1134770"/>
                <a:gd name="connsiteY136" fmla="*/ 654178 h 987863"/>
                <a:gd name="connsiteX137" fmla="*/ 412715 w 1134770"/>
                <a:gd name="connsiteY137" fmla="*/ 635554 h 987863"/>
                <a:gd name="connsiteX138" fmla="*/ 411937 w 1134770"/>
                <a:gd name="connsiteY138" fmla="*/ 633226 h 987863"/>
                <a:gd name="connsiteX139" fmla="*/ 410383 w 1134770"/>
                <a:gd name="connsiteY139" fmla="*/ 627018 h 987863"/>
                <a:gd name="connsiteX140" fmla="*/ 414269 w 1134770"/>
                <a:gd name="connsiteY140" fmla="*/ 612274 h 987863"/>
                <a:gd name="connsiteX141" fmla="*/ 415823 w 1134770"/>
                <a:gd name="connsiteY141" fmla="*/ 598305 h 987863"/>
                <a:gd name="connsiteX142" fmla="*/ 416601 w 1134770"/>
                <a:gd name="connsiteY142" fmla="*/ 583561 h 987863"/>
                <a:gd name="connsiteX143" fmla="*/ 411937 w 1134770"/>
                <a:gd name="connsiteY143" fmla="*/ 573473 h 987863"/>
                <a:gd name="connsiteX144" fmla="*/ 406497 w 1134770"/>
                <a:gd name="connsiteY144" fmla="*/ 564937 h 987863"/>
                <a:gd name="connsiteX145" fmla="*/ 404942 w 1134770"/>
                <a:gd name="connsiteY145" fmla="*/ 550193 h 987863"/>
                <a:gd name="connsiteX146" fmla="*/ 400279 w 1134770"/>
                <a:gd name="connsiteY146" fmla="*/ 540104 h 987863"/>
                <a:gd name="connsiteX147" fmla="*/ 381625 w 1134770"/>
                <a:gd name="connsiteY147" fmla="*/ 523808 h 987863"/>
                <a:gd name="connsiteX148" fmla="*/ 362971 w 1134770"/>
                <a:gd name="connsiteY148" fmla="*/ 473367 h 987863"/>
                <a:gd name="connsiteX149" fmla="*/ 360639 w 1134770"/>
                <a:gd name="connsiteY149" fmla="*/ 449311 h 987863"/>
                <a:gd name="connsiteX150" fmla="*/ 376184 w 1134770"/>
                <a:gd name="connsiteY150" fmla="*/ 432239 h 987863"/>
                <a:gd name="connsiteX151" fmla="*/ 375407 w 1134770"/>
                <a:gd name="connsiteY151" fmla="*/ 419822 h 987863"/>
                <a:gd name="connsiteX152" fmla="*/ 370744 w 1134770"/>
                <a:gd name="connsiteY152" fmla="*/ 416718 h 987863"/>
                <a:gd name="connsiteX153" fmla="*/ 365303 w 1134770"/>
                <a:gd name="connsiteY153" fmla="*/ 408182 h 987863"/>
                <a:gd name="connsiteX154" fmla="*/ 362194 w 1134770"/>
                <a:gd name="connsiteY154" fmla="*/ 401198 h 987863"/>
                <a:gd name="connsiteX155" fmla="*/ 349758 w 1134770"/>
                <a:gd name="connsiteY155" fmla="*/ 400422 h 987863"/>
                <a:gd name="connsiteX156" fmla="*/ 338877 w 1134770"/>
                <a:gd name="connsiteY156" fmla="*/ 394990 h 987863"/>
                <a:gd name="connsiteX157" fmla="*/ 329550 w 1134770"/>
                <a:gd name="connsiteY157" fmla="*/ 380246 h 987863"/>
                <a:gd name="connsiteX158" fmla="*/ 324886 w 1134770"/>
                <a:gd name="connsiteY158" fmla="*/ 365502 h 987863"/>
                <a:gd name="connsiteX159" fmla="*/ 323332 w 1134770"/>
                <a:gd name="connsiteY159" fmla="*/ 353086 h 987863"/>
                <a:gd name="connsiteX160" fmla="*/ 318668 w 1134770"/>
                <a:gd name="connsiteY160" fmla="*/ 344549 h 987863"/>
                <a:gd name="connsiteX161" fmla="*/ 318668 w 1134770"/>
                <a:gd name="connsiteY161" fmla="*/ 330581 h 987863"/>
                <a:gd name="connsiteX162" fmla="*/ 301569 w 1134770"/>
                <a:gd name="connsiteY162" fmla="*/ 332909 h 987863"/>
                <a:gd name="connsiteX163" fmla="*/ 286802 w 1134770"/>
                <a:gd name="connsiteY163" fmla="*/ 322821 h 987863"/>
                <a:gd name="connsiteX164" fmla="*/ 273589 w 1134770"/>
                <a:gd name="connsiteY164" fmla="*/ 327477 h 987863"/>
                <a:gd name="connsiteX165" fmla="*/ 246385 w 1134770"/>
                <a:gd name="connsiteY165" fmla="*/ 328253 h 987863"/>
                <a:gd name="connsiteX166" fmla="*/ 232395 w 1134770"/>
                <a:gd name="connsiteY166" fmla="*/ 331357 h 987863"/>
                <a:gd name="connsiteX167" fmla="*/ 219959 w 1134770"/>
                <a:gd name="connsiteY167" fmla="*/ 327477 h 987863"/>
                <a:gd name="connsiteX168" fmla="*/ 209078 w 1134770"/>
                <a:gd name="connsiteY168" fmla="*/ 330581 h 987863"/>
                <a:gd name="connsiteX169" fmla="*/ 194310 w 1134770"/>
                <a:gd name="connsiteY169" fmla="*/ 314285 h 987863"/>
                <a:gd name="connsiteX170" fmla="*/ 184983 w 1134770"/>
                <a:gd name="connsiteY170" fmla="*/ 315837 h 987863"/>
                <a:gd name="connsiteX171" fmla="*/ 175656 w 1134770"/>
                <a:gd name="connsiteY171" fmla="*/ 318941 h 987863"/>
                <a:gd name="connsiteX172" fmla="*/ 141458 w 1134770"/>
                <a:gd name="connsiteY172" fmla="*/ 314285 h 987863"/>
                <a:gd name="connsiteX173" fmla="*/ 131354 w 1134770"/>
                <a:gd name="connsiteY173" fmla="*/ 322821 h 987863"/>
                <a:gd name="connsiteX174" fmla="*/ 121249 w 1134770"/>
                <a:gd name="connsiteY174" fmla="*/ 330581 h 987863"/>
                <a:gd name="connsiteX175" fmla="*/ 111145 w 1134770"/>
                <a:gd name="connsiteY175" fmla="*/ 326701 h 987863"/>
                <a:gd name="connsiteX176" fmla="*/ 101818 w 1134770"/>
                <a:gd name="connsiteY176" fmla="*/ 321269 h 987863"/>
                <a:gd name="connsiteX177" fmla="*/ 80833 w 1134770"/>
                <a:gd name="connsiteY177" fmla="*/ 318941 h 987863"/>
                <a:gd name="connsiteX178" fmla="*/ 45080 w 1134770"/>
                <a:gd name="connsiteY178" fmla="*/ 333685 h 987863"/>
                <a:gd name="connsiteX179" fmla="*/ 30312 w 1134770"/>
                <a:gd name="connsiteY179" fmla="*/ 335237 h 987863"/>
                <a:gd name="connsiteX180" fmla="*/ 21763 w 1134770"/>
                <a:gd name="connsiteY180" fmla="*/ 332133 h 987863"/>
                <a:gd name="connsiteX181" fmla="*/ 19431 w 1134770"/>
                <a:gd name="connsiteY181" fmla="*/ 322045 h 987863"/>
                <a:gd name="connsiteX182" fmla="*/ 16322 w 1134770"/>
                <a:gd name="connsiteY182" fmla="*/ 293333 h 987863"/>
                <a:gd name="connsiteX183" fmla="*/ 0 w 1134770"/>
                <a:gd name="connsiteY183" fmla="*/ 273156 h 987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</a:cxnLst>
              <a:rect l="l" t="t" r="r" b="b"/>
              <a:pathLst>
                <a:path w="1134770" h="987863">
                  <a:moveTo>
                    <a:pt x="0" y="273156"/>
                  </a:moveTo>
                  <a:lnTo>
                    <a:pt x="22540" y="242892"/>
                  </a:lnTo>
                  <a:lnTo>
                    <a:pt x="52852" y="225819"/>
                  </a:lnTo>
                  <a:lnTo>
                    <a:pt x="64511" y="200987"/>
                  </a:lnTo>
                  <a:lnTo>
                    <a:pt x="62956" y="172275"/>
                  </a:lnTo>
                  <a:lnTo>
                    <a:pt x="66843" y="153650"/>
                  </a:lnTo>
                  <a:lnTo>
                    <a:pt x="76170" y="143562"/>
                  </a:lnTo>
                  <a:lnTo>
                    <a:pt x="110368" y="155202"/>
                  </a:lnTo>
                  <a:lnTo>
                    <a:pt x="143012" y="175379"/>
                  </a:lnTo>
                  <a:lnTo>
                    <a:pt x="205191" y="168395"/>
                  </a:lnTo>
                  <a:lnTo>
                    <a:pt x="217627" y="181587"/>
                  </a:lnTo>
                  <a:lnTo>
                    <a:pt x="225400" y="185467"/>
                  </a:lnTo>
                  <a:lnTo>
                    <a:pt x="236281" y="187019"/>
                  </a:lnTo>
                  <a:lnTo>
                    <a:pt x="247940" y="191675"/>
                  </a:lnTo>
                  <a:lnTo>
                    <a:pt x="260375" y="193227"/>
                  </a:lnTo>
                  <a:lnTo>
                    <a:pt x="293020" y="180035"/>
                  </a:lnTo>
                  <a:lnTo>
                    <a:pt x="307787" y="177707"/>
                  </a:lnTo>
                  <a:lnTo>
                    <a:pt x="353644" y="178483"/>
                  </a:lnTo>
                  <a:lnTo>
                    <a:pt x="384734" y="171499"/>
                  </a:lnTo>
                  <a:lnTo>
                    <a:pt x="410383" y="159858"/>
                  </a:lnTo>
                  <a:lnTo>
                    <a:pt x="453908" y="149770"/>
                  </a:lnTo>
                  <a:lnTo>
                    <a:pt x="469453" y="138906"/>
                  </a:lnTo>
                  <a:lnTo>
                    <a:pt x="484998" y="134250"/>
                  </a:lnTo>
                  <a:lnTo>
                    <a:pt x="535518" y="142010"/>
                  </a:lnTo>
                  <a:lnTo>
                    <a:pt x="565831" y="125714"/>
                  </a:lnTo>
                  <a:lnTo>
                    <a:pt x="575935" y="107866"/>
                  </a:lnTo>
                  <a:lnTo>
                    <a:pt x="589148" y="93121"/>
                  </a:lnTo>
                  <a:lnTo>
                    <a:pt x="595366" y="81481"/>
                  </a:lnTo>
                  <a:lnTo>
                    <a:pt x="581376" y="42681"/>
                  </a:lnTo>
                  <a:lnTo>
                    <a:pt x="582930" y="16296"/>
                  </a:lnTo>
                  <a:lnTo>
                    <a:pt x="593811" y="6208"/>
                  </a:lnTo>
                  <a:lnTo>
                    <a:pt x="607025" y="776"/>
                  </a:lnTo>
                  <a:lnTo>
                    <a:pt x="635782" y="0"/>
                  </a:lnTo>
                  <a:lnTo>
                    <a:pt x="665318" y="4656"/>
                  </a:lnTo>
                  <a:lnTo>
                    <a:pt x="773354" y="55097"/>
                  </a:lnTo>
                  <a:lnTo>
                    <a:pt x="784235" y="69065"/>
                  </a:lnTo>
                  <a:lnTo>
                    <a:pt x="792785" y="86137"/>
                  </a:lnTo>
                  <a:lnTo>
                    <a:pt x="804443" y="100106"/>
                  </a:lnTo>
                  <a:lnTo>
                    <a:pt x="818434" y="110194"/>
                  </a:lnTo>
                  <a:lnTo>
                    <a:pt x="824652" y="113298"/>
                  </a:lnTo>
                  <a:lnTo>
                    <a:pt x="840974" y="127266"/>
                  </a:lnTo>
                  <a:lnTo>
                    <a:pt x="852632" y="134250"/>
                  </a:lnTo>
                  <a:lnTo>
                    <a:pt x="860405" y="146666"/>
                  </a:lnTo>
                  <a:lnTo>
                    <a:pt x="864291" y="162963"/>
                  </a:lnTo>
                  <a:lnTo>
                    <a:pt x="888385" y="182363"/>
                  </a:lnTo>
                  <a:lnTo>
                    <a:pt x="915589" y="179259"/>
                  </a:lnTo>
                  <a:lnTo>
                    <a:pt x="917143" y="166843"/>
                  </a:lnTo>
                  <a:lnTo>
                    <a:pt x="921807" y="152874"/>
                  </a:lnTo>
                  <a:lnTo>
                    <a:pt x="928025" y="150546"/>
                  </a:lnTo>
                  <a:lnTo>
                    <a:pt x="935797" y="150546"/>
                  </a:lnTo>
                  <a:lnTo>
                    <a:pt x="947456" y="155202"/>
                  </a:lnTo>
                  <a:lnTo>
                    <a:pt x="958337" y="162186"/>
                  </a:lnTo>
                  <a:lnTo>
                    <a:pt x="1008080" y="178483"/>
                  </a:lnTo>
                  <a:lnTo>
                    <a:pt x="1003417" y="218059"/>
                  </a:lnTo>
                  <a:lnTo>
                    <a:pt x="998753" y="245220"/>
                  </a:lnTo>
                  <a:lnTo>
                    <a:pt x="998753" y="277812"/>
                  </a:lnTo>
                  <a:lnTo>
                    <a:pt x="1001085" y="306525"/>
                  </a:lnTo>
                  <a:lnTo>
                    <a:pt x="996422" y="334461"/>
                  </a:lnTo>
                  <a:lnTo>
                    <a:pt x="953674" y="339117"/>
                  </a:lnTo>
                  <a:lnTo>
                    <a:pt x="926470" y="350757"/>
                  </a:lnTo>
                  <a:lnTo>
                    <a:pt x="909371" y="391886"/>
                  </a:lnTo>
                  <a:lnTo>
                    <a:pt x="900044" y="432239"/>
                  </a:lnTo>
                  <a:lnTo>
                    <a:pt x="889163" y="472591"/>
                  </a:lnTo>
                  <a:lnTo>
                    <a:pt x="898490" y="513720"/>
                  </a:lnTo>
                  <a:lnTo>
                    <a:pt x="928025" y="549417"/>
                  </a:lnTo>
                  <a:lnTo>
                    <a:pt x="938129" y="567265"/>
                  </a:lnTo>
                  <a:lnTo>
                    <a:pt x="952896" y="635554"/>
                  </a:lnTo>
                  <a:lnTo>
                    <a:pt x="982431" y="692979"/>
                  </a:lnTo>
                  <a:lnTo>
                    <a:pt x="989427" y="719363"/>
                  </a:lnTo>
                  <a:lnTo>
                    <a:pt x="1031398" y="745748"/>
                  </a:lnTo>
                  <a:lnTo>
                    <a:pt x="1050051" y="761268"/>
                  </a:lnTo>
                  <a:lnTo>
                    <a:pt x="1056269" y="763596"/>
                  </a:lnTo>
                  <a:lnTo>
                    <a:pt x="1061710" y="768252"/>
                  </a:lnTo>
                  <a:lnTo>
                    <a:pt x="1067151" y="777564"/>
                  </a:lnTo>
                  <a:lnTo>
                    <a:pt x="1074923" y="782996"/>
                  </a:lnTo>
                  <a:lnTo>
                    <a:pt x="1094354" y="784548"/>
                  </a:lnTo>
                  <a:lnTo>
                    <a:pt x="1106790" y="789204"/>
                  </a:lnTo>
                  <a:lnTo>
                    <a:pt x="1111453" y="794636"/>
                  </a:lnTo>
                  <a:lnTo>
                    <a:pt x="1134770" y="803173"/>
                  </a:lnTo>
                  <a:lnTo>
                    <a:pt x="1131662" y="818693"/>
                  </a:lnTo>
                  <a:lnTo>
                    <a:pt x="1119226" y="850509"/>
                  </a:lnTo>
                  <a:lnTo>
                    <a:pt x="1133993" y="890086"/>
                  </a:lnTo>
                  <a:lnTo>
                    <a:pt x="1133216" y="918022"/>
                  </a:lnTo>
                  <a:lnTo>
                    <a:pt x="1102127" y="947511"/>
                  </a:lnTo>
                  <a:lnTo>
                    <a:pt x="1088136" y="954495"/>
                  </a:lnTo>
                  <a:lnTo>
                    <a:pt x="1055492" y="952943"/>
                  </a:lnTo>
                  <a:lnTo>
                    <a:pt x="1022848" y="962255"/>
                  </a:lnTo>
                  <a:lnTo>
                    <a:pt x="992536" y="979327"/>
                  </a:lnTo>
                  <a:lnTo>
                    <a:pt x="960669" y="987863"/>
                  </a:lnTo>
                  <a:lnTo>
                    <a:pt x="952896" y="969239"/>
                  </a:lnTo>
                  <a:lnTo>
                    <a:pt x="941238" y="952167"/>
                  </a:lnTo>
                  <a:lnTo>
                    <a:pt x="931134" y="934319"/>
                  </a:lnTo>
                  <a:lnTo>
                    <a:pt x="923361" y="914918"/>
                  </a:lnTo>
                  <a:lnTo>
                    <a:pt x="922584" y="887758"/>
                  </a:lnTo>
                  <a:lnTo>
                    <a:pt x="927247" y="859821"/>
                  </a:lnTo>
                  <a:lnTo>
                    <a:pt x="928802" y="834213"/>
                  </a:lnTo>
                  <a:lnTo>
                    <a:pt x="926470" y="808605"/>
                  </a:lnTo>
                  <a:lnTo>
                    <a:pt x="907039" y="762820"/>
                  </a:lnTo>
                  <a:lnTo>
                    <a:pt x="870509" y="736435"/>
                  </a:lnTo>
                  <a:lnTo>
                    <a:pt x="849523" y="730227"/>
                  </a:lnTo>
                  <a:lnTo>
                    <a:pt x="843305" y="726347"/>
                  </a:lnTo>
                  <a:lnTo>
                    <a:pt x="826983" y="713931"/>
                  </a:lnTo>
                  <a:lnTo>
                    <a:pt x="811439" y="713931"/>
                  </a:lnTo>
                  <a:lnTo>
                    <a:pt x="804443" y="724019"/>
                  </a:lnTo>
                  <a:lnTo>
                    <a:pt x="800557" y="736435"/>
                  </a:lnTo>
                  <a:lnTo>
                    <a:pt x="797448" y="761268"/>
                  </a:lnTo>
                  <a:lnTo>
                    <a:pt x="792008" y="769804"/>
                  </a:lnTo>
                  <a:lnTo>
                    <a:pt x="775686" y="767476"/>
                  </a:lnTo>
                  <a:lnTo>
                    <a:pt x="754700" y="750404"/>
                  </a:lnTo>
                  <a:lnTo>
                    <a:pt x="736824" y="744972"/>
                  </a:lnTo>
                  <a:lnTo>
                    <a:pt x="699516" y="776012"/>
                  </a:lnTo>
                  <a:lnTo>
                    <a:pt x="685526" y="793860"/>
                  </a:lnTo>
                  <a:lnTo>
                    <a:pt x="669204" y="803173"/>
                  </a:lnTo>
                  <a:lnTo>
                    <a:pt x="641223" y="791532"/>
                  </a:lnTo>
                  <a:lnTo>
                    <a:pt x="617906" y="802396"/>
                  </a:lnTo>
                  <a:lnTo>
                    <a:pt x="596143" y="821021"/>
                  </a:lnTo>
                  <a:lnTo>
                    <a:pt x="580598" y="819469"/>
                  </a:lnTo>
                  <a:lnTo>
                    <a:pt x="567385" y="807053"/>
                  </a:lnTo>
                  <a:lnTo>
                    <a:pt x="554949" y="800068"/>
                  </a:lnTo>
                  <a:lnTo>
                    <a:pt x="523860" y="789204"/>
                  </a:lnTo>
                  <a:lnTo>
                    <a:pt x="505206" y="791532"/>
                  </a:lnTo>
                  <a:lnTo>
                    <a:pt x="466344" y="803173"/>
                  </a:lnTo>
                  <a:lnTo>
                    <a:pt x="453131" y="799292"/>
                  </a:lnTo>
                  <a:lnTo>
                    <a:pt x="400279" y="755060"/>
                  </a:lnTo>
                  <a:lnTo>
                    <a:pt x="383957" y="744972"/>
                  </a:lnTo>
                  <a:lnTo>
                    <a:pt x="368412" y="737987"/>
                  </a:lnTo>
                  <a:lnTo>
                    <a:pt x="376961" y="731779"/>
                  </a:lnTo>
                  <a:lnTo>
                    <a:pt x="396392" y="722467"/>
                  </a:lnTo>
                  <a:lnTo>
                    <a:pt x="400279" y="717811"/>
                  </a:lnTo>
                  <a:lnTo>
                    <a:pt x="403388" y="712379"/>
                  </a:lnTo>
                  <a:lnTo>
                    <a:pt x="411160" y="710051"/>
                  </a:lnTo>
                  <a:lnTo>
                    <a:pt x="419710" y="709275"/>
                  </a:lnTo>
                  <a:lnTo>
                    <a:pt x="428259" y="699963"/>
                  </a:lnTo>
                  <a:lnTo>
                    <a:pt x="435254" y="689099"/>
                  </a:lnTo>
                  <a:lnTo>
                    <a:pt x="432923" y="674354"/>
                  </a:lnTo>
                  <a:lnTo>
                    <a:pt x="421264" y="666594"/>
                  </a:lnTo>
                  <a:lnTo>
                    <a:pt x="413492" y="654178"/>
                  </a:lnTo>
                  <a:lnTo>
                    <a:pt x="412715" y="635554"/>
                  </a:lnTo>
                  <a:lnTo>
                    <a:pt x="411937" y="633226"/>
                  </a:lnTo>
                  <a:lnTo>
                    <a:pt x="410383" y="627018"/>
                  </a:lnTo>
                  <a:lnTo>
                    <a:pt x="414269" y="612274"/>
                  </a:lnTo>
                  <a:lnTo>
                    <a:pt x="415823" y="598305"/>
                  </a:lnTo>
                  <a:lnTo>
                    <a:pt x="416601" y="583561"/>
                  </a:lnTo>
                  <a:lnTo>
                    <a:pt x="411937" y="573473"/>
                  </a:lnTo>
                  <a:lnTo>
                    <a:pt x="406497" y="564937"/>
                  </a:lnTo>
                  <a:lnTo>
                    <a:pt x="404942" y="550193"/>
                  </a:lnTo>
                  <a:lnTo>
                    <a:pt x="400279" y="540104"/>
                  </a:lnTo>
                  <a:lnTo>
                    <a:pt x="381625" y="523808"/>
                  </a:lnTo>
                  <a:lnTo>
                    <a:pt x="362971" y="473367"/>
                  </a:lnTo>
                  <a:lnTo>
                    <a:pt x="360639" y="449311"/>
                  </a:lnTo>
                  <a:lnTo>
                    <a:pt x="376184" y="432239"/>
                  </a:lnTo>
                  <a:lnTo>
                    <a:pt x="375407" y="419822"/>
                  </a:lnTo>
                  <a:lnTo>
                    <a:pt x="370744" y="416718"/>
                  </a:lnTo>
                  <a:lnTo>
                    <a:pt x="365303" y="408182"/>
                  </a:lnTo>
                  <a:lnTo>
                    <a:pt x="362194" y="401198"/>
                  </a:lnTo>
                  <a:lnTo>
                    <a:pt x="349758" y="400422"/>
                  </a:lnTo>
                  <a:lnTo>
                    <a:pt x="338877" y="394990"/>
                  </a:lnTo>
                  <a:lnTo>
                    <a:pt x="329550" y="380246"/>
                  </a:lnTo>
                  <a:lnTo>
                    <a:pt x="324886" y="365502"/>
                  </a:lnTo>
                  <a:lnTo>
                    <a:pt x="323332" y="353086"/>
                  </a:lnTo>
                  <a:lnTo>
                    <a:pt x="318668" y="344549"/>
                  </a:lnTo>
                  <a:lnTo>
                    <a:pt x="318668" y="330581"/>
                  </a:lnTo>
                  <a:lnTo>
                    <a:pt x="301569" y="332909"/>
                  </a:lnTo>
                  <a:lnTo>
                    <a:pt x="286802" y="322821"/>
                  </a:lnTo>
                  <a:lnTo>
                    <a:pt x="273589" y="327477"/>
                  </a:lnTo>
                  <a:lnTo>
                    <a:pt x="246385" y="328253"/>
                  </a:lnTo>
                  <a:lnTo>
                    <a:pt x="232395" y="331357"/>
                  </a:lnTo>
                  <a:lnTo>
                    <a:pt x="219959" y="327477"/>
                  </a:lnTo>
                  <a:lnTo>
                    <a:pt x="209078" y="330581"/>
                  </a:lnTo>
                  <a:lnTo>
                    <a:pt x="194310" y="314285"/>
                  </a:lnTo>
                  <a:lnTo>
                    <a:pt x="184983" y="315837"/>
                  </a:lnTo>
                  <a:lnTo>
                    <a:pt x="175656" y="318941"/>
                  </a:lnTo>
                  <a:lnTo>
                    <a:pt x="141458" y="314285"/>
                  </a:lnTo>
                  <a:lnTo>
                    <a:pt x="131354" y="322821"/>
                  </a:lnTo>
                  <a:lnTo>
                    <a:pt x="121249" y="330581"/>
                  </a:lnTo>
                  <a:lnTo>
                    <a:pt x="111145" y="326701"/>
                  </a:lnTo>
                  <a:lnTo>
                    <a:pt x="101818" y="321269"/>
                  </a:lnTo>
                  <a:lnTo>
                    <a:pt x="80833" y="318941"/>
                  </a:lnTo>
                  <a:lnTo>
                    <a:pt x="45080" y="333685"/>
                  </a:lnTo>
                  <a:lnTo>
                    <a:pt x="30312" y="335237"/>
                  </a:lnTo>
                  <a:lnTo>
                    <a:pt x="21763" y="332133"/>
                  </a:lnTo>
                  <a:lnTo>
                    <a:pt x="19431" y="322045"/>
                  </a:lnTo>
                  <a:lnTo>
                    <a:pt x="16322" y="293333"/>
                  </a:lnTo>
                  <a:lnTo>
                    <a:pt x="0" y="27315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tr-TR"/>
            </a:p>
          </p:txBody>
        </p:sp>
        <p:sp>
          <p:nvSpPr>
            <p:cNvPr id="218" name="Serbest Form 217">
              <a:extLst>
                <a:ext uri="{FF2B5EF4-FFF2-40B4-BE49-F238E27FC236}">
                  <a16:creationId xmlns:a16="http://schemas.microsoft.com/office/drawing/2014/main" id="{84F10AF0-AACF-3475-8049-407FCF628844}"/>
                </a:ext>
              </a:extLst>
            </p:cNvPr>
            <p:cNvSpPr/>
            <p:nvPr/>
          </p:nvSpPr>
          <p:spPr>
            <a:xfrm>
              <a:off x="5255605" y="4538094"/>
              <a:ext cx="752117" cy="841863"/>
            </a:xfrm>
            <a:custGeom>
              <a:avLst/>
              <a:gdLst>
                <a:gd name="connsiteX0" fmla="*/ 103373 w 397946"/>
                <a:gd name="connsiteY0" fmla="*/ 0 h 445431"/>
                <a:gd name="connsiteX1" fmla="*/ 113477 w 397946"/>
                <a:gd name="connsiteY1" fmla="*/ 21728 h 445431"/>
                <a:gd name="connsiteX2" fmla="*/ 126690 w 397946"/>
                <a:gd name="connsiteY2" fmla="*/ 41129 h 445431"/>
                <a:gd name="connsiteX3" fmla="*/ 141458 w 397946"/>
                <a:gd name="connsiteY3" fmla="*/ 53545 h 445431"/>
                <a:gd name="connsiteX4" fmla="*/ 154671 w 397946"/>
                <a:gd name="connsiteY4" fmla="*/ 68289 h 445431"/>
                <a:gd name="connsiteX5" fmla="*/ 187315 w 397946"/>
                <a:gd name="connsiteY5" fmla="*/ 78377 h 445431"/>
                <a:gd name="connsiteX6" fmla="*/ 238613 w 397946"/>
                <a:gd name="connsiteY6" fmla="*/ 65185 h 445431"/>
                <a:gd name="connsiteX7" fmla="*/ 254935 w 397946"/>
                <a:gd name="connsiteY7" fmla="*/ 63633 h 445431"/>
                <a:gd name="connsiteX8" fmla="*/ 268148 w 397946"/>
                <a:gd name="connsiteY8" fmla="*/ 67513 h 445431"/>
                <a:gd name="connsiteX9" fmla="*/ 282138 w 397946"/>
                <a:gd name="connsiteY9" fmla="*/ 67513 h 445431"/>
                <a:gd name="connsiteX10" fmla="*/ 293797 w 397946"/>
                <a:gd name="connsiteY10" fmla="*/ 74497 h 445431"/>
                <a:gd name="connsiteX11" fmla="*/ 303123 w 397946"/>
                <a:gd name="connsiteY11" fmla="*/ 88465 h 445431"/>
                <a:gd name="connsiteX12" fmla="*/ 309342 w 397946"/>
                <a:gd name="connsiteY12" fmla="*/ 93898 h 445431"/>
                <a:gd name="connsiteX13" fmla="*/ 336545 w 397946"/>
                <a:gd name="connsiteY13" fmla="*/ 93121 h 445431"/>
                <a:gd name="connsiteX14" fmla="*/ 355976 w 397946"/>
                <a:gd name="connsiteY14" fmla="*/ 97778 h 445431"/>
                <a:gd name="connsiteX15" fmla="*/ 361416 w 397946"/>
                <a:gd name="connsiteY15" fmla="*/ 118730 h 445431"/>
                <a:gd name="connsiteX16" fmla="*/ 383957 w 397946"/>
                <a:gd name="connsiteY16" fmla="*/ 159082 h 445431"/>
                <a:gd name="connsiteX17" fmla="*/ 397947 w 397946"/>
                <a:gd name="connsiteY17" fmla="*/ 176931 h 445431"/>
                <a:gd name="connsiteX18" fmla="*/ 359862 w 397946"/>
                <a:gd name="connsiteY18" fmla="*/ 178483 h 445431"/>
                <a:gd name="connsiteX19" fmla="*/ 330327 w 397946"/>
                <a:gd name="connsiteY19" fmla="*/ 202539 h 445431"/>
                <a:gd name="connsiteX20" fmla="*/ 323332 w 397946"/>
                <a:gd name="connsiteY20" fmla="*/ 226596 h 445431"/>
                <a:gd name="connsiteX21" fmla="*/ 318668 w 397946"/>
                <a:gd name="connsiteY21" fmla="*/ 252204 h 445431"/>
                <a:gd name="connsiteX22" fmla="*/ 306233 w 397946"/>
                <a:gd name="connsiteY22" fmla="*/ 273932 h 445431"/>
                <a:gd name="connsiteX23" fmla="*/ 287579 w 397946"/>
                <a:gd name="connsiteY23" fmla="*/ 287901 h 445431"/>
                <a:gd name="connsiteX24" fmla="*/ 267371 w 397946"/>
                <a:gd name="connsiteY24" fmla="*/ 287901 h 445431"/>
                <a:gd name="connsiteX25" fmla="*/ 248717 w 397946"/>
                <a:gd name="connsiteY25" fmla="*/ 295661 h 445431"/>
                <a:gd name="connsiteX26" fmla="*/ 242499 w 397946"/>
                <a:gd name="connsiteY26" fmla="*/ 306525 h 445431"/>
                <a:gd name="connsiteX27" fmla="*/ 236281 w 397946"/>
                <a:gd name="connsiteY27" fmla="*/ 315837 h 445431"/>
                <a:gd name="connsiteX28" fmla="*/ 225399 w 397946"/>
                <a:gd name="connsiteY28" fmla="*/ 321269 h 445431"/>
                <a:gd name="connsiteX29" fmla="*/ 215295 w 397946"/>
                <a:gd name="connsiteY29" fmla="*/ 329805 h 445431"/>
                <a:gd name="connsiteX30" fmla="*/ 212187 w 397946"/>
                <a:gd name="connsiteY30" fmla="*/ 378694 h 445431"/>
                <a:gd name="connsiteX31" fmla="*/ 195864 w 397946"/>
                <a:gd name="connsiteY31" fmla="*/ 406630 h 445431"/>
                <a:gd name="connsiteX32" fmla="*/ 175656 w 397946"/>
                <a:gd name="connsiteY32" fmla="*/ 430687 h 445431"/>
                <a:gd name="connsiteX33" fmla="*/ 161666 w 397946"/>
                <a:gd name="connsiteY33" fmla="*/ 434567 h 445431"/>
                <a:gd name="connsiteX34" fmla="*/ 133685 w 397946"/>
                <a:gd name="connsiteY34" fmla="*/ 437671 h 445431"/>
                <a:gd name="connsiteX35" fmla="*/ 104927 w 397946"/>
                <a:gd name="connsiteY35" fmla="*/ 445431 h 445431"/>
                <a:gd name="connsiteX36" fmla="*/ 88605 w 397946"/>
                <a:gd name="connsiteY36" fmla="*/ 441551 h 445431"/>
                <a:gd name="connsiteX37" fmla="*/ 48189 w 397946"/>
                <a:gd name="connsiteY37" fmla="*/ 412062 h 445431"/>
                <a:gd name="connsiteX38" fmla="*/ 34976 w 397946"/>
                <a:gd name="connsiteY38" fmla="*/ 406630 h 445431"/>
                <a:gd name="connsiteX39" fmla="*/ 20208 w 397946"/>
                <a:gd name="connsiteY39" fmla="*/ 397318 h 445431"/>
                <a:gd name="connsiteX40" fmla="*/ 14768 w 397946"/>
                <a:gd name="connsiteY40" fmla="*/ 389558 h 445431"/>
                <a:gd name="connsiteX41" fmla="*/ 1554 w 397946"/>
                <a:gd name="connsiteY41" fmla="*/ 363950 h 445431"/>
                <a:gd name="connsiteX42" fmla="*/ 0 w 397946"/>
                <a:gd name="connsiteY42" fmla="*/ 342997 h 445431"/>
                <a:gd name="connsiteX43" fmla="*/ 6218 w 397946"/>
                <a:gd name="connsiteY43" fmla="*/ 302645 h 445431"/>
                <a:gd name="connsiteX44" fmla="*/ 27203 w 397946"/>
                <a:gd name="connsiteY44" fmla="*/ 306525 h 445431"/>
                <a:gd name="connsiteX45" fmla="*/ 45080 w 397946"/>
                <a:gd name="connsiteY45" fmla="*/ 300317 h 445431"/>
                <a:gd name="connsiteX46" fmla="*/ 40416 w 397946"/>
                <a:gd name="connsiteY46" fmla="*/ 276260 h 445431"/>
                <a:gd name="connsiteX47" fmla="*/ 30312 w 397946"/>
                <a:gd name="connsiteY47" fmla="*/ 268500 h 445431"/>
                <a:gd name="connsiteX48" fmla="*/ 10881 w 397946"/>
                <a:gd name="connsiteY48" fmla="*/ 240564 h 445431"/>
                <a:gd name="connsiteX49" fmla="*/ 10881 w 397946"/>
                <a:gd name="connsiteY49" fmla="*/ 216507 h 445431"/>
                <a:gd name="connsiteX50" fmla="*/ 20985 w 397946"/>
                <a:gd name="connsiteY50" fmla="*/ 168395 h 445431"/>
                <a:gd name="connsiteX51" fmla="*/ 56739 w 397946"/>
                <a:gd name="connsiteY51" fmla="*/ 130370 h 445431"/>
                <a:gd name="connsiteX52" fmla="*/ 62956 w 397946"/>
                <a:gd name="connsiteY52" fmla="*/ 117178 h 445431"/>
                <a:gd name="connsiteX53" fmla="*/ 61402 w 397946"/>
                <a:gd name="connsiteY53" fmla="*/ 103986 h 445431"/>
                <a:gd name="connsiteX54" fmla="*/ 52852 w 397946"/>
                <a:gd name="connsiteY54" fmla="*/ 93121 h 445431"/>
                <a:gd name="connsiteX55" fmla="*/ 51298 w 397946"/>
                <a:gd name="connsiteY55" fmla="*/ 78377 h 445431"/>
                <a:gd name="connsiteX56" fmla="*/ 55961 w 397946"/>
                <a:gd name="connsiteY56" fmla="*/ 66737 h 445431"/>
                <a:gd name="connsiteX57" fmla="*/ 59847 w 397946"/>
                <a:gd name="connsiteY57" fmla="*/ 53545 h 445431"/>
                <a:gd name="connsiteX58" fmla="*/ 61402 w 397946"/>
                <a:gd name="connsiteY58" fmla="*/ 38025 h 445431"/>
                <a:gd name="connsiteX59" fmla="*/ 68397 w 397946"/>
                <a:gd name="connsiteY59" fmla="*/ 24832 h 445431"/>
                <a:gd name="connsiteX60" fmla="*/ 75392 w 397946"/>
                <a:gd name="connsiteY60" fmla="*/ 17072 h 445431"/>
                <a:gd name="connsiteX61" fmla="*/ 83942 w 397946"/>
                <a:gd name="connsiteY61" fmla="*/ 10864 h 445431"/>
                <a:gd name="connsiteX62" fmla="*/ 103373 w 397946"/>
                <a:gd name="connsiteY62" fmla="*/ 0 h 445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397946" h="445431">
                  <a:moveTo>
                    <a:pt x="103373" y="0"/>
                  </a:moveTo>
                  <a:lnTo>
                    <a:pt x="113477" y="21728"/>
                  </a:lnTo>
                  <a:lnTo>
                    <a:pt x="126690" y="41129"/>
                  </a:lnTo>
                  <a:lnTo>
                    <a:pt x="141458" y="53545"/>
                  </a:lnTo>
                  <a:lnTo>
                    <a:pt x="154671" y="68289"/>
                  </a:lnTo>
                  <a:lnTo>
                    <a:pt x="187315" y="78377"/>
                  </a:lnTo>
                  <a:lnTo>
                    <a:pt x="238613" y="65185"/>
                  </a:lnTo>
                  <a:lnTo>
                    <a:pt x="254935" y="63633"/>
                  </a:lnTo>
                  <a:lnTo>
                    <a:pt x="268148" y="67513"/>
                  </a:lnTo>
                  <a:lnTo>
                    <a:pt x="282138" y="67513"/>
                  </a:lnTo>
                  <a:lnTo>
                    <a:pt x="293797" y="74497"/>
                  </a:lnTo>
                  <a:lnTo>
                    <a:pt x="303123" y="88465"/>
                  </a:lnTo>
                  <a:lnTo>
                    <a:pt x="309342" y="93898"/>
                  </a:lnTo>
                  <a:lnTo>
                    <a:pt x="336545" y="93121"/>
                  </a:lnTo>
                  <a:lnTo>
                    <a:pt x="355976" y="97778"/>
                  </a:lnTo>
                  <a:lnTo>
                    <a:pt x="361416" y="118730"/>
                  </a:lnTo>
                  <a:lnTo>
                    <a:pt x="383957" y="159082"/>
                  </a:lnTo>
                  <a:lnTo>
                    <a:pt x="397947" y="176931"/>
                  </a:lnTo>
                  <a:lnTo>
                    <a:pt x="359862" y="178483"/>
                  </a:lnTo>
                  <a:lnTo>
                    <a:pt x="330327" y="202539"/>
                  </a:lnTo>
                  <a:lnTo>
                    <a:pt x="323332" y="226596"/>
                  </a:lnTo>
                  <a:lnTo>
                    <a:pt x="318668" y="252204"/>
                  </a:lnTo>
                  <a:lnTo>
                    <a:pt x="306233" y="273932"/>
                  </a:lnTo>
                  <a:lnTo>
                    <a:pt x="287579" y="287901"/>
                  </a:lnTo>
                  <a:lnTo>
                    <a:pt x="267371" y="287901"/>
                  </a:lnTo>
                  <a:lnTo>
                    <a:pt x="248717" y="295661"/>
                  </a:lnTo>
                  <a:lnTo>
                    <a:pt x="242499" y="306525"/>
                  </a:lnTo>
                  <a:lnTo>
                    <a:pt x="236281" y="315837"/>
                  </a:lnTo>
                  <a:lnTo>
                    <a:pt x="225399" y="321269"/>
                  </a:lnTo>
                  <a:lnTo>
                    <a:pt x="215295" y="329805"/>
                  </a:lnTo>
                  <a:lnTo>
                    <a:pt x="212187" y="378694"/>
                  </a:lnTo>
                  <a:lnTo>
                    <a:pt x="195864" y="406630"/>
                  </a:lnTo>
                  <a:lnTo>
                    <a:pt x="175656" y="430687"/>
                  </a:lnTo>
                  <a:lnTo>
                    <a:pt x="161666" y="434567"/>
                  </a:lnTo>
                  <a:lnTo>
                    <a:pt x="133685" y="437671"/>
                  </a:lnTo>
                  <a:lnTo>
                    <a:pt x="104927" y="445431"/>
                  </a:lnTo>
                  <a:lnTo>
                    <a:pt x="88605" y="441551"/>
                  </a:lnTo>
                  <a:lnTo>
                    <a:pt x="48189" y="412062"/>
                  </a:lnTo>
                  <a:lnTo>
                    <a:pt x="34976" y="406630"/>
                  </a:lnTo>
                  <a:lnTo>
                    <a:pt x="20208" y="397318"/>
                  </a:lnTo>
                  <a:lnTo>
                    <a:pt x="14768" y="389558"/>
                  </a:lnTo>
                  <a:lnTo>
                    <a:pt x="1554" y="363950"/>
                  </a:lnTo>
                  <a:lnTo>
                    <a:pt x="0" y="342997"/>
                  </a:lnTo>
                  <a:lnTo>
                    <a:pt x="6218" y="302645"/>
                  </a:lnTo>
                  <a:lnTo>
                    <a:pt x="27203" y="306525"/>
                  </a:lnTo>
                  <a:lnTo>
                    <a:pt x="45080" y="300317"/>
                  </a:lnTo>
                  <a:lnTo>
                    <a:pt x="40416" y="276260"/>
                  </a:lnTo>
                  <a:lnTo>
                    <a:pt x="30312" y="268500"/>
                  </a:lnTo>
                  <a:lnTo>
                    <a:pt x="10881" y="240564"/>
                  </a:lnTo>
                  <a:lnTo>
                    <a:pt x="10881" y="216507"/>
                  </a:lnTo>
                  <a:lnTo>
                    <a:pt x="20985" y="168395"/>
                  </a:lnTo>
                  <a:lnTo>
                    <a:pt x="56739" y="130370"/>
                  </a:lnTo>
                  <a:lnTo>
                    <a:pt x="62956" y="117178"/>
                  </a:lnTo>
                  <a:lnTo>
                    <a:pt x="61402" y="103986"/>
                  </a:lnTo>
                  <a:lnTo>
                    <a:pt x="52852" y="93121"/>
                  </a:lnTo>
                  <a:lnTo>
                    <a:pt x="51298" y="78377"/>
                  </a:lnTo>
                  <a:lnTo>
                    <a:pt x="55961" y="66737"/>
                  </a:lnTo>
                  <a:lnTo>
                    <a:pt x="59847" y="53545"/>
                  </a:lnTo>
                  <a:lnTo>
                    <a:pt x="61402" y="38025"/>
                  </a:lnTo>
                  <a:lnTo>
                    <a:pt x="68397" y="24832"/>
                  </a:lnTo>
                  <a:lnTo>
                    <a:pt x="75392" y="17072"/>
                  </a:lnTo>
                  <a:lnTo>
                    <a:pt x="83942" y="10864"/>
                  </a:lnTo>
                  <a:lnTo>
                    <a:pt x="103373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tr-TR"/>
            </a:p>
          </p:txBody>
        </p:sp>
        <p:sp>
          <p:nvSpPr>
            <p:cNvPr id="219" name="Serbest Form 218">
              <a:extLst>
                <a:ext uri="{FF2B5EF4-FFF2-40B4-BE49-F238E27FC236}">
                  <a16:creationId xmlns:a16="http://schemas.microsoft.com/office/drawing/2014/main" id="{B5CC27A0-6E10-8F74-56D1-607881CCED49}"/>
                </a:ext>
              </a:extLst>
            </p:cNvPr>
            <p:cNvSpPr/>
            <p:nvPr/>
          </p:nvSpPr>
          <p:spPr>
            <a:xfrm>
              <a:off x="5587594" y="4872493"/>
              <a:ext cx="1329429" cy="976797"/>
            </a:xfrm>
            <a:custGeom>
              <a:avLst/>
              <a:gdLst>
                <a:gd name="connsiteX0" fmla="*/ 222291 w 703402"/>
                <a:gd name="connsiteY0" fmla="*/ 0 h 516824"/>
                <a:gd name="connsiteX1" fmla="*/ 244053 w 703402"/>
                <a:gd name="connsiteY1" fmla="*/ 7760 h 516824"/>
                <a:gd name="connsiteX2" fmla="*/ 268148 w 703402"/>
                <a:gd name="connsiteY2" fmla="*/ 11640 h 516824"/>
                <a:gd name="connsiteX3" fmla="*/ 284470 w 703402"/>
                <a:gd name="connsiteY3" fmla="*/ 31817 h 516824"/>
                <a:gd name="connsiteX4" fmla="*/ 287579 w 703402"/>
                <a:gd name="connsiteY4" fmla="*/ 60529 h 516824"/>
                <a:gd name="connsiteX5" fmla="*/ 289911 w 703402"/>
                <a:gd name="connsiteY5" fmla="*/ 70617 h 516824"/>
                <a:gd name="connsiteX6" fmla="*/ 298460 w 703402"/>
                <a:gd name="connsiteY6" fmla="*/ 73721 h 516824"/>
                <a:gd name="connsiteX7" fmla="*/ 313228 w 703402"/>
                <a:gd name="connsiteY7" fmla="*/ 72169 h 516824"/>
                <a:gd name="connsiteX8" fmla="*/ 348981 w 703402"/>
                <a:gd name="connsiteY8" fmla="*/ 57425 h 516824"/>
                <a:gd name="connsiteX9" fmla="*/ 369966 w 703402"/>
                <a:gd name="connsiteY9" fmla="*/ 59753 h 516824"/>
                <a:gd name="connsiteX10" fmla="*/ 379293 w 703402"/>
                <a:gd name="connsiteY10" fmla="*/ 65185 h 516824"/>
                <a:gd name="connsiteX11" fmla="*/ 389397 w 703402"/>
                <a:gd name="connsiteY11" fmla="*/ 69065 h 516824"/>
                <a:gd name="connsiteX12" fmla="*/ 399501 w 703402"/>
                <a:gd name="connsiteY12" fmla="*/ 61305 h 516824"/>
                <a:gd name="connsiteX13" fmla="*/ 409606 w 703402"/>
                <a:gd name="connsiteY13" fmla="*/ 52769 h 516824"/>
                <a:gd name="connsiteX14" fmla="*/ 443804 w 703402"/>
                <a:gd name="connsiteY14" fmla="*/ 57425 h 516824"/>
                <a:gd name="connsiteX15" fmla="*/ 453131 w 703402"/>
                <a:gd name="connsiteY15" fmla="*/ 54321 h 516824"/>
                <a:gd name="connsiteX16" fmla="*/ 462458 w 703402"/>
                <a:gd name="connsiteY16" fmla="*/ 52769 h 516824"/>
                <a:gd name="connsiteX17" fmla="*/ 477225 w 703402"/>
                <a:gd name="connsiteY17" fmla="*/ 69065 h 516824"/>
                <a:gd name="connsiteX18" fmla="*/ 488107 w 703402"/>
                <a:gd name="connsiteY18" fmla="*/ 65961 h 516824"/>
                <a:gd name="connsiteX19" fmla="*/ 500543 w 703402"/>
                <a:gd name="connsiteY19" fmla="*/ 69841 h 516824"/>
                <a:gd name="connsiteX20" fmla="*/ 514533 w 703402"/>
                <a:gd name="connsiteY20" fmla="*/ 66737 h 516824"/>
                <a:gd name="connsiteX21" fmla="*/ 541736 w 703402"/>
                <a:gd name="connsiteY21" fmla="*/ 65961 h 516824"/>
                <a:gd name="connsiteX22" fmla="*/ 554949 w 703402"/>
                <a:gd name="connsiteY22" fmla="*/ 61305 h 516824"/>
                <a:gd name="connsiteX23" fmla="*/ 569717 w 703402"/>
                <a:gd name="connsiteY23" fmla="*/ 71393 h 516824"/>
                <a:gd name="connsiteX24" fmla="*/ 586816 w 703402"/>
                <a:gd name="connsiteY24" fmla="*/ 69065 h 516824"/>
                <a:gd name="connsiteX25" fmla="*/ 586816 w 703402"/>
                <a:gd name="connsiteY25" fmla="*/ 83033 h 516824"/>
                <a:gd name="connsiteX26" fmla="*/ 591480 w 703402"/>
                <a:gd name="connsiteY26" fmla="*/ 91569 h 516824"/>
                <a:gd name="connsiteX27" fmla="*/ 593034 w 703402"/>
                <a:gd name="connsiteY27" fmla="*/ 103986 h 516824"/>
                <a:gd name="connsiteX28" fmla="*/ 597698 w 703402"/>
                <a:gd name="connsiteY28" fmla="*/ 118730 h 516824"/>
                <a:gd name="connsiteX29" fmla="*/ 607025 w 703402"/>
                <a:gd name="connsiteY29" fmla="*/ 133474 h 516824"/>
                <a:gd name="connsiteX30" fmla="*/ 617906 w 703402"/>
                <a:gd name="connsiteY30" fmla="*/ 138906 h 516824"/>
                <a:gd name="connsiteX31" fmla="*/ 630342 w 703402"/>
                <a:gd name="connsiteY31" fmla="*/ 139682 h 516824"/>
                <a:gd name="connsiteX32" fmla="*/ 633451 w 703402"/>
                <a:gd name="connsiteY32" fmla="*/ 146666 h 516824"/>
                <a:gd name="connsiteX33" fmla="*/ 638891 w 703402"/>
                <a:gd name="connsiteY33" fmla="*/ 155202 h 516824"/>
                <a:gd name="connsiteX34" fmla="*/ 643555 w 703402"/>
                <a:gd name="connsiteY34" fmla="*/ 158306 h 516824"/>
                <a:gd name="connsiteX35" fmla="*/ 644332 w 703402"/>
                <a:gd name="connsiteY35" fmla="*/ 170723 h 516824"/>
                <a:gd name="connsiteX36" fmla="*/ 628787 w 703402"/>
                <a:gd name="connsiteY36" fmla="*/ 187795 h 516824"/>
                <a:gd name="connsiteX37" fmla="*/ 631119 w 703402"/>
                <a:gd name="connsiteY37" fmla="*/ 211851 h 516824"/>
                <a:gd name="connsiteX38" fmla="*/ 649773 w 703402"/>
                <a:gd name="connsiteY38" fmla="*/ 262292 h 516824"/>
                <a:gd name="connsiteX39" fmla="*/ 668426 w 703402"/>
                <a:gd name="connsiteY39" fmla="*/ 278588 h 516824"/>
                <a:gd name="connsiteX40" fmla="*/ 673090 w 703402"/>
                <a:gd name="connsiteY40" fmla="*/ 288676 h 516824"/>
                <a:gd name="connsiteX41" fmla="*/ 674644 w 703402"/>
                <a:gd name="connsiteY41" fmla="*/ 303421 h 516824"/>
                <a:gd name="connsiteX42" fmla="*/ 680085 w 703402"/>
                <a:gd name="connsiteY42" fmla="*/ 311957 h 516824"/>
                <a:gd name="connsiteX43" fmla="*/ 684749 w 703402"/>
                <a:gd name="connsiteY43" fmla="*/ 322045 h 516824"/>
                <a:gd name="connsiteX44" fmla="*/ 683971 w 703402"/>
                <a:gd name="connsiteY44" fmla="*/ 336789 h 516824"/>
                <a:gd name="connsiteX45" fmla="*/ 682417 w 703402"/>
                <a:gd name="connsiteY45" fmla="*/ 350757 h 516824"/>
                <a:gd name="connsiteX46" fmla="*/ 678531 w 703402"/>
                <a:gd name="connsiteY46" fmla="*/ 365502 h 516824"/>
                <a:gd name="connsiteX47" fmla="*/ 680085 w 703402"/>
                <a:gd name="connsiteY47" fmla="*/ 371710 h 516824"/>
                <a:gd name="connsiteX48" fmla="*/ 680862 w 703402"/>
                <a:gd name="connsiteY48" fmla="*/ 374038 h 516824"/>
                <a:gd name="connsiteX49" fmla="*/ 681640 w 703402"/>
                <a:gd name="connsiteY49" fmla="*/ 392662 h 516824"/>
                <a:gd name="connsiteX50" fmla="*/ 689412 w 703402"/>
                <a:gd name="connsiteY50" fmla="*/ 405078 h 516824"/>
                <a:gd name="connsiteX51" fmla="*/ 701071 w 703402"/>
                <a:gd name="connsiteY51" fmla="*/ 412838 h 516824"/>
                <a:gd name="connsiteX52" fmla="*/ 703402 w 703402"/>
                <a:gd name="connsiteY52" fmla="*/ 427583 h 516824"/>
                <a:gd name="connsiteX53" fmla="*/ 696407 w 703402"/>
                <a:gd name="connsiteY53" fmla="*/ 438447 h 516824"/>
                <a:gd name="connsiteX54" fmla="*/ 687857 w 703402"/>
                <a:gd name="connsiteY54" fmla="*/ 447759 h 516824"/>
                <a:gd name="connsiteX55" fmla="*/ 679308 w 703402"/>
                <a:gd name="connsiteY55" fmla="*/ 448535 h 516824"/>
                <a:gd name="connsiteX56" fmla="*/ 671535 w 703402"/>
                <a:gd name="connsiteY56" fmla="*/ 450863 h 516824"/>
                <a:gd name="connsiteX57" fmla="*/ 668426 w 703402"/>
                <a:gd name="connsiteY57" fmla="*/ 456295 h 516824"/>
                <a:gd name="connsiteX58" fmla="*/ 664540 w 703402"/>
                <a:gd name="connsiteY58" fmla="*/ 460951 h 516824"/>
                <a:gd name="connsiteX59" fmla="*/ 645109 w 703402"/>
                <a:gd name="connsiteY59" fmla="*/ 470263 h 516824"/>
                <a:gd name="connsiteX60" fmla="*/ 636560 w 703402"/>
                <a:gd name="connsiteY60" fmla="*/ 476471 h 516824"/>
                <a:gd name="connsiteX61" fmla="*/ 635005 w 703402"/>
                <a:gd name="connsiteY61" fmla="*/ 490440 h 516824"/>
                <a:gd name="connsiteX62" fmla="*/ 632673 w 703402"/>
                <a:gd name="connsiteY62" fmla="*/ 504408 h 516824"/>
                <a:gd name="connsiteX63" fmla="*/ 627233 w 703402"/>
                <a:gd name="connsiteY63" fmla="*/ 511392 h 516824"/>
                <a:gd name="connsiteX64" fmla="*/ 597698 w 703402"/>
                <a:gd name="connsiteY64" fmla="*/ 516824 h 516824"/>
                <a:gd name="connsiteX65" fmla="*/ 575935 w 703402"/>
                <a:gd name="connsiteY65" fmla="*/ 514496 h 516824"/>
                <a:gd name="connsiteX66" fmla="*/ 561945 w 703402"/>
                <a:gd name="connsiteY66" fmla="*/ 510616 h 516824"/>
                <a:gd name="connsiteX67" fmla="*/ 533187 w 703402"/>
                <a:gd name="connsiteY67" fmla="*/ 509840 h 516824"/>
                <a:gd name="connsiteX68" fmla="*/ 485775 w 703402"/>
                <a:gd name="connsiteY68" fmla="*/ 514496 h 516824"/>
                <a:gd name="connsiteX69" fmla="*/ 457794 w 703402"/>
                <a:gd name="connsiteY69" fmla="*/ 493544 h 516824"/>
                <a:gd name="connsiteX70" fmla="*/ 439918 w 703402"/>
                <a:gd name="connsiteY70" fmla="*/ 451639 h 516824"/>
                <a:gd name="connsiteX71" fmla="*/ 413492 w 703402"/>
                <a:gd name="connsiteY71" fmla="*/ 424479 h 516824"/>
                <a:gd name="connsiteX72" fmla="*/ 398724 w 703402"/>
                <a:gd name="connsiteY72" fmla="*/ 428359 h 516824"/>
                <a:gd name="connsiteX73" fmla="*/ 385511 w 703402"/>
                <a:gd name="connsiteY73" fmla="*/ 439999 h 516824"/>
                <a:gd name="connsiteX74" fmla="*/ 372298 w 703402"/>
                <a:gd name="connsiteY74" fmla="*/ 448535 h 516824"/>
                <a:gd name="connsiteX75" fmla="*/ 358308 w 703402"/>
                <a:gd name="connsiteY75" fmla="*/ 452415 h 516824"/>
                <a:gd name="connsiteX76" fmla="*/ 331104 w 703402"/>
                <a:gd name="connsiteY76" fmla="*/ 473367 h 516824"/>
                <a:gd name="connsiteX77" fmla="*/ 304678 w 703402"/>
                <a:gd name="connsiteY77" fmla="*/ 485008 h 516824"/>
                <a:gd name="connsiteX78" fmla="*/ 288356 w 703402"/>
                <a:gd name="connsiteY78" fmla="*/ 466383 h 516824"/>
                <a:gd name="connsiteX79" fmla="*/ 269702 w 703402"/>
                <a:gd name="connsiteY79" fmla="*/ 457847 h 516824"/>
                <a:gd name="connsiteX80" fmla="*/ 257266 w 703402"/>
                <a:gd name="connsiteY80" fmla="*/ 467935 h 516824"/>
                <a:gd name="connsiteX81" fmla="*/ 233949 w 703402"/>
                <a:gd name="connsiteY81" fmla="*/ 491216 h 516824"/>
                <a:gd name="connsiteX82" fmla="*/ 209078 w 703402"/>
                <a:gd name="connsiteY82" fmla="*/ 507512 h 516824"/>
                <a:gd name="connsiteX83" fmla="*/ 195865 w 703402"/>
                <a:gd name="connsiteY83" fmla="*/ 513720 h 516824"/>
                <a:gd name="connsiteX84" fmla="*/ 178765 w 703402"/>
                <a:gd name="connsiteY84" fmla="*/ 516824 h 516824"/>
                <a:gd name="connsiteX85" fmla="*/ 162443 w 703402"/>
                <a:gd name="connsiteY85" fmla="*/ 507512 h 516824"/>
                <a:gd name="connsiteX86" fmla="*/ 156225 w 703402"/>
                <a:gd name="connsiteY86" fmla="*/ 502856 h 516824"/>
                <a:gd name="connsiteX87" fmla="*/ 150007 w 703402"/>
                <a:gd name="connsiteY87" fmla="*/ 498976 h 516824"/>
                <a:gd name="connsiteX88" fmla="*/ 141458 w 703402"/>
                <a:gd name="connsiteY88" fmla="*/ 488112 h 516824"/>
                <a:gd name="connsiteX89" fmla="*/ 136017 w 703402"/>
                <a:gd name="connsiteY89" fmla="*/ 473367 h 516824"/>
                <a:gd name="connsiteX90" fmla="*/ 125913 w 703402"/>
                <a:gd name="connsiteY90" fmla="*/ 463279 h 516824"/>
                <a:gd name="connsiteX91" fmla="*/ 112700 w 703402"/>
                <a:gd name="connsiteY91" fmla="*/ 460175 h 516824"/>
                <a:gd name="connsiteX92" fmla="*/ 105705 w 703402"/>
                <a:gd name="connsiteY92" fmla="*/ 429911 h 516824"/>
                <a:gd name="connsiteX93" fmla="*/ 69174 w 703402"/>
                <a:gd name="connsiteY93" fmla="*/ 381022 h 516824"/>
                <a:gd name="connsiteX94" fmla="*/ 64511 w 703402"/>
                <a:gd name="connsiteY94" fmla="*/ 344549 h 516824"/>
                <a:gd name="connsiteX95" fmla="*/ 54407 w 703402"/>
                <a:gd name="connsiteY95" fmla="*/ 315837 h 516824"/>
                <a:gd name="connsiteX96" fmla="*/ 13990 w 703402"/>
                <a:gd name="connsiteY96" fmla="*/ 277036 h 516824"/>
                <a:gd name="connsiteX97" fmla="*/ 0 w 703402"/>
                <a:gd name="connsiteY97" fmla="*/ 253756 h 516824"/>
                <a:gd name="connsiteX98" fmla="*/ 20208 w 703402"/>
                <a:gd name="connsiteY98" fmla="*/ 229700 h 516824"/>
                <a:gd name="connsiteX99" fmla="*/ 36530 w 703402"/>
                <a:gd name="connsiteY99" fmla="*/ 201763 h 516824"/>
                <a:gd name="connsiteX100" fmla="*/ 39639 w 703402"/>
                <a:gd name="connsiteY100" fmla="*/ 152874 h 516824"/>
                <a:gd name="connsiteX101" fmla="*/ 49743 w 703402"/>
                <a:gd name="connsiteY101" fmla="*/ 144338 h 516824"/>
                <a:gd name="connsiteX102" fmla="*/ 60625 w 703402"/>
                <a:gd name="connsiteY102" fmla="*/ 138906 h 516824"/>
                <a:gd name="connsiteX103" fmla="*/ 66843 w 703402"/>
                <a:gd name="connsiteY103" fmla="*/ 129594 h 516824"/>
                <a:gd name="connsiteX104" fmla="*/ 73061 w 703402"/>
                <a:gd name="connsiteY104" fmla="*/ 118730 h 516824"/>
                <a:gd name="connsiteX105" fmla="*/ 91714 w 703402"/>
                <a:gd name="connsiteY105" fmla="*/ 110970 h 516824"/>
                <a:gd name="connsiteX106" fmla="*/ 111923 w 703402"/>
                <a:gd name="connsiteY106" fmla="*/ 110970 h 516824"/>
                <a:gd name="connsiteX107" fmla="*/ 130576 w 703402"/>
                <a:gd name="connsiteY107" fmla="*/ 97002 h 516824"/>
                <a:gd name="connsiteX108" fmla="*/ 143012 w 703402"/>
                <a:gd name="connsiteY108" fmla="*/ 75273 h 516824"/>
                <a:gd name="connsiteX109" fmla="*/ 147676 w 703402"/>
                <a:gd name="connsiteY109" fmla="*/ 49665 h 516824"/>
                <a:gd name="connsiteX110" fmla="*/ 154671 w 703402"/>
                <a:gd name="connsiteY110" fmla="*/ 25608 h 516824"/>
                <a:gd name="connsiteX111" fmla="*/ 184206 w 703402"/>
                <a:gd name="connsiteY111" fmla="*/ 1552 h 516824"/>
                <a:gd name="connsiteX112" fmla="*/ 222291 w 703402"/>
                <a:gd name="connsiteY112" fmla="*/ 0 h 516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</a:cxnLst>
              <a:rect l="l" t="t" r="r" b="b"/>
              <a:pathLst>
                <a:path w="703402" h="516824">
                  <a:moveTo>
                    <a:pt x="222291" y="0"/>
                  </a:moveTo>
                  <a:lnTo>
                    <a:pt x="244053" y="7760"/>
                  </a:lnTo>
                  <a:lnTo>
                    <a:pt x="268148" y="11640"/>
                  </a:lnTo>
                  <a:lnTo>
                    <a:pt x="284470" y="31817"/>
                  </a:lnTo>
                  <a:lnTo>
                    <a:pt x="287579" y="60529"/>
                  </a:lnTo>
                  <a:lnTo>
                    <a:pt x="289911" y="70617"/>
                  </a:lnTo>
                  <a:lnTo>
                    <a:pt x="298460" y="73721"/>
                  </a:lnTo>
                  <a:lnTo>
                    <a:pt x="313228" y="72169"/>
                  </a:lnTo>
                  <a:lnTo>
                    <a:pt x="348981" y="57425"/>
                  </a:lnTo>
                  <a:lnTo>
                    <a:pt x="369966" y="59753"/>
                  </a:lnTo>
                  <a:lnTo>
                    <a:pt x="379293" y="65185"/>
                  </a:lnTo>
                  <a:lnTo>
                    <a:pt x="389397" y="69065"/>
                  </a:lnTo>
                  <a:lnTo>
                    <a:pt x="399501" y="61305"/>
                  </a:lnTo>
                  <a:lnTo>
                    <a:pt x="409606" y="52769"/>
                  </a:lnTo>
                  <a:lnTo>
                    <a:pt x="443804" y="57425"/>
                  </a:lnTo>
                  <a:lnTo>
                    <a:pt x="453131" y="54321"/>
                  </a:lnTo>
                  <a:lnTo>
                    <a:pt x="462458" y="52769"/>
                  </a:lnTo>
                  <a:lnTo>
                    <a:pt x="477225" y="69065"/>
                  </a:lnTo>
                  <a:lnTo>
                    <a:pt x="488107" y="65961"/>
                  </a:lnTo>
                  <a:lnTo>
                    <a:pt x="500543" y="69841"/>
                  </a:lnTo>
                  <a:lnTo>
                    <a:pt x="514533" y="66737"/>
                  </a:lnTo>
                  <a:lnTo>
                    <a:pt x="541736" y="65961"/>
                  </a:lnTo>
                  <a:lnTo>
                    <a:pt x="554949" y="61305"/>
                  </a:lnTo>
                  <a:lnTo>
                    <a:pt x="569717" y="71393"/>
                  </a:lnTo>
                  <a:lnTo>
                    <a:pt x="586816" y="69065"/>
                  </a:lnTo>
                  <a:lnTo>
                    <a:pt x="586816" y="83033"/>
                  </a:lnTo>
                  <a:lnTo>
                    <a:pt x="591480" y="91569"/>
                  </a:lnTo>
                  <a:lnTo>
                    <a:pt x="593034" y="103986"/>
                  </a:lnTo>
                  <a:lnTo>
                    <a:pt x="597698" y="118730"/>
                  </a:lnTo>
                  <a:lnTo>
                    <a:pt x="607025" y="133474"/>
                  </a:lnTo>
                  <a:lnTo>
                    <a:pt x="617906" y="138906"/>
                  </a:lnTo>
                  <a:lnTo>
                    <a:pt x="630342" y="139682"/>
                  </a:lnTo>
                  <a:lnTo>
                    <a:pt x="633451" y="146666"/>
                  </a:lnTo>
                  <a:lnTo>
                    <a:pt x="638891" y="155202"/>
                  </a:lnTo>
                  <a:lnTo>
                    <a:pt x="643555" y="158306"/>
                  </a:lnTo>
                  <a:lnTo>
                    <a:pt x="644332" y="170723"/>
                  </a:lnTo>
                  <a:lnTo>
                    <a:pt x="628787" y="187795"/>
                  </a:lnTo>
                  <a:lnTo>
                    <a:pt x="631119" y="211851"/>
                  </a:lnTo>
                  <a:lnTo>
                    <a:pt x="649773" y="262292"/>
                  </a:lnTo>
                  <a:lnTo>
                    <a:pt x="668426" y="278588"/>
                  </a:lnTo>
                  <a:lnTo>
                    <a:pt x="673090" y="288676"/>
                  </a:lnTo>
                  <a:lnTo>
                    <a:pt x="674644" y="303421"/>
                  </a:lnTo>
                  <a:lnTo>
                    <a:pt x="680085" y="311957"/>
                  </a:lnTo>
                  <a:lnTo>
                    <a:pt x="684749" y="322045"/>
                  </a:lnTo>
                  <a:lnTo>
                    <a:pt x="683971" y="336789"/>
                  </a:lnTo>
                  <a:lnTo>
                    <a:pt x="682417" y="350757"/>
                  </a:lnTo>
                  <a:lnTo>
                    <a:pt x="678531" y="365502"/>
                  </a:lnTo>
                  <a:lnTo>
                    <a:pt x="680085" y="371710"/>
                  </a:lnTo>
                  <a:lnTo>
                    <a:pt x="680862" y="374038"/>
                  </a:lnTo>
                  <a:lnTo>
                    <a:pt x="681640" y="392662"/>
                  </a:lnTo>
                  <a:lnTo>
                    <a:pt x="689412" y="405078"/>
                  </a:lnTo>
                  <a:lnTo>
                    <a:pt x="701071" y="412838"/>
                  </a:lnTo>
                  <a:lnTo>
                    <a:pt x="703402" y="427583"/>
                  </a:lnTo>
                  <a:lnTo>
                    <a:pt x="696407" y="438447"/>
                  </a:lnTo>
                  <a:lnTo>
                    <a:pt x="687857" y="447759"/>
                  </a:lnTo>
                  <a:lnTo>
                    <a:pt x="679308" y="448535"/>
                  </a:lnTo>
                  <a:lnTo>
                    <a:pt x="671535" y="450863"/>
                  </a:lnTo>
                  <a:lnTo>
                    <a:pt x="668426" y="456295"/>
                  </a:lnTo>
                  <a:lnTo>
                    <a:pt x="664540" y="460951"/>
                  </a:lnTo>
                  <a:lnTo>
                    <a:pt x="645109" y="470263"/>
                  </a:lnTo>
                  <a:lnTo>
                    <a:pt x="636560" y="476471"/>
                  </a:lnTo>
                  <a:lnTo>
                    <a:pt x="635005" y="490440"/>
                  </a:lnTo>
                  <a:lnTo>
                    <a:pt x="632673" y="504408"/>
                  </a:lnTo>
                  <a:lnTo>
                    <a:pt x="627233" y="511392"/>
                  </a:lnTo>
                  <a:lnTo>
                    <a:pt x="597698" y="516824"/>
                  </a:lnTo>
                  <a:lnTo>
                    <a:pt x="575935" y="514496"/>
                  </a:lnTo>
                  <a:lnTo>
                    <a:pt x="561945" y="510616"/>
                  </a:lnTo>
                  <a:lnTo>
                    <a:pt x="533187" y="509840"/>
                  </a:lnTo>
                  <a:lnTo>
                    <a:pt x="485775" y="514496"/>
                  </a:lnTo>
                  <a:lnTo>
                    <a:pt x="457794" y="493544"/>
                  </a:lnTo>
                  <a:lnTo>
                    <a:pt x="439918" y="451639"/>
                  </a:lnTo>
                  <a:lnTo>
                    <a:pt x="413492" y="424479"/>
                  </a:lnTo>
                  <a:lnTo>
                    <a:pt x="398724" y="428359"/>
                  </a:lnTo>
                  <a:lnTo>
                    <a:pt x="385511" y="439999"/>
                  </a:lnTo>
                  <a:lnTo>
                    <a:pt x="372298" y="448535"/>
                  </a:lnTo>
                  <a:lnTo>
                    <a:pt x="358308" y="452415"/>
                  </a:lnTo>
                  <a:lnTo>
                    <a:pt x="331104" y="473367"/>
                  </a:lnTo>
                  <a:lnTo>
                    <a:pt x="304678" y="485008"/>
                  </a:lnTo>
                  <a:lnTo>
                    <a:pt x="288356" y="466383"/>
                  </a:lnTo>
                  <a:lnTo>
                    <a:pt x="269702" y="457847"/>
                  </a:lnTo>
                  <a:lnTo>
                    <a:pt x="257266" y="467935"/>
                  </a:lnTo>
                  <a:lnTo>
                    <a:pt x="233949" y="491216"/>
                  </a:lnTo>
                  <a:lnTo>
                    <a:pt x="209078" y="507512"/>
                  </a:lnTo>
                  <a:lnTo>
                    <a:pt x="195865" y="513720"/>
                  </a:lnTo>
                  <a:lnTo>
                    <a:pt x="178765" y="516824"/>
                  </a:lnTo>
                  <a:lnTo>
                    <a:pt x="162443" y="507512"/>
                  </a:lnTo>
                  <a:lnTo>
                    <a:pt x="156225" y="502856"/>
                  </a:lnTo>
                  <a:lnTo>
                    <a:pt x="150007" y="498976"/>
                  </a:lnTo>
                  <a:lnTo>
                    <a:pt x="141458" y="488112"/>
                  </a:lnTo>
                  <a:lnTo>
                    <a:pt x="136017" y="473367"/>
                  </a:lnTo>
                  <a:lnTo>
                    <a:pt x="125913" y="463279"/>
                  </a:lnTo>
                  <a:lnTo>
                    <a:pt x="112700" y="460175"/>
                  </a:lnTo>
                  <a:lnTo>
                    <a:pt x="105705" y="429911"/>
                  </a:lnTo>
                  <a:lnTo>
                    <a:pt x="69174" y="381022"/>
                  </a:lnTo>
                  <a:lnTo>
                    <a:pt x="64511" y="344549"/>
                  </a:lnTo>
                  <a:lnTo>
                    <a:pt x="54407" y="315837"/>
                  </a:lnTo>
                  <a:lnTo>
                    <a:pt x="13990" y="277036"/>
                  </a:lnTo>
                  <a:lnTo>
                    <a:pt x="0" y="253756"/>
                  </a:lnTo>
                  <a:lnTo>
                    <a:pt x="20208" y="229700"/>
                  </a:lnTo>
                  <a:lnTo>
                    <a:pt x="36530" y="201763"/>
                  </a:lnTo>
                  <a:lnTo>
                    <a:pt x="39639" y="152874"/>
                  </a:lnTo>
                  <a:lnTo>
                    <a:pt x="49743" y="144338"/>
                  </a:lnTo>
                  <a:lnTo>
                    <a:pt x="60625" y="138906"/>
                  </a:lnTo>
                  <a:lnTo>
                    <a:pt x="66843" y="129594"/>
                  </a:lnTo>
                  <a:lnTo>
                    <a:pt x="73061" y="118730"/>
                  </a:lnTo>
                  <a:lnTo>
                    <a:pt x="91714" y="110970"/>
                  </a:lnTo>
                  <a:lnTo>
                    <a:pt x="111923" y="110970"/>
                  </a:lnTo>
                  <a:lnTo>
                    <a:pt x="130576" y="97002"/>
                  </a:lnTo>
                  <a:lnTo>
                    <a:pt x="143012" y="75273"/>
                  </a:lnTo>
                  <a:lnTo>
                    <a:pt x="147676" y="49665"/>
                  </a:lnTo>
                  <a:lnTo>
                    <a:pt x="154671" y="25608"/>
                  </a:lnTo>
                  <a:lnTo>
                    <a:pt x="184206" y="1552"/>
                  </a:lnTo>
                  <a:lnTo>
                    <a:pt x="222291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tr-TR"/>
            </a:p>
          </p:txBody>
        </p:sp>
        <p:sp>
          <p:nvSpPr>
            <p:cNvPr id="220" name="Serbest Form 219">
              <a:extLst>
                <a:ext uri="{FF2B5EF4-FFF2-40B4-BE49-F238E27FC236}">
                  <a16:creationId xmlns:a16="http://schemas.microsoft.com/office/drawing/2014/main" id="{F7709267-835D-B3CC-16FA-2BB4B018B2DA}"/>
                </a:ext>
              </a:extLst>
            </p:cNvPr>
            <p:cNvSpPr/>
            <p:nvPr/>
          </p:nvSpPr>
          <p:spPr>
            <a:xfrm>
              <a:off x="7241669" y="4013029"/>
              <a:ext cx="1145806" cy="769996"/>
            </a:xfrm>
            <a:custGeom>
              <a:avLst/>
              <a:gdLst>
                <a:gd name="connsiteX0" fmla="*/ 206746 w 606247"/>
                <a:gd name="connsiteY0" fmla="*/ 5432 h 407406"/>
                <a:gd name="connsiteX1" fmla="*/ 215296 w 606247"/>
                <a:gd name="connsiteY1" fmla="*/ 16296 h 407406"/>
                <a:gd name="connsiteX2" fmla="*/ 220736 w 606247"/>
                <a:gd name="connsiteY2" fmla="*/ 20952 h 407406"/>
                <a:gd name="connsiteX3" fmla="*/ 268148 w 606247"/>
                <a:gd name="connsiteY3" fmla="*/ 25608 h 407406"/>
                <a:gd name="connsiteX4" fmla="*/ 301569 w 606247"/>
                <a:gd name="connsiteY4" fmla="*/ 48113 h 407406"/>
                <a:gd name="connsiteX5" fmla="*/ 315560 w 606247"/>
                <a:gd name="connsiteY5" fmla="*/ 64409 h 407406"/>
                <a:gd name="connsiteX6" fmla="*/ 332659 w 606247"/>
                <a:gd name="connsiteY6" fmla="*/ 69841 h 407406"/>
                <a:gd name="connsiteX7" fmla="*/ 346649 w 606247"/>
                <a:gd name="connsiteY7" fmla="*/ 65185 h 407406"/>
                <a:gd name="connsiteX8" fmla="*/ 385511 w 606247"/>
                <a:gd name="connsiteY8" fmla="*/ 41905 h 407406"/>
                <a:gd name="connsiteX9" fmla="*/ 414269 w 606247"/>
                <a:gd name="connsiteY9" fmla="*/ 36473 h 407406"/>
                <a:gd name="connsiteX10" fmla="*/ 474116 w 606247"/>
                <a:gd name="connsiteY10" fmla="*/ 4656 h 407406"/>
                <a:gd name="connsiteX11" fmla="*/ 486552 w 606247"/>
                <a:gd name="connsiteY11" fmla="*/ 0 h 407406"/>
                <a:gd name="connsiteX12" fmla="*/ 491993 w 606247"/>
                <a:gd name="connsiteY12" fmla="*/ 3104 h 407406"/>
                <a:gd name="connsiteX13" fmla="*/ 495879 w 606247"/>
                <a:gd name="connsiteY13" fmla="*/ 22504 h 407406"/>
                <a:gd name="connsiteX14" fmla="*/ 484220 w 606247"/>
                <a:gd name="connsiteY14" fmla="*/ 38025 h 407406"/>
                <a:gd name="connsiteX15" fmla="*/ 474894 w 606247"/>
                <a:gd name="connsiteY15" fmla="*/ 48889 h 407406"/>
                <a:gd name="connsiteX16" fmla="*/ 471008 w 606247"/>
                <a:gd name="connsiteY16" fmla="*/ 63633 h 407406"/>
                <a:gd name="connsiteX17" fmla="*/ 484220 w 606247"/>
                <a:gd name="connsiteY17" fmla="*/ 86913 h 407406"/>
                <a:gd name="connsiteX18" fmla="*/ 505983 w 606247"/>
                <a:gd name="connsiteY18" fmla="*/ 94673 h 407406"/>
                <a:gd name="connsiteX19" fmla="*/ 517642 w 606247"/>
                <a:gd name="connsiteY19" fmla="*/ 105538 h 407406"/>
                <a:gd name="connsiteX20" fmla="*/ 530078 w 606247"/>
                <a:gd name="connsiteY20" fmla="*/ 114850 h 407406"/>
                <a:gd name="connsiteX21" fmla="*/ 545623 w 606247"/>
                <a:gd name="connsiteY21" fmla="*/ 117954 h 407406"/>
                <a:gd name="connsiteX22" fmla="*/ 560390 w 606247"/>
                <a:gd name="connsiteY22" fmla="*/ 118730 h 407406"/>
                <a:gd name="connsiteX23" fmla="*/ 579044 w 606247"/>
                <a:gd name="connsiteY23" fmla="*/ 148994 h 407406"/>
                <a:gd name="connsiteX24" fmla="*/ 574380 w 606247"/>
                <a:gd name="connsiteY24" fmla="*/ 168395 h 407406"/>
                <a:gd name="connsiteX25" fmla="*/ 566608 w 606247"/>
                <a:gd name="connsiteY25" fmla="*/ 187795 h 407406"/>
                <a:gd name="connsiteX26" fmla="*/ 568940 w 606247"/>
                <a:gd name="connsiteY26" fmla="*/ 207971 h 407406"/>
                <a:gd name="connsiteX27" fmla="*/ 578267 w 606247"/>
                <a:gd name="connsiteY27" fmla="*/ 226596 h 407406"/>
                <a:gd name="connsiteX28" fmla="*/ 580598 w 606247"/>
                <a:gd name="connsiteY28" fmla="*/ 243668 h 407406"/>
                <a:gd name="connsiteX29" fmla="*/ 579821 w 606247"/>
                <a:gd name="connsiteY29" fmla="*/ 260740 h 407406"/>
                <a:gd name="connsiteX30" fmla="*/ 584485 w 606247"/>
                <a:gd name="connsiteY30" fmla="*/ 278588 h 407406"/>
                <a:gd name="connsiteX31" fmla="*/ 593811 w 606247"/>
                <a:gd name="connsiteY31" fmla="*/ 294109 h 407406"/>
                <a:gd name="connsiteX32" fmla="*/ 599252 w 606247"/>
                <a:gd name="connsiteY32" fmla="*/ 305749 h 407406"/>
                <a:gd name="connsiteX33" fmla="*/ 603138 w 606247"/>
                <a:gd name="connsiteY33" fmla="*/ 318941 h 407406"/>
                <a:gd name="connsiteX34" fmla="*/ 606247 w 606247"/>
                <a:gd name="connsiteY34" fmla="*/ 331357 h 407406"/>
                <a:gd name="connsiteX35" fmla="*/ 605470 w 606247"/>
                <a:gd name="connsiteY35" fmla="*/ 343773 h 407406"/>
                <a:gd name="connsiteX36" fmla="*/ 600029 w 606247"/>
                <a:gd name="connsiteY36" fmla="*/ 346877 h 407406"/>
                <a:gd name="connsiteX37" fmla="*/ 591480 w 606247"/>
                <a:gd name="connsiteY37" fmla="*/ 367054 h 407406"/>
                <a:gd name="connsiteX38" fmla="*/ 580598 w 606247"/>
                <a:gd name="connsiteY38" fmla="*/ 385678 h 407406"/>
                <a:gd name="connsiteX39" fmla="*/ 574380 w 606247"/>
                <a:gd name="connsiteY39" fmla="*/ 388782 h 407406"/>
                <a:gd name="connsiteX40" fmla="*/ 566608 w 606247"/>
                <a:gd name="connsiteY40" fmla="*/ 390334 h 407406"/>
                <a:gd name="connsiteX41" fmla="*/ 537073 w 606247"/>
                <a:gd name="connsiteY41" fmla="*/ 407406 h 407406"/>
                <a:gd name="connsiteX42" fmla="*/ 502874 w 606247"/>
                <a:gd name="connsiteY42" fmla="*/ 404302 h 407406"/>
                <a:gd name="connsiteX43" fmla="*/ 401056 w 606247"/>
                <a:gd name="connsiteY43" fmla="*/ 371710 h 407406"/>
                <a:gd name="connsiteX44" fmla="*/ 351313 w 606247"/>
                <a:gd name="connsiteY44" fmla="*/ 355414 h 407406"/>
                <a:gd name="connsiteX45" fmla="*/ 340431 w 606247"/>
                <a:gd name="connsiteY45" fmla="*/ 348429 h 407406"/>
                <a:gd name="connsiteX46" fmla="*/ 328772 w 606247"/>
                <a:gd name="connsiteY46" fmla="*/ 343773 h 407406"/>
                <a:gd name="connsiteX47" fmla="*/ 321000 w 606247"/>
                <a:gd name="connsiteY47" fmla="*/ 343773 h 407406"/>
                <a:gd name="connsiteX48" fmla="*/ 314782 w 606247"/>
                <a:gd name="connsiteY48" fmla="*/ 346101 h 407406"/>
                <a:gd name="connsiteX49" fmla="*/ 310119 w 606247"/>
                <a:gd name="connsiteY49" fmla="*/ 360070 h 407406"/>
                <a:gd name="connsiteX50" fmla="*/ 308564 w 606247"/>
                <a:gd name="connsiteY50" fmla="*/ 372486 h 407406"/>
                <a:gd name="connsiteX51" fmla="*/ 281361 w 606247"/>
                <a:gd name="connsiteY51" fmla="*/ 375590 h 407406"/>
                <a:gd name="connsiteX52" fmla="*/ 257266 w 606247"/>
                <a:gd name="connsiteY52" fmla="*/ 356190 h 407406"/>
                <a:gd name="connsiteX53" fmla="*/ 253380 w 606247"/>
                <a:gd name="connsiteY53" fmla="*/ 339893 h 407406"/>
                <a:gd name="connsiteX54" fmla="*/ 245608 w 606247"/>
                <a:gd name="connsiteY54" fmla="*/ 327477 h 407406"/>
                <a:gd name="connsiteX55" fmla="*/ 233949 w 606247"/>
                <a:gd name="connsiteY55" fmla="*/ 320493 h 407406"/>
                <a:gd name="connsiteX56" fmla="*/ 217627 w 606247"/>
                <a:gd name="connsiteY56" fmla="*/ 306525 h 407406"/>
                <a:gd name="connsiteX57" fmla="*/ 211409 w 606247"/>
                <a:gd name="connsiteY57" fmla="*/ 303421 h 407406"/>
                <a:gd name="connsiteX58" fmla="*/ 197419 w 606247"/>
                <a:gd name="connsiteY58" fmla="*/ 293333 h 407406"/>
                <a:gd name="connsiteX59" fmla="*/ 185760 w 606247"/>
                <a:gd name="connsiteY59" fmla="*/ 279364 h 407406"/>
                <a:gd name="connsiteX60" fmla="*/ 177211 w 606247"/>
                <a:gd name="connsiteY60" fmla="*/ 262292 h 407406"/>
                <a:gd name="connsiteX61" fmla="*/ 166329 w 606247"/>
                <a:gd name="connsiteY61" fmla="*/ 248324 h 407406"/>
                <a:gd name="connsiteX62" fmla="*/ 58293 w 606247"/>
                <a:gd name="connsiteY62" fmla="*/ 197883 h 407406"/>
                <a:gd name="connsiteX63" fmla="*/ 28758 w 606247"/>
                <a:gd name="connsiteY63" fmla="*/ 193227 h 407406"/>
                <a:gd name="connsiteX64" fmla="*/ 0 w 606247"/>
                <a:gd name="connsiteY64" fmla="*/ 194003 h 407406"/>
                <a:gd name="connsiteX65" fmla="*/ 5441 w 606247"/>
                <a:gd name="connsiteY65" fmla="*/ 167619 h 407406"/>
                <a:gd name="connsiteX66" fmla="*/ 6218 w 606247"/>
                <a:gd name="connsiteY66" fmla="*/ 159858 h 407406"/>
                <a:gd name="connsiteX67" fmla="*/ 6995 w 606247"/>
                <a:gd name="connsiteY67" fmla="*/ 153650 h 407406"/>
                <a:gd name="connsiteX68" fmla="*/ 45080 w 606247"/>
                <a:gd name="connsiteY68" fmla="*/ 135802 h 407406"/>
                <a:gd name="connsiteX69" fmla="*/ 88605 w 606247"/>
                <a:gd name="connsiteY69" fmla="*/ 100882 h 407406"/>
                <a:gd name="connsiteX70" fmla="*/ 106482 w 606247"/>
                <a:gd name="connsiteY70" fmla="*/ 68289 h 407406"/>
                <a:gd name="connsiteX71" fmla="*/ 119695 w 606247"/>
                <a:gd name="connsiteY71" fmla="*/ 60529 h 407406"/>
                <a:gd name="connsiteX72" fmla="*/ 155448 w 606247"/>
                <a:gd name="connsiteY72" fmla="*/ 64409 h 407406"/>
                <a:gd name="connsiteX73" fmla="*/ 191201 w 606247"/>
                <a:gd name="connsiteY73" fmla="*/ 45009 h 407406"/>
                <a:gd name="connsiteX74" fmla="*/ 206746 w 606247"/>
                <a:gd name="connsiteY74" fmla="*/ 5432 h 407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606247" h="407406">
                  <a:moveTo>
                    <a:pt x="206746" y="5432"/>
                  </a:moveTo>
                  <a:lnTo>
                    <a:pt x="215296" y="16296"/>
                  </a:lnTo>
                  <a:lnTo>
                    <a:pt x="220736" y="20952"/>
                  </a:lnTo>
                  <a:lnTo>
                    <a:pt x="268148" y="25608"/>
                  </a:lnTo>
                  <a:lnTo>
                    <a:pt x="301569" y="48113"/>
                  </a:lnTo>
                  <a:lnTo>
                    <a:pt x="315560" y="64409"/>
                  </a:lnTo>
                  <a:lnTo>
                    <a:pt x="332659" y="69841"/>
                  </a:lnTo>
                  <a:lnTo>
                    <a:pt x="346649" y="65185"/>
                  </a:lnTo>
                  <a:lnTo>
                    <a:pt x="385511" y="41905"/>
                  </a:lnTo>
                  <a:lnTo>
                    <a:pt x="414269" y="36473"/>
                  </a:lnTo>
                  <a:lnTo>
                    <a:pt x="474116" y="4656"/>
                  </a:lnTo>
                  <a:lnTo>
                    <a:pt x="486552" y="0"/>
                  </a:lnTo>
                  <a:lnTo>
                    <a:pt x="491993" y="3104"/>
                  </a:lnTo>
                  <a:lnTo>
                    <a:pt x="495879" y="22504"/>
                  </a:lnTo>
                  <a:lnTo>
                    <a:pt x="484220" y="38025"/>
                  </a:lnTo>
                  <a:lnTo>
                    <a:pt x="474894" y="48889"/>
                  </a:lnTo>
                  <a:lnTo>
                    <a:pt x="471008" y="63633"/>
                  </a:lnTo>
                  <a:lnTo>
                    <a:pt x="484220" y="86913"/>
                  </a:lnTo>
                  <a:lnTo>
                    <a:pt x="505983" y="94673"/>
                  </a:lnTo>
                  <a:lnTo>
                    <a:pt x="517642" y="105538"/>
                  </a:lnTo>
                  <a:lnTo>
                    <a:pt x="530078" y="114850"/>
                  </a:lnTo>
                  <a:lnTo>
                    <a:pt x="545623" y="117954"/>
                  </a:lnTo>
                  <a:lnTo>
                    <a:pt x="560390" y="118730"/>
                  </a:lnTo>
                  <a:lnTo>
                    <a:pt x="579044" y="148994"/>
                  </a:lnTo>
                  <a:lnTo>
                    <a:pt x="574380" y="168395"/>
                  </a:lnTo>
                  <a:lnTo>
                    <a:pt x="566608" y="187795"/>
                  </a:lnTo>
                  <a:lnTo>
                    <a:pt x="568940" y="207971"/>
                  </a:lnTo>
                  <a:lnTo>
                    <a:pt x="578267" y="226596"/>
                  </a:lnTo>
                  <a:lnTo>
                    <a:pt x="580598" y="243668"/>
                  </a:lnTo>
                  <a:lnTo>
                    <a:pt x="579821" y="260740"/>
                  </a:lnTo>
                  <a:lnTo>
                    <a:pt x="584485" y="278588"/>
                  </a:lnTo>
                  <a:lnTo>
                    <a:pt x="593811" y="294109"/>
                  </a:lnTo>
                  <a:lnTo>
                    <a:pt x="599252" y="305749"/>
                  </a:lnTo>
                  <a:lnTo>
                    <a:pt x="603138" y="318941"/>
                  </a:lnTo>
                  <a:lnTo>
                    <a:pt x="606247" y="331357"/>
                  </a:lnTo>
                  <a:lnTo>
                    <a:pt x="605470" y="343773"/>
                  </a:lnTo>
                  <a:lnTo>
                    <a:pt x="600029" y="346877"/>
                  </a:lnTo>
                  <a:lnTo>
                    <a:pt x="591480" y="367054"/>
                  </a:lnTo>
                  <a:lnTo>
                    <a:pt x="580598" y="385678"/>
                  </a:lnTo>
                  <a:lnTo>
                    <a:pt x="574380" y="388782"/>
                  </a:lnTo>
                  <a:lnTo>
                    <a:pt x="566608" y="390334"/>
                  </a:lnTo>
                  <a:lnTo>
                    <a:pt x="537073" y="407406"/>
                  </a:lnTo>
                  <a:lnTo>
                    <a:pt x="502874" y="404302"/>
                  </a:lnTo>
                  <a:lnTo>
                    <a:pt x="401056" y="371710"/>
                  </a:lnTo>
                  <a:lnTo>
                    <a:pt x="351313" y="355414"/>
                  </a:lnTo>
                  <a:lnTo>
                    <a:pt x="340431" y="348429"/>
                  </a:lnTo>
                  <a:lnTo>
                    <a:pt x="328772" y="343773"/>
                  </a:lnTo>
                  <a:lnTo>
                    <a:pt x="321000" y="343773"/>
                  </a:lnTo>
                  <a:lnTo>
                    <a:pt x="314782" y="346101"/>
                  </a:lnTo>
                  <a:lnTo>
                    <a:pt x="310119" y="360070"/>
                  </a:lnTo>
                  <a:lnTo>
                    <a:pt x="308564" y="372486"/>
                  </a:lnTo>
                  <a:lnTo>
                    <a:pt x="281361" y="375590"/>
                  </a:lnTo>
                  <a:lnTo>
                    <a:pt x="257266" y="356190"/>
                  </a:lnTo>
                  <a:lnTo>
                    <a:pt x="253380" y="339893"/>
                  </a:lnTo>
                  <a:lnTo>
                    <a:pt x="245608" y="327477"/>
                  </a:lnTo>
                  <a:lnTo>
                    <a:pt x="233949" y="320493"/>
                  </a:lnTo>
                  <a:lnTo>
                    <a:pt x="217627" y="306525"/>
                  </a:lnTo>
                  <a:lnTo>
                    <a:pt x="211409" y="303421"/>
                  </a:lnTo>
                  <a:lnTo>
                    <a:pt x="197419" y="293333"/>
                  </a:lnTo>
                  <a:lnTo>
                    <a:pt x="185760" y="279364"/>
                  </a:lnTo>
                  <a:lnTo>
                    <a:pt x="177211" y="262292"/>
                  </a:lnTo>
                  <a:lnTo>
                    <a:pt x="166329" y="248324"/>
                  </a:lnTo>
                  <a:lnTo>
                    <a:pt x="58293" y="197883"/>
                  </a:lnTo>
                  <a:lnTo>
                    <a:pt x="28758" y="193227"/>
                  </a:lnTo>
                  <a:lnTo>
                    <a:pt x="0" y="194003"/>
                  </a:lnTo>
                  <a:lnTo>
                    <a:pt x="5441" y="167619"/>
                  </a:lnTo>
                  <a:lnTo>
                    <a:pt x="6218" y="159858"/>
                  </a:lnTo>
                  <a:lnTo>
                    <a:pt x="6995" y="153650"/>
                  </a:lnTo>
                  <a:lnTo>
                    <a:pt x="45080" y="135802"/>
                  </a:lnTo>
                  <a:lnTo>
                    <a:pt x="88605" y="100882"/>
                  </a:lnTo>
                  <a:lnTo>
                    <a:pt x="106482" y="68289"/>
                  </a:lnTo>
                  <a:lnTo>
                    <a:pt x="119695" y="60529"/>
                  </a:lnTo>
                  <a:lnTo>
                    <a:pt x="155448" y="64409"/>
                  </a:lnTo>
                  <a:lnTo>
                    <a:pt x="191201" y="45009"/>
                  </a:lnTo>
                  <a:lnTo>
                    <a:pt x="206746" y="543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tr-TR"/>
            </a:p>
          </p:txBody>
        </p:sp>
        <p:sp>
          <p:nvSpPr>
            <p:cNvPr id="221" name="Serbest Form 220">
              <a:extLst>
                <a:ext uri="{FF2B5EF4-FFF2-40B4-BE49-F238E27FC236}">
                  <a16:creationId xmlns:a16="http://schemas.microsoft.com/office/drawing/2014/main" id="{35BC21F2-9C03-FBBD-4FDC-22FCF5677D24}"/>
                </a:ext>
              </a:extLst>
            </p:cNvPr>
            <p:cNvSpPr/>
            <p:nvPr/>
          </p:nvSpPr>
          <p:spPr>
            <a:xfrm>
              <a:off x="6991942" y="3574498"/>
              <a:ext cx="672793" cy="728929"/>
            </a:xfrm>
            <a:custGeom>
              <a:avLst/>
              <a:gdLst>
                <a:gd name="connsiteX0" fmla="*/ 246385 w 355975"/>
                <a:gd name="connsiteY0" fmla="*/ 0 h 385677"/>
                <a:gd name="connsiteX1" fmla="*/ 258821 w 355975"/>
                <a:gd name="connsiteY1" fmla="*/ 13968 h 385677"/>
                <a:gd name="connsiteX2" fmla="*/ 281361 w 355975"/>
                <a:gd name="connsiteY2" fmla="*/ 10864 h 385677"/>
                <a:gd name="connsiteX3" fmla="*/ 308564 w 355975"/>
                <a:gd name="connsiteY3" fmla="*/ 1552 h 385677"/>
                <a:gd name="connsiteX4" fmla="*/ 335768 w 355975"/>
                <a:gd name="connsiteY4" fmla="*/ 21728 h 385677"/>
                <a:gd name="connsiteX5" fmla="*/ 345872 w 355975"/>
                <a:gd name="connsiteY5" fmla="*/ 65185 h 385677"/>
                <a:gd name="connsiteX6" fmla="*/ 355976 w 355975"/>
                <a:gd name="connsiteY6" fmla="*/ 89241 h 385677"/>
                <a:gd name="connsiteX7" fmla="*/ 320223 w 355975"/>
                <a:gd name="connsiteY7" fmla="*/ 96226 h 385677"/>
                <a:gd name="connsiteX8" fmla="*/ 300792 w 355975"/>
                <a:gd name="connsiteY8" fmla="*/ 115626 h 385677"/>
                <a:gd name="connsiteX9" fmla="*/ 283693 w 355975"/>
                <a:gd name="connsiteY9" fmla="*/ 138906 h 385677"/>
                <a:gd name="connsiteX10" fmla="*/ 280584 w 355975"/>
                <a:gd name="connsiteY10" fmla="*/ 155202 h 385677"/>
                <a:gd name="connsiteX11" fmla="*/ 287579 w 355975"/>
                <a:gd name="connsiteY11" fmla="*/ 207971 h 385677"/>
                <a:gd name="connsiteX12" fmla="*/ 308564 w 355975"/>
                <a:gd name="connsiteY12" fmla="*/ 211075 h 385677"/>
                <a:gd name="connsiteX13" fmla="*/ 327995 w 355975"/>
                <a:gd name="connsiteY13" fmla="*/ 219611 h 385677"/>
                <a:gd name="connsiteX14" fmla="*/ 335768 w 355975"/>
                <a:gd name="connsiteY14" fmla="*/ 231252 h 385677"/>
                <a:gd name="connsiteX15" fmla="*/ 338877 w 355975"/>
                <a:gd name="connsiteY15" fmla="*/ 237460 h 385677"/>
                <a:gd name="connsiteX16" fmla="*/ 323332 w 355975"/>
                <a:gd name="connsiteY16" fmla="*/ 277036 h 385677"/>
                <a:gd name="connsiteX17" fmla="*/ 287579 w 355975"/>
                <a:gd name="connsiteY17" fmla="*/ 296437 h 385677"/>
                <a:gd name="connsiteX18" fmla="*/ 251826 w 355975"/>
                <a:gd name="connsiteY18" fmla="*/ 292557 h 385677"/>
                <a:gd name="connsiteX19" fmla="*/ 238613 w 355975"/>
                <a:gd name="connsiteY19" fmla="*/ 300317 h 385677"/>
                <a:gd name="connsiteX20" fmla="*/ 220736 w 355975"/>
                <a:gd name="connsiteY20" fmla="*/ 332909 h 385677"/>
                <a:gd name="connsiteX21" fmla="*/ 177211 w 355975"/>
                <a:gd name="connsiteY21" fmla="*/ 367830 h 385677"/>
                <a:gd name="connsiteX22" fmla="*/ 139126 w 355975"/>
                <a:gd name="connsiteY22" fmla="*/ 385678 h 385677"/>
                <a:gd name="connsiteX23" fmla="*/ 139903 w 355975"/>
                <a:gd name="connsiteY23" fmla="*/ 372486 h 385677"/>
                <a:gd name="connsiteX24" fmla="*/ 125913 w 355975"/>
                <a:gd name="connsiteY24" fmla="*/ 346877 h 385677"/>
                <a:gd name="connsiteX25" fmla="*/ 83942 w 355975"/>
                <a:gd name="connsiteY25" fmla="*/ 325925 h 385677"/>
                <a:gd name="connsiteX26" fmla="*/ 66843 w 355975"/>
                <a:gd name="connsiteY26" fmla="*/ 315061 h 385677"/>
                <a:gd name="connsiteX27" fmla="*/ 55961 w 355975"/>
                <a:gd name="connsiteY27" fmla="*/ 313509 h 385677"/>
                <a:gd name="connsiteX28" fmla="*/ 47412 w 355975"/>
                <a:gd name="connsiteY28" fmla="*/ 308077 h 385677"/>
                <a:gd name="connsiteX29" fmla="*/ 47412 w 355975"/>
                <a:gd name="connsiteY29" fmla="*/ 294109 h 385677"/>
                <a:gd name="connsiteX30" fmla="*/ 49743 w 355975"/>
                <a:gd name="connsiteY30" fmla="*/ 280916 h 385677"/>
                <a:gd name="connsiteX31" fmla="*/ 17876 w 355975"/>
                <a:gd name="connsiteY31" fmla="*/ 273932 h 385677"/>
                <a:gd name="connsiteX32" fmla="*/ 0 w 355975"/>
                <a:gd name="connsiteY32" fmla="*/ 273156 h 385677"/>
                <a:gd name="connsiteX33" fmla="*/ 0 w 355975"/>
                <a:gd name="connsiteY33" fmla="*/ 229700 h 385677"/>
                <a:gd name="connsiteX34" fmla="*/ 11659 w 355975"/>
                <a:gd name="connsiteY34" fmla="*/ 190123 h 385677"/>
                <a:gd name="connsiteX35" fmla="*/ 17876 w 355975"/>
                <a:gd name="connsiteY35" fmla="*/ 164515 h 385677"/>
                <a:gd name="connsiteX36" fmla="*/ 31090 w 355975"/>
                <a:gd name="connsiteY36" fmla="*/ 148218 h 385677"/>
                <a:gd name="connsiteX37" fmla="*/ 50521 w 355975"/>
                <a:gd name="connsiteY37" fmla="*/ 121058 h 385677"/>
                <a:gd name="connsiteX38" fmla="*/ 90937 w 355975"/>
                <a:gd name="connsiteY38" fmla="*/ 122610 h 385677"/>
                <a:gd name="connsiteX39" fmla="*/ 129799 w 355975"/>
                <a:gd name="connsiteY39" fmla="*/ 112522 h 385677"/>
                <a:gd name="connsiteX40" fmla="*/ 174102 w 355975"/>
                <a:gd name="connsiteY40" fmla="*/ 75273 h 385677"/>
                <a:gd name="connsiteX41" fmla="*/ 190424 w 355975"/>
                <a:gd name="connsiteY41" fmla="*/ 39577 h 385677"/>
                <a:gd name="connsiteX42" fmla="*/ 211409 w 355975"/>
                <a:gd name="connsiteY42" fmla="*/ 33369 h 385677"/>
                <a:gd name="connsiteX43" fmla="*/ 246385 w 355975"/>
                <a:gd name="connsiteY43" fmla="*/ 0 h 385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55975" h="385677">
                  <a:moveTo>
                    <a:pt x="246385" y="0"/>
                  </a:moveTo>
                  <a:lnTo>
                    <a:pt x="258821" y="13968"/>
                  </a:lnTo>
                  <a:lnTo>
                    <a:pt x="281361" y="10864"/>
                  </a:lnTo>
                  <a:lnTo>
                    <a:pt x="308564" y="1552"/>
                  </a:lnTo>
                  <a:lnTo>
                    <a:pt x="335768" y="21728"/>
                  </a:lnTo>
                  <a:lnTo>
                    <a:pt x="345872" y="65185"/>
                  </a:lnTo>
                  <a:lnTo>
                    <a:pt x="355976" y="89241"/>
                  </a:lnTo>
                  <a:lnTo>
                    <a:pt x="320223" y="96226"/>
                  </a:lnTo>
                  <a:lnTo>
                    <a:pt x="300792" y="115626"/>
                  </a:lnTo>
                  <a:lnTo>
                    <a:pt x="283693" y="138906"/>
                  </a:lnTo>
                  <a:lnTo>
                    <a:pt x="280584" y="155202"/>
                  </a:lnTo>
                  <a:lnTo>
                    <a:pt x="287579" y="207971"/>
                  </a:lnTo>
                  <a:lnTo>
                    <a:pt x="308564" y="211075"/>
                  </a:lnTo>
                  <a:lnTo>
                    <a:pt x="327995" y="219611"/>
                  </a:lnTo>
                  <a:lnTo>
                    <a:pt x="335768" y="231252"/>
                  </a:lnTo>
                  <a:lnTo>
                    <a:pt x="338877" y="237460"/>
                  </a:lnTo>
                  <a:lnTo>
                    <a:pt x="323332" y="277036"/>
                  </a:lnTo>
                  <a:lnTo>
                    <a:pt x="287579" y="296437"/>
                  </a:lnTo>
                  <a:lnTo>
                    <a:pt x="251826" y="292557"/>
                  </a:lnTo>
                  <a:lnTo>
                    <a:pt x="238613" y="300317"/>
                  </a:lnTo>
                  <a:lnTo>
                    <a:pt x="220736" y="332909"/>
                  </a:lnTo>
                  <a:lnTo>
                    <a:pt x="177211" y="367830"/>
                  </a:lnTo>
                  <a:lnTo>
                    <a:pt x="139126" y="385678"/>
                  </a:lnTo>
                  <a:lnTo>
                    <a:pt x="139903" y="372486"/>
                  </a:lnTo>
                  <a:lnTo>
                    <a:pt x="125913" y="346877"/>
                  </a:lnTo>
                  <a:lnTo>
                    <a:pt x="83942" y="325925"/>
                  </a:lnTo>
                  <a:lnTo>
                    <a:pt x="66843" y="315061"/>
                  </a:lnTo>
                  <a:lnTo>
                    <a:pt x="55961" y="313509"/>
                  </a:lnTo>
                  <a:lnTo>
                    <a:pt x="47412" y="308077"/>
                  </a:lnTo>
                  <a:lnTo>
                    <a:pt x="47412" y="294109"/>
                  </a:lnTo>
                  <a:lnTo>
                    <a:pt x="49743" y="280916"/>
                  </a:lnTo>
                  <a:lnTo>
                    <a:pt x="17876" y="273932"/>
                  </a:lnTo>
                  <a:lnTo>
                    <a:pt x="0" y="273156"/>
                  </a:lnTo>
                  <a:lnTo>
                    <a:pt x="0" y="229700"/>
                  </a:lnTo>
                  <a:lnTo>
                    <a:pt x="11659" y="190123"/>
                  </a:lnTo>
                  <a:lnTo>
                    <a:pt x="17876" y="164515"/>
                  </a:lnTo>
                  <a:lnTo>
                    <a:pt x="31090" y="148218"/>
                  </a:lnTo>
                  <a:lnTo>
                    <a:pt x="50521" y="121058"/>
                  </a:lnTo>
                  <a:lnTo>
                    <a:pt x="90937" y="122610"/>
                  </a:lnTo>
                  <a:lnTo>
                    <a:pt x="129799" y="112522"/>
                  </a:lnTo>
                  <a:lnTo>
                    <a:pt x="174102" y="75273"/>
                  </a:lnTo>
                  <a:lnTo>
                    <a:pt x="190424" y="39577"/>
                  </a:lnTo>
                  <a:lnTo>
                    <a:pt x="211409" y="33369"/>
                  </a:lnTo>
                  <a:lnTo>
                    <a:pt x="246385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tr-TR"/>
            </a:p>
          </p:txBody>
        </p:sp>
        <p:sp>
          <p:nvSpPr>
            <p:cNvPr id="222" name="Serbest Form 221">
              <a:extLst>
                <a:ext uri="{FF2B5EF4-FFF2-40B4-BE49-F238E27FC236}">
                  <a16:creationId xmlns:a16="http://schemas.microsoft.com/office/drawing/2014/main" id="{FA1405AA-D574-09DA-AFDC-D47843BD6338}"/>
                </a:ext>
              </a:extLst>
            </p:cNvPr>
            <p:cNvSpPr/>
            <p:nvPr/>
          </p:nvSpPr>
          <p:spPr>
            <a:xfrm>
              <a:off x="9334967" y="4191962"/>
              <a:ext cx="1483671" cy="901996"/>
            </a:xfrm>
            <a:custGeom>
              <a:avLst/>
              <a:gdLst>
                <a:gd name="connsiteX0" fmla="*/ 441472 w 785012"/>
                <a:gd name="connsiteY0" fmla="*/ 23280 h 477247"/>
                <a:gd name="connsiteX1" fmla="*/ 435254 w 785012"/>
                <a:gd name="connsiteY1" fmla="*/ 35697 h 477247"/>
                <a:gd name="connsiteX2" fmla="*/ 439141 w 785012"/>
                <a:gd name="connsiteY2" fmla="*/ 50441 h 477247"/>
                <a:gd name="connsiteX3" fmla="*/ 443804 w 785012"/>
                <a:gd name="connsiteY3" fmla="*/ 53545 h 477247"/>
                <a:gd name="connsiteX4" fmla="*/ 460126 w 785012"/>
                <a:gd name="connsiteY4" fmla="*/ 57425 h 477247"/>
                <a:gd name="connsiteX5" fmla="*/ 481112 w 785012"/>
                <a:gd name="connsiteY5" fmla="*/ 69841 h 477247"/>
                <a:gd name="connsiteX6" fmla="*/ 511424 w 785012"/>
                <a:gd name="connsiteY6" fmla="*/ 80705 h 477247"/>
                <a:gd name="connsiteX7" fmla="*/ 530855 w 785012"/>
                <a:gd name="connsiteY7" fmla="*/ 92345 h 477247"/>
                <a:gd name="connsiteX8" fmla="*/ 554950 w 785012"/>
                <a:gd name="connsiteY8" fmla="*/ 102434 h 477247"/>
                <a:gd name="connsiteX9" fmla="*/ 581375 w 785012"/>
                <a:gd name="connsiteY9" fmla="*/ 104762 h 477247"/>
                <a:gd name="connsiteX10" fmla="*/ 607024 w 785012"/>
                <a:gd name="connsiteY10" fmla="*/ 100882 h 477247"/>
                <a:gd name="connsiteX11" fmla="*/ 631119 w 785012"/>
                <a:gd name="connsiteY11" fmla="*/ 103210 h 477247"/>
                <a:gd name="connsiteX12" fmla="*/ 715838 w 785012"/>
                <a:gd name="connsiteY12" fmla="*/ 162187 h 477247"/>
                <a:gd name="connsiteX13" fmla="*/ 765581 w 785012"/>
                <a:gd name="connsiteY13" fmla="*/ 165291 h 477247"/>
                <a:gd name="connsiteX14" fmla="*/ 778017 w 785012"/>
                <a:gd name="connsiteY14" fmla="*/ 188571 h 477247"/>
                <a:gd name="connsiteX15" fmla="*/ 785012 w 785012"/>
                <a:gd name="connsiteY15" fmla="*/ 218059 h 477247"/>
                <a:gd name="connsiteX16" fmla="*/ 765581 w 785012"/>
                <a:gd name="connsiteY16" fmla="*/ 256084 h 477247"/>
                <a:gd name="connsiteX17" fmla="*/ 743819 w 785012"/>
                <a:gd name="connsiteY17" fmla="*/ 287900 h 477247"/>
                <a:gd name="connsiteX18" fmla="*/ 730606 w 785012"/>
                <a:gd name="connsiteY18" fmla="*/ 293333 h 477247"/>
                <a:gd name="connsiteX19" fmla="*/ 716615 w 785012"/>
                <a:gd name="connsiteY19" fmla="*/ 296437 h 477247"/>
                <a:gd name="connsiteX20" fmla="*/ 711175 w 785012"/>
                <a:gd name="connsiteY20" fmla="*/ 296437 h 477247"/>
                <a:gd name="connsiteX21" fmla="*/ 706511 w 785012"/>
                <a:gd name="connsiteY21" fmla="*/ 297989 h 477247"/>
                <a:gd name="connsiteX22" fmla="*/ 693298 w 785012"/>
                <a:gd name="connsiteY22" fmla="*/ 308077 h 477247"/>
                <a:gd name="connsiteX23" fmla="*/ 680085 w 785012"/>
                <a:gd name="connsiteY23" fmla="*/ 315837 h 477247"/>
                <a:gd name="connsiteX24" fmla="*/ 648995 w 785012"/>
                <a:gd name="connsiteY24" fmla="*/ 320493 h 477247"/>
                <a:gd name="connsiteX25" fmla="*/ 617906 w 785012"/>
                <a:gd name="connsiteY25" fmla="*/ 318941 h 477247"/>
                <a:gd name="connsiteX26" fmla="*/ 583707 w 785012"/>
                <a:gd name="connsiteY26" fmla="*/ 323597 h 477247"/>
                <a:gd name="connsiteX27" fmla="*/ 534741 w 785012"/>
                <a:gd name="connsiteY27" fmla="*/ 336013 h 477247"/>
                <a:gd name="connsiteX28" fmla="*/ 521528 w 785012"/>
                <a:gd name="connsiteY28" fmla="*/ 342221 h 477247"/>
                <a:gd name="connsiteX29" fmla="*/ 479557 w 785012"/>
                <a:gd name="connsiteY29" fmla="*/ 336013 h 477247"/>
                <a:gd name="connsiteX30" fmla="*/ 465567 w 785012"/>
                <a:gd name="connsiteY30" fmla="*/ 340669 h 477247"/>
                <a:gd name="connsiteX31" fmla="*/ 452354 w 785012"/>
                <a:gd name="connsiteY31" fmla="*/ 348429 h 477247"/>
                <a:gd name="connsiteX32" fmla="*/ 442250 w 785012"/>
                <a:gd name="connsiteY32" fmla="*/ 376366 h 477247"/>
                <a:gd name="connsiteX33" fmla="*/ 434477 w 785012"/>
                <a:gd name="connsiteY33" fmla="*/ 405078 h 477247"/>
                <a:gd name="connsiteX34" fmla="*/ 427482 w 785012"/>
                <a:gd name="connsiteY34" fmla="*/ 423703 h 477247"/>
                <a:gd name="connsiteX35" fmla="*/ 415823 w 785012"/>
                <a:gd name="connsiteY35" fmla="*/ 436119 h 477247"/>
                <a:gd name="connsiteX36" fmla="*/ 361417 w 785012"/>
                <a:gd name="connsiteY36" fmla="*/ 457071 h 477247"/>
                <a:gd name="connsiteX37" fmla="*/ 300014 w 785012"/>
                <a:gd name="connsiteY37" fmla="*/ 460175 h 477247"/>
                <a:gd name="connsiteX38" fmla="*/ 213741 w 785012"/>
                <a:gd name="connsiteY38" fmla="*/ 477248 h 477247"/>
                <a:gd name="connsiteX39" fmla="*/ 209855 w 785012"/>
                <a:gd name="connsiteY39" fmla="*/ 467159 h 477247"/>
                <a:gd name="connsiteX40" fmla="*/ 202859 w 785012"/>
                <a:gd name="connsiteY40" fmla="*/ 460175 h 477247"/>
                <a:gd name="connsiteX41" fmla="*/ 195865 w 785012"/>
                <a:gd name="connsiteY41" fmla="*/ 446207 h 477247"/>
                <a:gd name="connsiteX42" fmla="*/ 196642 w 785012"/>
                <a:gd name="connsiteY42" fmla="*/ 427583 h 477247"/>
                <a:gd name="connsiteX43" fmla="*/ 198973 w 785012"/>
                <a:gd name="connsiteY43" fmla="*/ 400422 h 477247"/>
                <a:gd name="connsiteX44" fmla="*/ 183428 w 785012"/>
                <a:gd name="connsiteY44" fmla="*/ 385678 h 477247"/>
                <a:gd name="connsiteX45" fmla="*/ 167884 w 785012"/>
                <a:gd name="connsiteY45" fmla="*/ 390334 h 477247"/>
                <a:gd name="connsiteX46" fmla="*/ 153116 w 785012"/>
                <a:gd name="connsiteY46" fmla="*/ 396542 h 477247"/>
                <a:gd name="connsiteX47" fmla="*/ 135240 w 785012"/>
                <a:gd name="connsiteY47" fmla="*/ 400422 h 477247"/>
                <a:gd name="connsiteX48" fmla="*/ 118141 w 785012"/>
                <a:gd name="connsiteY48" fmla="*/ 401974 h 477247"/>
                <a:gd name="connsiteX49" fmla="*/ 89383 w 785012"/>
                <a:gd name="connsiteY49" fmla="*/ 395766 h 477247"/>
                <a:gd name="connsiteX50" fmla="*/ 55184 w 785012"/>
                <a:gd name="connsiteY50" fmla="*/ 398870 h 477247"/>
                <a:gd name="connsiteX51" fmla="*/ 25649 w 785012"/>
                <a:gd name="connsiteY51" fmla="*/ 378694 h 477247"/>
                <a:gd name="connsiteX52" fmla="*/ 0 w 785012"/>
                <a:gd name="connsiteY52" fmla="*/ 349981 h 477247"/>
                <a:gd name="connsiteX53" fmla="*/ 14768 w 785012"/>
                <a:gd name="connsiteY53" fmla="*/ 318941 h 477247"/>
                <a:gd name="connsiteX54" fmla="*/ 25649 w 785012"/>
                <a:gd name="connsiteY54" fmla="*/ 306525 h 477247"/>
                <a:gd name="connsiteX55" fmla="*/ 45857 w 785012"/>
                <a:gd name="connsiteY55" fmla="*/ 298765 h 477247"/>
                <a:gd name="connsiteX56" fmla="*/ 52852 w 785012"/>
                <a:gd name="connsiteY56" fmla="*/ 296437 h 477247"/>
                <a:gd name="connsiteX57" fmla="*/ 65288 w 785012"/>
                <a:gd name="connsiteY57" fmla="*/ 291005 h 477247"/>
                <a:gd name="connsiteX58" fmla="*/ 76169 w 785012"/>
                <a:gd name="connsiteY58" fmla="*/ 278588 h 477247"/>
                <a:gd name="connsiteX59" fmla="*/ 86273 w 785012"/>
                <a:gd name="connsiteY59" fmla="*/ 263844 h 477247"/>
                <a:gd name="connsiteX60" fmla="*/ 97155 w 785012"/>
                <a:gd name="connsiteY60" fmla="*/ 244444 h 477247"/>
                <a:gd name="connsiteX61" fmla="*/ 113477 w 785012"/>
                <a:gd name="connsiteY61" fmla="*/ 207971 h 477247"/>
                <a:gd name="connsiteX62" fmla="*/ 122804 w 785012"/>
                <a:gd name="connsiteY62" fmla="*/ 196331 h 477247"/>
                <a:gd name="connsiteX63" fmla="*/ 153893 w 785012"/>
                <a:gd name="connsiteY63" fmla="*/ 194003 h 477247"/>
                <a:gd name="connsiteX64" fmla="*/ 183428 w 785012"/>
                <a:gd name="connsiteY64" fmla="*/ 202539 h 477247"/>
                <a:gd name="connsiteX65" fmla="*/ 192755 w 785012"/>
                <a:gd name="connsiteY65" fmla="*/ 210299 h 477247"/>
                <a:gd name="connsiteX66" fmla="*/ 202859 w 785012"/>
                <a:gd name="connsiteY66" fmla="*/ 215731 h 477247"/>
                <a:gd name="connsiteX67" fmla="*/ 211409 w 785012"/>
                <a:gd name="connsiteY67" fmla="*/ 218059 h 477247"/>
                <a:gd name="connsiteX68" fmla="*/ 218404 w 785012"/>
                <a:gd name="connsiteY68" fmla="*/ 221163 h 477247"/>
                <a:gd name="connsiteX69" fmla="*/ 224623 w 785012"/>
                <a:gd name="connsiteY69" fmla="*/ 226596 h 477247"/>
                <a:gd name="connsiteX70" fmla="*/ 231617 w 785012"/>
                <a:gd name="connsiteY70" fmla="*/ 226596 h 477247"/>
                <a:gd name="connsiteX71" fmla="*/ 254158 w 785012"/>
                <a:gd name="connsiteY71" fmla="*/ 215731 h 477247"/>
                <a:gd name="connsiteX72" fmla="*/ 284470 w 785012"/>
                <a:gd name="connsiteY72" fmla="*/ 195555 h 477247"/>
                <a:gd name="connsiteX73" fmla="*/ 289910 w 785012"/>
                <a:gd name="connsiteY73" fmla="*/ 190123 h 477247"/>
                <a:gd name="connsiteX74" fmla="*/ 293020 w 785012"/>
                <a:gd name="connsiteY74" fmla="*/ 189347 h 477247"/>
                <a:gd name="connsiteX75" fmla="*/ 296128 w 785012"/>
                <a:gd name="connsiteY75" fmla="*/ 187795 h 477247"/>
                <a:gd name="connsiteX76" fmla="*/ 298460 w 785012"/>
                <a:gd name="connsiteY76" fmla="*/ 162963 h 477247"/>
                <a:gd name="connsiteX77" fmla="*/ 327995 w 785012"/>
                <a:gd name="connsiteY77" fmla="*/ 156754 h 477247"/>
                <a:gd name="connsiteX78" fmla="*/ 344317 w 785012"/>
                <a:gd name="connsiteY78" fmla="*/ 133474 h 477247"/>
                <a:gd name="connsiteX79" fmla="*/ 344317 w 785012"/>
                <a:gd name="connsiteY79" fmla="*/ 114850 h 477247"/>
                <a:gd name="connsiteX80" fmla="*/ 350535 w 785012"/>
                <a:gd name="connsiteY80" fmla="*/ 99330 h 477247"/>
                <a:gd name="connsiteX81" fmla="*/ 363748 w 785012"/>
                <a:gd name="connsiteY81" fmla="*/ 79929 h 477247"/>
                <a:gd name="connsiteX82" fmla="*/ 355976 w 785012"/>
                <a:gd name="connsiteY82" fmla="*/ 60529 h 477247"/>
                <a:gd name="connsiteX83" fmla="*/ 349758 w 785012"/>
                <a:gd name="connsiteY83" fmla="*/ 58201 h 477247"/>
                <a:gd name="connsiteX84" fmla="*/ 344317 w 785012"/>
                <a:gd name="connsiteY84" fmla="*/ 53545 h 477247"/>
                <a:gd name="connsiteX85" fmla="*/ 336545 w 785012"/>
                <a:gd name="connsiteY85" fmla="*/ 46561 h 477247"/>
                <a:gd name="connsiteX86" fmla="*/ 332659 w 785012"/>
                <a:gd name="connsiteY86" fmla="*/ 38025 h 477247"/>
                <a:gd name="connsiteX87" fmla="*/ 337322 w 785012"/>
                <a:gd name="connsiteY87" fmla="*/ 31816 h 477247"/>
                <a:gd name="connsiteX88" fmla="*/ 337322 w 785012"/>
                <a:gd name="connsiteY88" fmla="*/ 27936 h 477247"/>
                <a:gd name="connsiteX89" fmla="*/ 334213 w 785012"/>
                <a:gd name="connsiteY89" fmla="*/ 27936 h 477247"/>
                <a:gd name="connsiteX90" fmla="*/ 334213 w 785012"/>
                <a:gd name="connsiteY90" fmla="*/ 24832 h 477247"/>
                <a:gd name="connsiteX91" fmla="*/ 345095 w 785012"/>
                <a:gd name="connsiteY91" fmla="*/ 19400 h 477247"/>
                <a:gd name="connsiteX92" fmla="*/ 385511 w 785012"/>
                <a:gd name="connsiteY92" fmla="*/ 9312 h 477247"/>
                <a:gd name="connsiteX93" fmla="*/ 397947 w 785012"/>
                <a:gd name="connsiteY93" fmla="*/ 3104 h 477247"/>
                <a:gd name="connsiteX94" fmla="*/ 400279 w 785012"/>
                <a:gd name="connsiteY94" fmla="*/ 0 h 477247"/>
                <a:gd name="connsiteX95" fmla="*/ 402610 w 785012"/>
                <a:gd name="connsiteY95" fmla="*/ 1552 h 477247"/>
                <a:gd name="connsiteX96" fmla="*/ 422041 w 785012"/>
                <a:gd name="connsiteY96" fmla="*/ 2328 h 477247"/>
                <a:gd name="connsiteX97" fmla="*/ 435254 w 785012"/>
                <a:gd name="connsiteY97" fmla="*/ 10864 h 477247"/>
                <a:gd name="connsiteX98" fmla="*/ 441472 w 785012"/>
                <a:gd name="connsiteY98" fmla="*/ 23280 h 477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785012" h="477247">
                  <a:moveTo>
                    <a:pt x="441472" y="23280"/>
                  </a:moveTo>
                  <a:lnTo>
                    <a:pt x="435254" y="35697"/>
                  </a:lnTo>
                  <a:lnTo>
                    <a:pt x="439141" y="50441"/>
                  </a:lnTo>
                  <a:lnTo>
                    <a:pt x="443804" y="53545"/>
                  </a:lnTo>
                  <a:lnTo>
                    <a:pt x="460126" y="57425"/>
                  </a:lnTo>
                  <a:lnTo>
                    <a:pt x="481112" y="69841"/>
                  </a:lnTo>
                  <a:lnTo>
                    <a:pt x="511424" y="80705"/>
                  </a:lnTo>
                  <a:lnTo>
                    <a:pt x="530855" y="92345"/>
                  </a:lnTo>
                  <a:lnTo>
                    <a:pt x="554950" y="102434"/>
                  </a:lnTo>
                  <a:lnTo>
                    <a:pt x="581375" y="104762"/>
                  </a:lnTo>
                  <a:lnTo>
                    <a:pt x="607024" y="100882"/>
                  </a:lnTo>
                  <a:lnTo>
                    <a:pt x="631119" y="103210"/>
                  </a:lnTo>
                  <a:lnTo>
                    <a:pt x="715838" y="162187"/>
                  </a:lnTo>
                  <a:lnTo>
                    <a:pt x="765581" y="165291"/>
                  </a:lnTo>
                  <a:lnTo>
                    <a:pt x="778017" y="188571"/>
                  </a:lnTo>
                  <a:lnTo>
                    <a:pt x="785012" y="218059"/>
                  </a:lnTo>
                  <a:lnTo>
                    <a:pt x="765581" y="256084"/>
                  </a:lnTo>
                  <a:lnTo>
                    <a:pt x="743819" y="287900"/>
                  </a:lnTo>
                  <a:lnTo>
                    <a:pt x="730606" y="293333"/>
                  </a:lnTo>
                  <a:lnTo>
                    <a:pt x="716615" y="296437"/>
                  </a:lnTo>
                  <a:lnTo>
                    <a:pt x="711175" y="296437"/>
                  </a:lnTo>
                  <a:lnTo>
                    <a:pt x="706511" y="297989"/>
                  </a:lnTo>
                  <a:lnTo>
                    <a:pt x="693298" y="308077"/>
                  </a:lnTo>
                  <a:lnTo>
                    <a:pt x="680085" y="315837"/>
                  </a:lnTo>
                  <a:lnTo>
                    <a:pt x="648995" y="320493"/>
                  </a:lnTo>
                  <a:lnTo>
                    <a:pt x="617906" y="318941"/>
                  </a:lnTo>
                  <a:lnTo>
                    <a:pt x="583707" y="323597"/>
                  </a:lnTo>
                  <a:lnTo>
                    <a:pt x="534741" y="336013"/>
                  </a:lnTo>
                  <a:lnTo>
                    <a:pt x="521528" y="342221"/>
                  </a:lnTo>
                  <a:lnTo>
                    <a:pt x="479557" y="336013"/>
                  </a:lnTo>
                  <a:lnTo>
                    <a:pt x="465567" y="340669"/>
                  </a:lnTo>
                  <a:lnTo>
                    <a:pt x="452354" y="348429"/>
                  </a:lnTo>
                  <a:lnTo>
                    <a:pt x="442250" y="376366"/>
                  </a:lnTo>
                  <a:lnTo>
                    <a:pt x="434477" y="405078"/>
                  </a:lnTo>
                  <a:lnTo>
                    <a:pt x="427482" y="423703"/>
                  </a:lnTo>
                  <a:lnTo>
                    <a:pt x="415823" y="436119"/>
                  </a:lnTo>
                  <a:lnTo>
                    <a:pt x="361417" y="457071"/>
                  </a:lnTo>
                  <a:lnTo>
                    <a:pt x="300014" y="460175"/>
                  </a:lnTo>
                  <a:lnTo>
                    <a:pt x="213741" y="477248"/>
                  </a:lnTo>
                  <a:lnTo>
                    <a:pt x="209855" y="467159"/>
                  </a:lnTo>
                  <a:lnTo>
                    <a:pt x="202859" y="460175"/>
                  </a:lnTo>
                  <a:lnTo>
                    <a:pt x="195865" y="446207"/>
                  </a:lnTo>
                  <a:lnTo>
                    <a:pt x="196642" y="427583"/>
                  </a:lnTo>
                  <a:lnTo>
                    <a:pt x="198973" y="400422"/>
                  </a:lnTo>
                  <a:lnTo>
                    <a:pt x="183428" y="385678"/>
                  </a:lnTo>
                  <a:lnTo>
                    <a:pt x="167884" y="390334"/>
                  </a:lnTo>
                  <a:lnTo>
                    <a:pt x="153116" y="396542"/>
                  </a:lnTo>
                  <a:lnTo>
                    <a:pt x="135240" y="400422"/>
                  </a:lnTo>
                  <a:lnTo>
                    <a:pt x="118141" y="401974"/>
                  </a:lnTo>
                  <a:lnTo>
                    <a:pt x="89383" y="395766"/>
                  </a:lnTo>
                  <a:lnTo>
                    <a:pt x="55184" y="398870"/>
                  </a:lnTo>
                  <a:lnTo>
                    <a:pt x="25649" y="378694"/>
                  </a:lnTo>
                  <a:lnTo>
                    <a:pt x="0" y="349981"/>
                  </a:lnTo>
                  <a:lnTo>
                    <a:pt x="14768" y="318941"/>
                  </a:lnTo>
                  <a:lnTo>
                    <a:pt x="25649" y="306525"/>
                  </a:lnTo>
                  <a:lnTo>
                    <a:pt x="45857" y="298765"/>
                  </a:lnTo>
                  <a:lnTo>
                    <a:pt x="52852" y="296437"/>
                  </a:lnTo>
                  <a:lnTo>
                    <a:pt x="65288" y="291005"/>
                  </a:lnTo>
                  <a:lnTo>
                    <a:pt x="76169" y="278588"/>
                  </a:lnTo>
                  <a:lnTo>
                    <a:pt x="86273" y="263844"/>
                  </a:lnTo>
                  <a:lnTo>
                    <a:pt x="97155" y="244444"/>
                  </a:lnTo>
                  <a:lnTo>
                    <a:pt x="113477" y="207971"/>
                  </a:lnTo>
                  <a:lnTo>
                    <a:pt x="122804" y="196331"/>
                  </a:lnTo>
                  <a:lnTo>
                    <a:pt x="153893" y="194003"/>
                  </a:lnTo>
                  <a:lnTo>
                    <a:pt x="183428" y="202539"/>
                  </a:lnTo>
                  <a:lnTo>
                    <a:pt x="192755" y="210299"/>
                  </a:lnTo>
                  <a:lnTo>
                    <a:pt x="202859" y="215731"/>
                  </a:lnTo>
                  <a:lnTo>
                    <a:pt x="211409" y="218059"/>
                  </a:lnTo>
                  <a:lnTo>
                    <a:pt x="218404" y="221163"/>
                  </a:lnTo>
                  <a:lnTo>
                    <a:pt x="224623" y="226596"/>
                  </a:lnTo>
                  <a:lnTo>
                    <a:pt x="231617" y="226596"/>
                  </a:lnTo>
                  <a:lnTo>
                    <a:pt x="254158" y="215731"/>
                  </a:lnTo>
                  <a:lnTo>
                    <a:pt x="284470" y="195555"/>
                  </a:lnTo>
                  <a:lnTo>
                    <a:pt x="289910" y="190123"/>
                  </a:lnTo>
                  <a:lnTo>
                    <a:pt x="293020" y="189347"/>
                  </a:lnTo>
                  <a:lnTo>
                    <a:pt x="296128" y="187795"/>
                  </a:lnTo>
                  <a:lnTo>
                    <a:pt x="298460" y="162963"/>
                  </a:lnTo>
                  <a:lnTo>
                    <a:pt x="327995" y="156754"/>
                  </a:lnTo>
                  <a:lnTo>
                    <a:pt x="344317" y="133474"/>
                  </a:lnTo>
                  <a:lnTo>
                    <a:pt x="344317" y="114850"/>
                  </a:lnTo>
                  <a:lnTo>
                    <a:pt x="350535" y="99330"/>
                  </a:lnTo>
                  <a:lnTo>
                    <a:pt x="363748" y="79929"/>
                  </a:lnTo>
                  <a:lnTo>
                    <a:pt x="355976" y="60529"/>
                  </a:lnTo>
                  <a:lnTo>
                    <a:pt x="349758" y="58201"/>
                  </a:lnTo>
                  <a:lnTo>
                    <a:pt x="344317" y="53545"/>
                  </a:lnTo>
                  <a:lnTo>
                    <a:pt x="336545" y="46561"/>
                  </a:lnTo>
                  <a:lnTo>
                    <a:pt x="332659" y="38025"/>
                  </a:lnTo>
                  <a:lnTo>
                    <a:pt x="337322" y="31816"/>
                  </a:lnTo>
                  <a:lnTo>
                    <a:pt x="337322" y="27936"/>
                  </a:lnTo>
                  <a:lnTo>
                    <a:pt x="334213" y="27936"/>
                  </a:lnTo>
                  <a:lnTo>
                    <a:pt x="334213" y="24832"/>
                  </a:lnTo>
                  <a:lnTo>
                    <a:pt x="345095" y="19400"/>
                  </a:lnTo>
                  <a:lnTo>
                    <a:pt x="385511" y="9312"/>
                  </a:lnTo>
                  <a:lnTo>
                    <a:pt x="397947" y="3104"/>
                  </a:lnTo>
                  <a:lnTo>
                    <a:pt x="400279" y="0"/>
                  </a:lnTo>
                  <a:lnTo>
                    <a:pt x="402610" y="1552"/>
                  </a:lnTo>
                  <a:lnTo>
                    <a:pt x="422041" y="2328"/>
                  </a:lnTo>
                  <a:lnTo>
                    <a:pt x="435254" y="10864"/>
                  </a:lnTo>
                  <a:lnTo>
                    <a:pt x="441472" y="2328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tr-TR"/>
            </a:p>
          </p:txBody>
        </p:sp>
        <p:sp>
          <p:nvSpPr>
            <p:cNvPr id="223" name="Serbest Form 222">
              <a:extLst>
                <a:ext uri="{FF2B5EF4-FFF2-40B4-BE49-F238E27FC236}">
                  <a16:creationId xmlns:a16="http://schemas.microsoft.com/office/drawing/2014/main" id="{34EE2038-969C-3273-87CC-FBA47FC60C3D}"/>
                </a:ext>
              </a:extLst>
            </p:cNvPr>
            <p:cNvSpPr/>
            <p:nvPr/>
          </p:nvSpPr>
          <p:spPr>
            <a:xfrm>
              <a:off x="9552376" y="4546894"/>
              <a:ext cx="2052167" cy="1748258"/>
            </a:xfrm>
            <a:custGeom>
              <a:avLst/>
              <a:gdLst>
                <a:gd name="connsiteX0" fmla="*/ 862736 w 1085804"/>
                <a:gd name="connsiteY0" fmla="*/ 0 h 925006"/>
                <a:gd name="connsiteX1" fmla="*/ 893049 w 1085804"/>
                <a:gd name="connsiteY1" fmla="*/ 115626 h 925006"/>
                <a:gd name="connsiteX2" fmla="*/ 892271 w 1085804"/>
                <a:gd name="connsiteY2" fmla="*/ 142786 h 925006"/>
                <a:gd name="connsiteX3" fmla="*/ 905485 w 1085804"/>
                <a:gd name="connsiteY3" fmla="*/ 162963 h 925006"/>
                <a:gd name="connsiteX4" fmla="*/ 926470 w 1085804"/>
                <a:gd name="connsiteY4" fmla="*/ 173827 h 925006"/>
                <a:gd name="connsiteX5" fmla="*/ 949010 w 1085804"/>
                <a:gd name="connsiteY5" fmla="*/ 190899 h 925006"/>
                <a:gd name="connsiteX6" fmla="*/ 972328 w 1085804"/>
                <a:gd name="connsiteY6" fmla="*/ 204867 h 925006"/>
                <a:gd name="connsiteX7" fmla="*/ 1009635 w 1085804"/>
                <a:gd name="connsiteY7" fmla="*/ 195555 h 925006"/>
                <a:gd name="connsiteX8" fmla="*/ 1048497 w 1085804"/>
                <a:gd name="connsiteY8" fmla="*/ 207971 h 925006"/>
                <a:gd name="connsiteX9" fmla="*/ 1085804 w 1085804"/>
                <a:gd name="connsiteY9" fmla="*/ 226596 h 925006"/>
                <a:gd name="connsiteX10" fmla="*/ 1084250 w 1085804"/>
                <a:gd name="connsiteY10" fmla="*/ 250652 h 925006"/>
                <a:gd name="connsiteX11" fmla="*/ 1076477 w 1085804"/>
                <a:gd name="connsiteY11" fmla="*/ 269276 h 925006"/>
                <a:gd name="connsiteX12" fmla="*/ 1059378 w 1085804"/>
                <a:gd name="connsiteY12" fmla="*/ 269276 h 925006"/>
                <a:gd name="connsiteX13" fmla="*/ 1043056 w 1085804"/>
                <a:gd name="connsiteY13" fmla="*/ 266172 h 925006"/>
                <a:gd name="connsiteX14" fmla="*/ 1023625 w 1085804"/>
                <a:gd name="connsiteY14" fmla="*/ 270828 h 925006"/>
                <a:gd name="connsiteX15" fmla="*/ 1005749 w 1085804"/>
                <a:gd name="connsiteY15" fmla="*/ 283244 h 925006"/>
                <a:gd name="connsiteX16" fmla="*/ 987872 w 1085804"/>
                <a:gd name="connsiteY16" fmla="*/ 280140 h 925006"/>
                <a:gd name="connsiteX17" fmla="*/ 970773 w 1085804"/>
                <a:gd name="connsiteY17" fmla="*/ 266948 h 925006"/>
                <a:gd name="connsiteX18" fmla="*/ 954451 w 1085804"/>
                <a:gd name="connsiteY18" fmla="*/ 276260 h 925006"/>
                <a:gd name="connsiteX19" fmla="*/ 940460 w 1085804"/>
                <a:gd name="connsiteY19" fmla="*/ 316613 h 925006"/>
                <a:gd name="connsiteX20" fmla="*/ 943570 w 1085804"/>
                <a:gd name="connsiteY20" fmla="*/ 331357 h 925006"/>
                <a:gd name="connsiteX21" fmla="*/ 969218 w 1085804"/>
                <a:gd name="connsiteY21" fmla="*/ 330581 h 925006"/>
                <a:gd name="connsiteX22" fmla="*/ 996422 w 1085804"/>
                <a:gd name="connsiteY22" fmla="*/ 323597 h 925006"/>
                <a:gd name="connsiteX23" fmla="*/ 1004194 w 1085804"/>
                <a:gd name="connsiteY23" fmla="*/ 332909 h 925006"/>
                <a:gd name="connsiteX24" fmla="*/ 1000308 w 1085804"/>
                <a:gd name="connsiteY24" fmla="*/ 346101 h 925006"/>
                <a:gd name="connsiteX25" fmla="*/ 992536 w 1085804"/>
                <a:gd name="connsiteY25" fmla="*/ 347653 h 925006"/>
                <a:gd name="connsiteX26" fmla="*/ 985540 w 1085804"/>
                <a:gd name="connsiteY26" fmla="*/ 347653 h 925006"/>
                <a:gd name="connsiteX27" fmla="*/ 971550 w 1085804"/>
                <a:gd name="connsiteY27" fmla="*/ 354638 h 925006"/>
                <a:gd name="connsiteX28" fmla="*/ 962223 w 1085804"/>
                <a:gd name="connsiteY28" fmla="*/ 370934 h 925006"/>
                <a:gd name="connsiteX29" fmla="*/ 944347 w 1085804"/>
                <a:gd name="connsiteY29" fmla="*/ 394990 h 925006"/>
                <a:gd name="connsiteX30" fmla="*/ 939683 w 1085804"/>
                <a:gd name="connsiteY30" fmla="*/ 444655 h 925006"/>
                <a:gd name="connsiteX31" fmla="*/ 931133 w 1085804"/>
                <a:gd name="connsiteY31" fmla="*/ 461727 h 925006"/>
                <a:gd name="connsiteX32" fmla="*/ 935797 w 1085804"/>
                <a:gd name="connsiteY32" fmla="*/ 479576 h 925006"/>
                <a:gd name="connsiteX33" fmla="*/ 949010 w 1085804"/>
                <a:gd name="connsiteY33" fmla="*/ 491992 h 925006"/>
                <a:gd name="connsiteX34" fmla="*/ 960669 w 1085804"/>
                <a:gd name="connsiteY34" fmla="*/ 499752 h 925006"/>
                <a:gd name="connsiteX35" fmla="*/ 969218 w 1085804"/>
                <a:gd name="connsiteY35" fmla="*/ 511392 h 925006"/>
                <a:gd name="connsiteX36" fmla="*/ 966109 w 1085804"/>
                <a:gd name="connsiteY36" fmla="*/ 519152 h 925006"/>
                <a:gd name="connsiteX37" fmla="*/ 952897 w 1085804"/>
                <a:gd name="connsiteY37" fmla="*/ 527688 h 925006"/>
                <a:gd name="connsiteX38" fmla="*/ 949010 w 1085804"/>
                <a:gd name="connsiteY38" fmla="*/ 531568 h 925006"/>
                <a:gd name="connsiteX39" fmla="*/ 945901 w 1085804"/>
                <a:gd name="connsiteY39" fmla="*/ 535448 h 925006"/>
                <a:gd name="connsiteX40" fmla="*/ 942792 w 1085804"/>
                <a:gd name="connsiteY40" fmla="*/ 539328 h 925006"/>
                <a:gd name="connsiteX41" fmla="*/ 938129 w 1085804"/>
                <a:gd name="connsiteY41" fmla="*/ 540104 h 925006"/>
                <a:gd name="connsiteX42" fmla="*/ 939683 w 1085804"/>
                <a:gd name="connsiteY42" fmla="*/ 545537 h 925006"/>
                <a:gd name="connsiteX43" fmla="*/ 940460 w 1085804"/>
                <a:gd name="connsiteY43" fmla="*/ 554073 h 925006"/>
                <a:gd name="connsiteX44" fmla="*/ 940460 w 1085804"/>
                <a:gd name="connsiteY44" fmla="*/ 569593 h 925006"/>
                <a:gd name="connsiteX45" fmla="*/ 945124 w 1085804"/>
                <a:gd name="connsiteY45" fmla="*/ 583561 h 925006"/>
                <a:gd name="connsiteX46" fmla="*/ 947456 w 1085804"/>
                <a:gd name="connsiteY46" fmla="*/ 597529 h 925006"/>
                <a:gd name="connsiteX47" fmla="*/ 945901 w 1085804"/>
                <a:gd name="connsiteY47" fmla="*/ 606065 h 925006"/>
                <a:gd name="connsiteX48" fmla="*/ 945124 w 1085804"/>
                <a:gd name="connsiteY48" fmla="*/ 615378 h 925006"/>
                <a:gd name="connsiteX49" fmla="*/ 947456 w 1085804"/>
                <a:gd name="connsiteY49" fmla="*/ 622362 h 925006"/>
                <a:gd name="connsiteX50" fmla="*/ 949010 w 1085804"/>
                <a:gd name="connsiteY50" fmla="*/ 630122 h 925006"/>
                <a:gd name="connsiteX51" fmla="*/ 945901 w 1085804"/>
                <a:gd name="connsiteY51" fmla="*/ 646418 h 925006"/>
                <a:gd name="connsiteX52" fmla="*/ 938129 w 1085804"/>
                <a:gd name="connsiteY52" fmla="*/ 658834 h 925006"/>
                <a:gd name="connsiteX53" fmla="*/ 909371 w 1085804"/>
                <a:gd name="connsiteY53" fmla="*/ 668922 h 925006"/>
                <a:gd name="connsiteX54" fmla="*/ 882945 w 1085804"/>
                <a:gd name="connsiteY54" fmla="*/ 689099 h 925006"/>
                <a:gd name="connsiteX55" fmla="*/ 858850 w 1085804"/>
                <a:gd name="connsiteY55" fmla="*/ 696083 h 925006"/>
                <a:gd name="connsiteX56" fmla="*/ 833978 w 1085804"/>
                <a:gd name="connsiteY56" fmla="*/ 692203 h 925006"/>
                <a:gd name="connsiteX57" fmla="*/ 820766 w 1085804"/>
                <a:gd name="connsiteY57" fmla="*/ 694531 h 925006"/>
                <a:gd name="connsiteX58" fmla="*/ 808330 w 1085804"/>
                <a:gd name="connsiteY58" fmla="*/ 699963 h 925006"/>
                <a:gd name="connsiteX59" fmla="*/ 779572 w 1085804"/>
                <a:gd name="connsiteY59" fmla="*/ 700739 h 925006"/>
                <a:gd name="connsiteX60" fmla="*/ 765581 w 1085804"/>
                <a:gd name="connsiteY60" fmla="*/ 707723 h 925006"/>
                <a:gd name="connsiteX61" fmla="*/ 752368 w 1085804"/>
                <a:gd name="connsiteY61" fmla="*/ 716259 h 925006"/>
                <a:gd name="connsiteX62" fmla="*/ 738378 w 1085804"/>
                <a:gd name="connsiteY62" fmla="*/ 722467 h 925006"/>
                <a:gd name="connsiteX63" fmla="*/ 725165 w 1085804"/>
                <a:gd name="connsiteY63" fmla="*/ 731003 h 925006"/>
                <a:gd name="connsiteX64" fmla="*/ 694853 w 1085804"/>
                <a:gd name="connsiteY64" fmla="*/ 737987 h 925006"/>
                <a:gd name="connsiteX65" fmla="*/ 662986 w 1085804"/>
                <a:gd name="connsiteY65" fmla="*/ 722467 h 925006"/>
                <a:gd name="connsiteX66" fmla="*/ 646664 w 1085804"/>
                <a:gd name="connsiteY66" fmla="*/ 726347 h 925006"/>
                <a:gd name="connsiteX67" fmla="*/ 638891 w 1085804"/>
                <a:gd name="connsiteY67" fmla="*/ 744972 h 925006"/>
                <a:gd name="connsiteX68" fmla="*/ 642778 w 1085804"/>
                <a:gd name="connsiteY68" fmla="*/ 767476 h 925006"/>
                <a:gd name="connsiteX69" fmla="*/ 648995 w 1085804"/>
                <a:gd name="connsiteY69" fmla="*/ 788428 h 925006"/>
                <a:gd name="connsiteX70" fmla="*/ 653659 w 1085804"/>
                <a:gd name="connsiteY70" fmla="*/ 798516 h 925006"/>
                <a:gd name="connsiteX71" fmla="*/ 655991 w 1085804"/>
                <a:gd name="connsiteY71" fmla="*/ 808605 h 925006"/>
                <a:gd name="connsiteX72" fmla="*/ 649773 w 1085804"/>
                <a:gd name="connsiteY72" fmla="*/ 826453 h 925006"/>
                <a:gd name="connsiteX73" fmla="*/ 623347 w 1085804"/>
                <a:gd name="connsiteY73" fmla="*/ 855165 h 925006"/>
                <a:gd name="connsiteX74" fmla="*/ 607802 w 1085804"/>
                <a:gd name="connsiteY74" fmla="*/ 865254 h 925006"/>
                <a:gd name="connsiteX75" fmla="*/ 599252 w 1085804"/>
                <a:gd name="connsiteY75" fmla="*/ 868358 h 925006"/>
                <a:gd name="connsiteX76" fmla="*/ 580598 w 1085804"/>
                <a:gd name="connsiteY76" fmla="*/ 890862 h 925006"/>
                <a:gd name="connsiteX77" fmla="*/ 561944 w 1085804"/>
                <a:gd name="connsiteY77" fmla="*/ 907934 h 925006"/>
                <a:gd name="connsiteX78" fmla="*/ 540182 w 1085804"/>
                <a:gd name="connsiteY78" fmla="*/ 918022 h 925006"/>
                <a:gd name="connsiteX79" fmla="*/ 457017 w 1085804"/>
                <a:gd name="connsiteY79" fmla="*/ 925006 h 925006"/>
                <a:gd name="connsiteX80" fmla="*/ 447691 w 1085804"/>
                <a:gd name="connsiteY80" fmla="*/ 920350 h 925006"/>
                <a:gd name="connsiteX81" fmla="*/ 438364 w 1085804"/>
                <a:gd name="connsiteY81" fmla="*/ 914918 h 925006"/>
                <a:gd name="connsiteX82" fmla="*/ 390952 w 1085804"/>
                <a:gd name="connsiteY82" fmla="*/ 907934 h 925006"/>
                <a:gd name="connsiteX83" fmla="*/ 341986 w 1085804"/>
                <a:gd name="connsiteY83" fmla="*/ 919574 h 925006"/>
                <a:gd name="connsiteX84" fmla="*/ 342763 w 1085804"/>
                <a:gd name="connsiteY84" fmla="*/ 900174 h 925006"/>
                <a:gd name="connsiteX85" fmla="*/ 352090 w 1085804"/>
                <a:gd name="connsiteY85" fmla="*/ 884654 h 925006"/>
                <a:gd name="connsiteX86" fmla="*/ 354422 w 1085804"/>
                <a:gd name="connsiteY86" fmla="*/ 877670 h 925006"/>
                <a:gd name="connsiteX87" fmla="*/ 355976 w 1085804"/>
                <a:gd name="connsiteY87" fmla="*/ 869910 h 925006"/>
                <a:gd name="connsiteX88" fmla="*/ 370744 w 1085804"/>
                <a:gd name="connsiteY88" fmla="*/ 826453 h 925006"/>
                <a:gd name="connsiteX89" fmla="*/ 380848 w 1085804"/>
                <a:gd name="connsiteY89" fmla="*/ 789204 h 925006"/>
                <a:gd name="connsiteX90" fmla="*/ 387843 w 1085804"/>
                <a:gd name="connsiteY90" fmla="*/ 771356 h 925006"/>
                <a:gd name="connsiteX91" fmla="*/ 396392 w 1085804"/>
                <a:gd name="connsiteY91" fmla="*/ 754284 h 925006"/>
                <a:gd name="connsiteX92" fmla="*/ 411937 w 1085804"/>
                <a:gd name="connsiteY92" fmla="*/ 709275 h 925006"/>
                <a:gd name="connsiteX93" fmla="*/ 398724 w 1085804"/>
                <a:gd name="connsiteY93" fmla="*/ 667370 h 925006"/>
                <a:gd name="connsiteX94" fmla="*/ 369189 w 1085804"/>
                <a:gd name="connsiteY94" fmla="*/ 651074 h 925006"/>
                <a:gd name="connsiteX95" fmla="*/ 337322 w 1085804"/>
                <a:gd name="connsiteY95" fmla="*/ 645642 h 925006"/>
                <a:gd name="connsiteX96" fmla="*/ 303124 w 1085804"/>
                <a:gd name="connsiteY96" fmla="*/ 645642 h 925006"/>
                <a:gd name="connsiteX97" fmla="*/ 269702 w 1085804"/>
                <a:gd name="connsiteY97" fmla="*/ 656506 h 925006"/>
                <a:gd name="connsiteX98" fmla="*/ 251048 w 1085804"/>
                <a:gd name="connsiteY98" fmla="*/ 650298 h 925006"/>
                <a:gd name="connsiteX99" fmla="*/ 233172 w 1085804"/>
                <a:gd name="connsiteY99" fmla="*/ 636330 h 925006"/>
                <a:gd name="connsiteX100" fmla="*/ 171770 w 1085804"/>
                <a:gd name="connsiteY100" fmla="*/ 627794 h 925006"/>
                <a:gd name="connsiteX101" fmla="*/ 143789 w 1085804"/>
                <a:gd name="connsiteY101" fmla="*/ 637882 h 925006"/>
                <a:gd name="connsiteX102" fmla="*/ 107259 w 1085804"/>
                <a:gd name="connsiteY102" fmla="*/ 632450 h 925006"/>
                <a:gd name="connsiteX103" fmla="*/ 72283 w 1085804"/>
                <a:gd name="connsiteY103" fmla="*/ 606841 h 925006"/>
                <a:gd name="connsiteX104" fmla="*/ 59848 w 1085804"/>
                <a:gd name="connsiteY104" fmla="*/ 605289 h 925006"/>
                <a:gd name="connsiteX105" fmla="*/ 48189 w 1085804"/>
                <a:gd name="connsiteY105" fmla="*/ 600633 h 925006"/>
                <a:gd name="connsiteX106" fmla="*/ 45080 w 1085804"/>
                <a:gd name="connsiteY106" fmla="*/ 596753 h 925006"/>
                <a:gd name="connsiteX107" fmla="*/ 40417 w 1085804"/>
                <a:gd name="connsiteY107" fmla="*/ 586665 h 925006"/>
                <a:gd name="connsiteX108" fmla="*/ 37307 w 1085804"/>
                <a:gd name="connsiteY108" fmla="*/ 582009 h 925006"/>
                <a:gd name="connsiteX109" fmla="*/ 19431 w 1085804"/>
                <a:gd name="connsiteY109" fmla="*/ 572697 h 925006"/>
                <a:gd name="connsiteX110" fmla="*/ 0 w 1085804"/>
                <a:gd name="connsiteY110" fmla="*/ 571145 h 925006"/>
                <a:gd name="connsiteX111" fmla="*/ 13990 w 1085804"/>
                <a:gd name="connsiteY111" fmla="*/ 554849 h 925006"/>
                <a:gd name="connsiteX112" fmla="*/ 30313 w 1085804"/>
                <a:gd name="connsiteY112" fmla="*/ 542432 h 925006"/>
                <a:gd name="connsiteX113" fmla="*/ 41971 w 1085804"/>
                <a:gd name="connsiteY113" fmla="*/ 526912 h 925006"/>
                <a:gd name="connsiteX114" fmla="*/ 51298 w 1085804"/>
                <a:gd name="connsiteY114" fmla="*/ 509064 h 925006"/>
                <a:gd name="connsiteX115" fmla="*/ 62179 w 1085804"/>
                <a:gd name="connsiteY115" fmla="*/ 491216 h 925006"/>
                <a:gd name="connsiteX116" fmla="*/ 75392 w 1085804"/>
                <a:gd name="connsiteY116" fmla="*/ 475695 h 925006"/>
                <a:gd name="connsiteX117" fmla="*/ 107259 w 1085804"/>
                <a:gd name="connsiteY117" fmla="*/ 450863 h 925006"/>
                <a:gd name="connsiteX118" fmla="*/ 133685 w 1085804"/>
                <a:gd name="connsiteY118" fmla="*/ 424479 h 925006"/>
                <a:gd name="connsiteX119" fmla="*/ 144567 w 1085804"/>
                <a:gd name="connsiteY119" fmla="*/ 384902 h 925006"/>
                <a:gd name="connsiteX120" fmla="*/ 143789 w 1085804"/>
                <a:gd name="connsiteY120" fmla="*/ 374038 h 925006"/>
                <a:gd name="connsiteX121" fmla="*/ 139903 w 1085804"/>
                <a:gd name="connsiteY121" fmla="*/ 363174 h 925006"/>
                <a:gd name="connsiteX122" fmla="*/ 127468 w 1085804"/>
                <a:gd name="connsiteY122" fmla="*/ 356190 h 925006"/>
                <a:gd name="connsiteX123" fmla="*/ 109591 w 1085804"/>
                <a:gd name="connsiteY123" fmla="*/ 324373 h 925006"/>
                <a:gd name="connsiteX124" fmla="*/ 98710 w 1085804"/>
                <a:gd name="connsiteY124" fmla="*/ 289453 h 925006"/>
                <a:gd name="connsiteX125" fmla="*/ 184983 w 1085804"/>
                <a:gd name="connsiteY125" fmla="*/ 272380 h 925006"/>
                <a:gd name="connsiteX126" fmla="*/ 246385 w 1085804"/>
                <a:gd name="connsiteY126" fmla="*/ 269276 h 925006"/>
                <a:gd name="connsiteX127" fmla="*/ 300792 w 1085804"/>
                <a:gd name="connsiteY127" fmla="*/ 248324 h 925006"/>
                <a:gd name="connsiteX128" fmla="*/ 312451 w 1085804"/>
                <a:gd name="connsiteY128" fmla="*/ 235908 h 925006"/>
                <a:gd name="connsiteX129" fmla="*/ 319446 w 1085804"/>
                <a:gd name="connsiteY129" fmla="*/ 217283 h 925006"/>
                <a:gd name="connsiteX130" fmla="*/ 327218 w 1085804"/>
                <a:gd name="connsiteY130" fmla="*/ 188571 h 925006"/>
                <a:gd name="connsiteX131" fmla="*/ 337322 w 1085804"/>
                <a:gd name="connsiteY131" fmla="*/ 160634 h 925006"/>
                <a:gd name="connsiteX132" fmla="*/ 350536 w 1085804"/>
                <a:gd name="connsiteY132" fmla="*/ 152874 h 925006"/>
                <a:gd name="connsiteX133" fmla="*/ 364526 w 1085804"/>
                <a:gd name="connsiteY133" fmla="*/ 148218 h 925006"/>
                <a:gd name="connsiteX134" fmla="*/ 406496 w 1085804"/>
                <a:gd name="connsiteY134" fmla="*/ 154426 h 925006"/>
                <a:gd name="connsiteX135" fmla="*/ 419710 w 1085804"/>
                <a:gd name="connsiteY135" fmla="*/ 148218 h 925006"/>
                <a:gd name="connsiteX136" fmla="*/ 468676 w 1085804"/>
                <a:gd name="connsiteY136" fmla="*/ 135802 h 925006"/>
                <a:gd name="connsiteX137" fmla="*/ 502874 w 1085804"/>
                <a:gd name="connsiteY137" fmla="*/ 131146 h 925006"/>
                <a:gd name="connsiteX138" fmla="*/ 533964 w 1085804"/>
                <a:gd name="connsiteY138" fmla="*/ 132698 h 925006"/>
                <a:gd name="connsiteX139" fmla="*/ 565054 w 1085804"/>
                <a:gd name="connsiteY139" fmla="*/ 128042 h 925006"/>
                <a:gd name="connsiteX140" fmla="*/ 578267 w 1085804"/>
                <a:gd name="connsiteY140" fmla="*/ 120282 h 925006"/>
                <a:gd name="connsiteX141" fmla="*/ 591480 w 1085804"/>
                <a:gd name="connsiteY141" fmla="*/ 110194 h 925006"/>
                <a:gd name="connsiteX142" fmla="*/ 596143 w 1085804"/>
                <a:gd name="connsiteY142" fmla="*/ 108642 h 925006"/>
                <a:gd name="connsiteX143" fmla="*/ 601584 w 1085804"/>
                <a:gd name="connsiteY143" fmla="*/ 108642 h 925006"/>
                <a:gd name="connsiteX144" fmla="*/ 615574 w 1085804"/>
                <a:gd name="connsiteY144" fmla="*/ 105538 h 925006"/>
                <a:gd name="connsiteX145" fmla="*/ 628787 w 1085804"/>
                <a:gd name="connsiteY145" fmla="*/ 100106 h 925006"/>
                <a:gd name="connsiteX146" fmla="*/ 650550 w 1085804"/>
                <a:gd name="connsiteY146" fmla="*/ 68289 h 925006"/>
                <a:gd name="connsiteX147" fmla="*/ 669981 w 1085804"/>
                <a:gd name="connsiteY147" fmla="*/ 30264 h 925006"/>
                <a:gd name="connsiteX148" fmla="*/ 690189 w 1085804"/>
                <a:gd name="connsiteY148" fmla="*/ 69841 h 925006"/>
                <a:gd name="connsiteX149" fmla="*/ 718170 w 1085804"/>
                <a:gd name="connsiteY149" fmla="*/ 92345 h 925006"/>
                <a:gd name="connsiteX150" fmla="*/ 731383 w 1085804"/>
                <a:gd name="connsiteY150" fmla="*/ 90793 h 925006"/>
                <a:gd name="connsiteX151" fmla="*/ 742264 w 1085804"/>
                <a:gd name="connsiteY151" fmla="*/ 82257 h 925006"/>
                <a:gd name="connsiteX152" fmla="*/ 753146 w 1085804"/>
                <a:gd name="connsiteY152" fmla="*/ 67513 h 925006"/>
                <a:gd name="connsiteX153" fmla="*/ 766359 w 1085804"/>
                <a:gd name="connsiteY153" fmla="*/ 57425 h 925006"/>
                <a:gd name="connsiteX154" fmla="*/ 797449 w 1085804"/>
                <a:gd name="connsiteY154" fmla="*/ 58977 h 925006"/>
                <a:gd name="connsiteX155" fmla="*/ 805221 w 1085804"/>
                <a:gd name="connsiteY155" fmla="*/ 54321 h 925006"/>
                <a:gd name="connsiteX156" fmla="*/ 806775 w 1085804"/>
                <a:gd name="connsiteY156" fmla="*/ 45785 h 925006"/>
                <a:gd name="connsiteX157" fmla="*/ 802889 w 1085804"/>
                <a:gd name="connsiteY157" fmla="*/ 40353 h 925006"/>
                <a:gd name="connsiteX158" fmla="*/ 803666 w 1085804"/>
                <a:gd name="connsiteY158" fmla="*/ 26384 h 925006"/>
                <a:gd name="connsiteX159" fmla="*/ 807553 w 1085804"/>
                <a:gd name="connsiteY159" fmla="*/ 20176 h 925006"/>
                <a:gd name="connsiteX160" fmla="*/ 822320 w 1085804"/>
                <a:gd name="connsiteY160" fmla="*/ 17072 h 925006"/>
                <a:gd name="connsiteX161" fmla="*/ 839419 w 1085804"/>
                <a:gd name="connsiteY161" fmla="*/ 15520 h 925006"/>
                <a:gd name="connsiteX162" fmla="*/ 851855 w 1085804"/>
                <a:gd name="connsiteY162" fmla="*/ 9312 h 925006"/>
                <a:gd name="connsiteX163" fmla="*/ 862736 w 1085804"/>
                <a:gd name="connsiteY163" fmla="*/ 0 h 925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</a:cxnLst>
              <a:rect l="l" t="t" r="r" b="b"/>
              <a:pathLst>
                <a:path w="1085804" h="925006">
                  <a:moveTo>
                    <a:pt x="862736" y="0"/>
                  </a:moveTo>
                  <a:lnTo>
                    <a:pt x="893049" y="115626"/>
                  </a:lnTo>
                  <a:lnTo>
                    <a:pt x="892271" y="142786"/>
                  </a:lnTo>
                  <a:lnTo>
                    <a:pt x="905485" y="162963"/>
                  </a:lnTo>
                  <a:lnTo>
                    <a:pt x="926470" y="173827"/>
                  </a:lnTo>
                  <a:lnTo>
                    <a:pt x="949010" y="190899"/>
                  </a:lnTo>
                  <a:lnTo>
                    <a:pt x="972328" y="204867"/>
                  </a:lnTo>
                  <a:lnTo>
                    <a:pt x="1009635" y="195555"/>
                  </a:lnTo>
                  <a:lnTo>
                    <a:pt x="1048497" y="207971"/>
                  </a:lnTo>
                  <a:lnTo>
                    <a:pt x="1085804" y="226596"/>
                  </a:lnTo>
                  <a:lnTo>
                    <a:pt x="1084250" y="250652"/>
                  </a:lnTo>
                  <a:lnTo>
                    <a:pt x="1076477" y="269276"/>
                  </a:lnTo>
                  <a:lnTo>
                    <a:pt x="1059378" y="269276"/>
                  </a:lnTo>
                  <a:lnTo>
                    <a:pt x="1043056" y="266172"/>
                  </a:lnTo>
                  <a:lnTo>
                    <a:pt x="1023625" y="270828"/>
                  </a:lnTo>
                  <a:lnTo>
                    <a:pt x="1005749" y="283244"/>
                  </a:lnTo>
                  <a:lnTo>
                    <a:pt x="987872" y="280140"/>
                  </a:lnTo>
                  <a:lnTo>
                    <a:pt x="970773" y="266948"/>
                  </a:lnTo>
                  <a:lnTo>
                    <a:pt x="954451" y="276260"/>
                  </a:lnTo>
                  <a:lnTo>
                    <a:pt x="940460" y="316613"/>
                  </a:lnTo>
                  <a:lnTo>
                    <a:pt x="943570" y="331357"/>
                  </a:lnTo>
                  <a:lnTo>
                    <a:pt x="969218" y="330581"/>
                  </a:lnTo>
                  <a:lnTo>
                    <a:pt x="996422" y="323597"/>
                  </a:lnTo>
                  <a:lnTo>
                    <a:pt x="1004194" y="332909"/>
                  </a:lnTo>
                  <a:lnTo>
                    <a:pt x="1000308" y="346101"/>
                  </a:lnTo>
                  <a:lnTo>
                    <a:pt x="992536" y="347653"/>
                  </a:lnTo>
                  <a:lnTo>
                    <a:pt x="985540" y="347653"/>
                  </a:lnTo>
                  <a:lnTo>
                    <a:pt x="971550" y="354638"/>
                  </a:lnTo>
                  <a:lnTo>
                    <a:pt x="962223" y="370934"/>
                  </a:lnTo>
                  <a:lnTo>
                    <a:pt x="944347" y="394990"/>
                  </a:lnTo>
                  <a:lnTo>
                    <a:pt x="939683" y="444655"/>
                  </a:lnTo>
                  <a:lnTo>
                    <a:pt x="931133" y="461727"/>
                  </a:lnTo>
                  <a:lnTo>
                    <a:pt x="935797" y="479576"/>
                  </a:lnTo>
                  <a:lnTo>
                    <a:pt x="949010" y="491992"/>
                  </a:lnTo>
                  <a:lnTo>
                    <a:pt x="960669" y="499752"/>
                  </a:lnTo>
                  <a:lnTo>
                    <a:pt x="969218" y="511392"/>
                  </a:lnTo>
                  <a:lnTo>
                    <a:pt x="966109" y="519152"/>
                  </a:lnTo>
                  <a:lnTo>
                    <a:pt x="952897" y="527688"/>
                  </a:lnTo>
                  <a:lnTo>
                    <a:pt x="949010" y="531568"/>
                  </a:lnTo>
                  <a:lnTo>
                    <a:pt x="945901" y="535448"/>
                  </a:lnTo>
                  <a:lnTo>
                    <a:pt x="942792" y="539328"/>
                  </a:lnTo>
                  <a:lnTo>
                    <a:pt x="938129" y="540104"/>
                  </a:lnTo>
                  <a:lnTo>
                    <a:pt x="939683" y="545537"/>
                  </a:lnTo>
                  <a:lnTo>
                    <a:pt x="940460" y="554073"/>
                  </a:lnTo>
                  <a:lnTo>
                    <a:pt x="940460" y="569593"/>
                  </a:lnTo>
                  <a:lnTo>
                    <a:pt x="945124" y="583561"/>
                  </a:lnTo>
                  <a:lnTo>
                    <a:pt x="947456" y="597529"/>
                  </a:lnTo>
                  <a:lnTo>
                    <a:pt x="945901" y="606065"/>
                  </a:lnTo>
                  <a:lnTo>
                    <a:pt x="945124" y="615378"/>
                  </a:lnTo>
                  <a:lnTo>
                    <a:pt x="947456" y="622362"/>
                  </a:lnTo>
                  <a:lnTo>
                    <a:pt x="949010" y="630122"/>
                  </a:lnTo>
                  <a:lnTo>
                    <a:pt x="945901" y="646418"/>
                  </a:lnTo>
                  <a:lnTo>
                    <a:pt x="938129" y="658834"/>
                  </a:lnTo>
                  <a:lnTo>
                    <a:pt x="909371" y="668922"/>
                  </a:lnTo>
                  <a:lnTo>
                    <a:pt x="882945" y="689099"/>
                  </a:lnTo>
                  <a:lnTo>
                    <a:pt x="858850" y="696083"/>
                  </a:lnTo>
                  <a:lnTo>
                    <a:pt x="833978" y="692203"/>
                  </a:lnTo>
                  <a:lnTo>
                    <a:pt x="820766" y="694531"/>
                  </a:lnTo>
                  <a:lnTo>
                    <a:pt x="808330" y="699963"/>
                  </a:lnTo>
                  <a:lnTo>
                    <a:pt x="779572" y="700739"/>
                  </a:lnTo>
                  <a:lnTo>
                    <a:pt x="765581" y="707723"/>
                  </a:lnTo>
                  <a:lnTo>
                    <a:pt x="752368" y="716259"/>
                  </a:lnTo>
                  <a:lnTo>
                    <a:pt x="738378" y="722467"/>
                  </a:lnTo>
                  <a:lnTo>
                    <a:pt x="725165" y="731003"/>
                  </a:lnTo>
                  <a:lnTo>
                    <a:pt x="694853" y="737987"/>
                  </a:lnTo>
                  <a:lnTo>
                    <a:pt x="662986" y="722467"/>
                  </a:lnTo>
                  <a:lnTo>
                    <a:pt x="646664" y="726347"/>
                  </a:lnTo>
                  <a:lnTo>
                    <a:pt x="638891" y="744972"/>
                  </a:lnTo>
                  <a:lnTo>
                    <a:pt x="642778" y="767476"/>
                  </a:lnTo>
                  <a:lnTo>
                    <a:pt x="648995" y="788428"/>
                  </a:lnTo>
                  <a:lnTo>
                    <a:pt x="653659" y="798516"/>
                  </a:lnTo>
                  <a:lnTo>
                    <a:pt x="655991" y="808605"/>
                  </a:lnTo>
                  <a:lnTo>
                    <a:pt x="649773" y="826453"/>
                  </a:lnTo>
                  <a:lnTo>
                    <a:pt x="623347" y="855165"/>
                  </a:lnTo>
                  <a:lnTo>
                    <a:pt x="607802" y="865254"/>
                  </a:lnTo>
                  <a:lnTo>
                    <a:pt x="599252" y="868358"/>
                  </a:lnTo>
                  <a:lnTo>
                    <a:pt x="580598" y="890862"/>
                  </a:lnTo>
                  <a:lnTo>
                    <a:pt x="561944" y="907934"/>
                  </a:lnTo>
                  <a:lnTo>
                    <a:pt x="540182" y="918022"/>
                  </a:lnTo>
                  <a:lnTo>
                    <a:pt x="457017" y="925006"/>
                  </a:lnTo>
                  <a:lnTo>
                    <a:pt x="447691" y="920350"/>
                  </a:lnTo>
                  <a:lnTo>
                    <a:pt x="438364" y="914918"/>
                  </a:lnTo>
                  <a:lnTo>
                    <a:pt x="390952" y="907934"/>
                  </a:lnTo>
                  <a:lnTo>
                    <a:pt x="341986" y="919574"/>
                  </a:lnTo>
                  <a:lnTo>
                    <a:pt x="342763" y="900174"/>
                  </a:lnTo>
                  <a:lnTo>
                    <a:pt x="352090" y="884654"/>
                  </a:lnTo>
                  <a:lnTo>
                    <a:pt x="354422" y="877670"/>
                  </a:lnTo>
                  <a:lnTo>
                    <a:pt x="355976" y="869910"/>
                  </a:lnTo>
                  <a:lnTo>
                    <a:pt x="370744" y="826453"/>
                  </a:lnTo>
                  <a:lnTo>
                    <a:pt x="380848" y="789204"/>
                  </a:lnTo>
                  <a:lnTo>
                    <a:pt x="387843" y="771356"/>
                  </a:lnTo>
                  <a:lnTo>
                    <a:pt x="396392" y="754284"/>
                  </a:lnTo>
                  <a:lnTo>
                    <a:pt x="411937" y="709275"/>
                  </a:lnTo>
                  <a:lnTo>
                    <a:pt x="398724" y="667370"/>
                  </a:lnTo>
                  <a:lnTo>
                    <a:pt x="369189" y="651074"/>
                  </a:lnTo>
                  <a:lnTo>
                    <a:pt x="337322" y="645642"/>
                  </a:lnTo>
                  <a:lnTo>
                    <a:pt x="303124" y="645642"/>
                  </a:lnTo>
                  <a:lnTo>
                    <a:pt x="269702" y="656506"/>
                  </a:lnTo>
                  <a:lnTo>
                    <a:pt x="251048" y="650298"/>
                  </a:lnTo>
                  <a:lnTo>
                    <a:pt x="233172" y="636330"/>
                  </a:lnTo>
                  <a:lnTo>
                    <a:pt x="171770" y="627794"/>
                  </a:lnTo>
                  <a:lnTo>
                    <a:pt x="143789" y="637882"/>
                  </a:lnTo>
                  <a:lnTo>
                    <a:pt x="107259" y="632450"/>
                  </a:lnTo>
                  <a:lnTo>
                    <a:pt x="72283" y="606841"/>
                  </a:lnTo>
                  <a:lnTo>
                    <a:pt x="59848" y="605289"/>
                  </a:lnTo>
                  <a:lnTo>
                    <a:pt x="48189" y="600633"/>
                  </a:lnTo>
                  <a:lnTo>
                    <a:pt x="45080" y="596753"/>
                  </a:lnTo>
                  <a:lnTo>
                    <a:pt x="40417" y="586665"/>
                  </a:lnTo>
                  <a:lnTo>
                    <a:pt x="37307" y="582009"/>
                  </a:lnTo>
                  <a:lnTo>
                    <a:pt x="19431" y="572697"/>
                  </a:lnTo>
                  <a:lnTo>
                    <a:pt x="0" y="571145"/>
                  </a:lnTo>
                  <a:lnTo>
                    <a:pt x="13990" y="554849"/>
                  </a:lnTo>
                  <a:lnTo>
                    <a:pt x="30313" y="542432"/>
                  </a:lnTo>
                  <a:lnTo>
                    <a:pt x="41971" y="526912"/>
                  </a:lnTo>
                  <a:lnTo>
                    <a:pt x="51298" y="509064"/>
                  </a:lnTo>
                  <a:lnTo>
                    <a:pt x="62179" y="491216"/>
                  </a:lnTo>
                  <a:lnTo>
                    <a:pt x="75392" y="475695"/>
                  </a:lnTo>
                  <a:lnTo>
                    <a:pt x="107259" y="450863"/>
                  </a:lnTo>
                  <a:lnTo>
                    <a:pt x="133685" y="424479"/>
                  </a:lnTo>
                  <a:lnTo>
                    <a:pt x="144567" y="384902"/>
                  </a:lnTo>
                  <a:lnTo>
                    <a:pt x="143789" y="374038"/>
                  </a:lnTo>
                  <a:lnTo>
                    <a:pt x="139903" y="363174"/>
                  </a:lnTo>
                  <a:lnTo>
                    <a:pt x="127468" y="356190"/>
                  </a:lnTo>
                  <a:lnTo>
                    <a:pt x="109591" y="324373"/>
                  </a:lnTo>
                  <a:lnTo>
                    <a:pt x="98710" y="289453"/>
                  </a:lnTo>
                  <a:lnTo>
                    <a:pt x="184983" y="272380"/>
                  </a:lnTo>
                  <a:lnTo>
                    <a:pt x="246385" y="269276"/>
                  </a:lnTo>
                  <a:lnTo>
                    <a:pt x="300792" y="248324"/>
                  </a:lnTo>
                  <a:lnTo>
                    <a:pt x="312451" y="235908"/>
                  </a:lnTo>
                  <a:lnTo>
                    <a:pt x="319446" y="217283"/>
                  </a:lnTo>
                  <a:lnTo>
                    <a:pt x="327218" y="188571"/>
                  </a:lnTo>
                  <a:lnTo>
                    <a:pt x="337322" y="160634"/>
                  </a:lnTo>
                  <a:lnTo>
                    <a:pt x="350536" y="152874"/>
                  </a:lnTo>
                  <a:lnTo>
                    <a:pt x="364526" y="148218"/>
                  </a:lnTo>
                  <a:lnTo>
                    <a:pt x="406496" y="154426"/>
                  </a:lnTo>
                  <a:lnTo>
                    <a:pt x="419710" y="148218"/>
                  </a:lnTo>
                  <a:lnTo>
                    <a:pt x="468676" y="135802"/>
                  </a:lnTo>
                  <a:lnTo>
                    <a:pt x="502874" y="131146"/>
                  </a:lnTo>
                  <a:lnTo>
                    <a:pt x="533964" y="132698"/>
                  </a:lnTo>
                  <a:lnTo>
                    <a:pt x="565054" y="128042"/>
                  </a:lnTo>
                  <a:lnTo>
                    <a:pt x="578267" y="120282"/>
                  </a:lnTo>
                  <a:lnTo>
                    <a:pt x="591480" y="110194"/>
                  </a:lnTo>
                  <a:lnTo>
                    <a:pt x="596143" y="108642"/>
                  </a:lnTo>
                  <a:lnTo>
                    <a:pt x="601584" y="108642"/>
                  </a:lnTo>
                  <a:lnTo>
                    <a:pt x="615574" y="105538"/>
                  </a:lnTo>
                  <a:lnTo>
                    <a:pt x="628787" y="100106"/>
                  </a:lnTo>
                  <a:lnTo>
                    <a:pt x="650550" y="68289"/>
                  </a:lnTo>
                  <a:lnTo>
                    <a:pt x="669981" y="30264"/>
                  </a:lnTo>
                  <a:lnTo>
                    <a:pt x="690189" y="69841"/>
                  </a:lnTo>
                  <a:lnTo>
                    <a:pt x="718170" y="92345"/>
                  </a:lnTo>
                  <a:lnTo>
                    <a:pt x="731383" y="90793"/>
                  </a:lnTo>
                  <a:lnTo>
                    <a:pt x="742264" y="82257"/>
                  </a:lnTo>
                  <a:lnTo>
                    <a:pt x="753146" y="67513"/>
                  </a:lnTo>
                  <a:lnTo>
                    <a:pt x="766359" y="57425"/>
                  </a:lnTo>
                  <a:lnTo>
                    <a:pt x="797449" y="58977"/>
                  </a:lnTo>
                  <a:lnTo>
                    <a:pt x="805221" y="54321"/>
                  </a:lnTo>
                  <a:lnTo>
                    <a:pt x="806775" y="45785"/>
                  </a:lnTo>
                  <a:lnTo>
                    <a:pt x="802889" y="40353"/>
                  </a:lnTo>
                  <a:lnTo>
                    <a:pt x="803666" y="26384"/>
                  </a:lnTo>
                  <a:lnTo>
                    <a:pt x="807553" y="20176"/>
                  </a:lnTo>
                  <a:lnTo>
                    <a:pt x="822320" y="17072"/>
                  </a:lnTo>
                  <a:lnTo>
                    <a:pt x="839419" y="15520"/>
                  </a:lnTo>
                  <a:lnTo>
                    <a:pt x="851855" y="9312"/>
                  </a:lnTo>
                  <a:lnTo>
                    <a:pt x="862736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tr-TR"/>
            </a:p>
          </p:txBody>
        </p:sp>
        <p:sp>
          <p:nvSpPr>
            <p:cNvPr id="224" name="Serbest Form 223">
              <a:extLst>
                <a:ext uri="{FF2B5EF4-FFF2-40B4-BE49-F238E27FC236}">
                  <a16:creationId xmlns:a16="http://schemas.microsoft.com/office/drawing/2014/main" id="{541FE63C-1CA6-0B98-DB0C-29DFC7609F19}"/>
                </a:ext>
              </a:extLst>
            </p:cNvPr>
            <p:cNvSpPr/>
            <p:nvPr/>
          </p:nvSpPr>
          <p:spPr>
            <a:xfrm>
              <a:off x="8256736" y="3820896"/>
              <a:ext cx="1042977" cy="1287727"/>
            </a:xfrm>
            <a:custGeom>
              <a:avLst/>
              <a:gdLst>
                <a:gd name="connsiteX0" fmla="*/ 341208 w 551840"/>
                <a:gd name="connsiteY0" fmla="*/ 20176 h 681338"/>
                <a:gd name="connsiteX1" fmla="*/ 360639 w 551840"/>
                <a:gd name="connsiteY1" fmla="*/ 54321 h 681338"/>
                <a:gd name="connsiteX2" fmla="*/ 365303 w 551840"/>
                <a:gd name="connsiteY2" fmla="*/ 72169 h 681338"/>
                <a:gd name="connsiteX3" fmla="*/ 367634 w 551840"/>
                <a:gd name="connsiteY3" fmla="*/ 91569 h 681338"/>
                <a:gd name="connsiteX4" fmla="*/ 373075 w 551840"/>
                <a:gd name="connsiteY4" fmla="*/ 109418 h 681338"/>
                <a:gd name="connsiteX5" fmla="*/ 401833 w 551840"/>
                <a:gd name="connsiteY5" fmla="*/ 106314 h 681338"/>
                <a:gd name="connsiteX6" fmla="*/ 415823 w 551840"/>
                <a:gd name="connsiteY6" fmla="*/ 109418 h 681338"/>
                <a:gd name="connsiteX7" fmla="*/ 418932 w 551840"/>
                <a:gd name="connsiteY7" fmla="*/ 123386 h 681338"/>
                <a:gd name="connsiteX8" fmla="*/ 413492 w 551840"/>
                <a:gd name="connsiteY8" fmla="*/ 135802 h 681338"/>
                <a:gd name="connsiteX9" fmla="*/ 405719 w 551840"/>
                <a:gd name="connsiteY9" fmla="*/ 145114 h 681338"/>
                <a:gd name="connsiteX10" fmla="*/ 401056 w 551840"/>
                <a:gd name="connsiteY10" fmla="*/ 159858 h 681338"/>
                <a:gd name="connsiteX11" fmla="*/ 399501 w 551840"/>
                <a:gd name="connsiteY11" fmla="*/ 208747 h 681338"/>
                <a:gd name="connsiteX12" fmla="*/ 394061 w 551840"/>
                <a:gd name="connsiteY12" fmla="*/ 240564 h 681338"/>
                <a:gd name="connsiteX13" fmla="*/ 397947 w 551840"/>
                <a:gd name="connsiteY13" fmla="*/ 253756 h 681338"/>
                <a:gd name="connsiteX14" fmla="*/ 412715 w 551840"/>
                <a:gd name="connsiteY14" fmla="*/ 286348 h 681338"/>
                <a:gd name="connsiteX15" fmla="*/ 422819 w 551840"/>
                <a:gd name="connsiteY15" fmla="*/ 303421 h 681338"/>
                <a:gd name="connsiteX16" fmla="*/ 434477 w 551840"/>
                <a:gd name="connsiteY16" fmla="*/ 311181 h 681338"/>
                <a:gd name="connsiteX17" fmla="*/ 495879 w 551840"/>
                <a:gd name="connsiteY17" fmla="*/ 321269 h 681338"/>
                <a:gd name="connsiteX18" fmla="*/ 523860 w 551840"/>
                <a:gd name="connsiteY18" fmla="*/ 338341 h 681338"/>
                <a:gd name="connsiteX19" fmla="*/ 536296 w 551840"/>
                <a:gd name="connsiteY19" fmla="*/ 340669 h 681338"/>
                <a:gd name="connsiteX20" fmla="*/ 542513 w 551840"/>
                <a:gd name="connsiteY20" fmla="*/ 342997 h 681338"/>
                <a:gd name="connsiteX21" fmla="*/ 551840 w 551840"/>
                <a:gd name="connsiteY21" fmla="*/ 365502 h 681338"/>
                <a:gd name="connsiteX22" fmla="*/ 551840 w 551840"/>
                <a:gd name="connsiteY22" fmla="*/ 383350 h 681338"/>
                <a:gd name="connsiteX23" fmla="*/ 543291 w 551840"/>
                <a:gd name="connsiteY23" fmla="*/ 418270 h 681338"/>
                <a:gd name="connsiteX24" fmla="*/ 511424 w 551840"/>
                <a:gd name="connsiteY24" fmla="*/ 467159 h 681338"/>
                <a:gd name="connsiteX25" fmla="*/ 507538 w 551840"/>
                <a:gd name="connsiteY25" fmla="*/ 478023 h 681338"/>
                <a:gd name="connsiteX26" fmla="*/ 507538 w 551840"/>
                <a:gd name="connsiteY26" fmla="*/ 491216 h 681338"/>
                <a:gd name="connsiteX27" fmla="*/ 503651 w 551840"/>
                <a:gd name="connsiteY27" fmla="*/ 523808 h 681338"/>
                <a:gd name="connsiteX28" fmla="*/ 488884 w 551840"/>
                <a:gd name="connsiteY28" fmla="*/ 529240 h 681338"/>
                <a:gd name="connsiteX29" fmla="*/ 453131 w 551840"/>
                <a:gd name="connsiteY29" fmla="*/ 532344 h 681338"/>
                <a:gd name="connsiteX30" fmla="*/ 449245 w 551840"/>
                <a:gd name="connsiteY30" fmla="*/ 554073 h 681338"/>
                <a:gd name="connsiteX31" fmla="*/ 453908 w 551840"/>
                <a:gd name="connsiteY31" fmla="*/ 559505 h 681338"/>
                <a:gd name="connsiteX32" fmla="*/ 453131 w 551840"/>
                <a:gd name="connsiteY32" fmla="*/ 567265 h 681338"/>
                <a:gd name="connsiteX33" fmla="*/ 449245 w 551840"/>
                <a:gd name="connsiteY33" fmla="*/ 578129 h 681338"/>
                <a:gd name="connsiteX34" fmla="*/ 448467 w 551840"/>
                <a:gd name="connsiteY34" fmla="*/ 587441 h 681338"/>
                <a:gd name="connsiteX35" fmla="*/ 438363 w 551840"/>
                <a:gd name="connsiteY35" fmla="*/ 600633 h 681338"/>
                <a:gd name="connsiteX36" fmla="*/ 409605 w 551840"/>
                <a:gd name="connsiteY36" fmla="*/ 618482 h 681338"/>
                <a:gd name="connsiteX37" fmla="*/ 392506 w 551840"/>
                <a:gd name="connsiteY37" fmla="*/ 620034 h 681338"/>
                <a:gd name="connsiteX38" fmla="*/ 361417 w 551840"/>
                <a:gd name="connsiteY38" fmla="*/ 610722 h 681338"/>
                <a:gd name="connsiteX39" fmla="*/ 305455 w 551840"/>
                <a:gd name="connsiteY39" fmla="*/ 637882 h 681338"/>
                <a:gd name="connsiteX40" fmla="*/ 275920 w 551840"/>
                <a:gd name="connsiteY40" fmla="*/ 639434 h 681338"/>
                <a:gd name="connsiteX41" fmla="*/ 261153 w 551840"/>
                <a:gd name="connsiteY41" fmla="*/ 637882 h 681338"/>
                <a:gd name="connsiteX42" fmla="*/ 239390 w 551840"/>
                <a:gd name="connsiteY42" fmla="*/ 646418 h 681338"/>
                <a:gd name="connsiteX43" fmla="*/ 182651 w 551840"/>
                <a:gd name="connsiteY43" fmla="*/ 636330 h 681338"/>
                <a:gd name="connsiteX44" fmla="*/ 146898 w 551840"/>
                <a:gd name="connsiteY44" fmla="*/ 647970 h 681338"/>
                <a:gd name="connsiteX45" fmla="*/ 111923 w 551840"/>
                <a:gd name="connsiteY45" fmla="*/ 664266 h 681338"/>
                <a:gd name="connsiteX46" fmla="*/ 53630 w 551840"/>
                <a:gd name="connsiteY46" fmla="*/ 671250 h 681338"/>
                <a:gd name="connsiteX47" fmla="*/ 32644 w 551840"/>
                <a:gd name="connsiteY47" fmla="*/ 681339 h 681338"/>
                <a:gd name="connsiteX48" fmla="*/ 32644 w 551840"/>
                <a:gd name="connsiteY48" fmla="*/ 656506 h 681338"/>
                <a:gd name="connsiteX49" fmla="*/ 41971 w 551840"/>
                <a:gd name="connsiteY49" fmla="*/ 637106 h 681338"/>
                <a:gd name="connsiteX50" fmla="*/ 49743 w 551840"/>
                <a:gd name="connsiteY50" fmla="*/ 625466 h 681338"/>
                <a:gd name="connsiteX51" fmla="*/ 51298 w 551840"/>
                <a:gd name="connsiteY51" fmla="*/ 609170 h 681338"/>
                <a:gd name="connsiteX52" fmla="*/ 45857 w 551840"/>
                <a:gd name="connsiteY52" fmla="*/ 595201 h 681338"/>
                <a:gd name="connsiteX53" fmla="*/ 45857 w 551840"/>
                <a:gd name="connsiteY53" fmla="*/ 589769 h 681338"/>
                <a:gd name="connsiteX54" fmla="*/ 45080 w 551840"/>
                <a:gd name="connsiteY54" fmla="*/ 584337 h 681338"/>
                <a:gd name="connsiteX55" fmla="*/ 38085 w 551840"/>
                <a:gd name="connsiteY55" fmla="*/ 576577 h 681338"/>
                <a:gd name="connsiteX56" fmla="*/ 28758 w 551840"/>
                <a:gd name="connsiteY56" fmla="*/ 575801 h 681338"/>
                <a:gd name="connsiteX57" fmla="*/ 19431 w 551840"/>
                <a:gd name="connsiteY57" fmla="*/ 566489 h 681338"/>
                <a:gd name="connsiteX58" fmla="*/ 4663 w 551840"/>
                <a:gd name="connsiteY58" fmla="*/ 531568 h 681338"/>
                <a:gd name="connsiteX59" fmla="*/ 0 w 551840"/>
                <a:gd name="connsiteY59" fmla="*/ 509064 h 681338"/>
                <a:gd name="connsiteX60" fmla="*/ 29535 w 551840"/>
                <a:gd name="connsiteY60" fmla="*/ 491992 h 681338"/>
                <a:gd name="connsiteX61" fmla="*/ 37307 w 551840"/>
                <a:gd name="connsiteY61" fmla="*/ 490440 h 681338"/>
                <a:gd name="connsiteX62" fmla="*/ 43525 w 551840"/>
                <a:gd name="connsiteY62" fmla="*/ 487336 h 681338"/>
                <a:gd name="connsiteX63" fmla="*/ 54407 w 551840"/>
                <a:gd name="connsiteY63" fmla="*/ 468711 h 681338"/>
                <a:gd name="connsiteX64" fmla="*/ 62956 w 551840"/>
                <a:gd name="connsiteY64" fmla="*/ 448535 h 681338"/>
                <a:gd name="connsiteX65" fmla="*/ 68397 w 551840"/>
                <a:gd name="connsiteY65" fmla="*/ 445431 h 681338"/>
                <a:gd name="connsiteX66" fmla="*/ 69174 w 551840"/>
                <a:gd name="connsiteY66" fmla="*/ 433015 h 681338"/>
                <a:gd name="connsiteX67" fmla="*/ 66065 w 551840"/>
                <a:gd name="connsiteY67" fmla="*/ 420599 h 681338"/>
                <a:gd name="connsiteX68" fmla="*/ 62179 w 551840"/>
                <a:gd name="connsiteY68" fmla="*/ 407406 h 681338"/>
                <a:gd name="connsiteX69" fmla="*/ 56738 w 551840"/>
                <a:gd name="connsiteY69" fmla="*/ 395766 h 681338"/>
                <a:gd name="connsiteX70" fmla="*/ 47412 w 551840"/>
                <a:gd name="connsiteY70" fmla="*/ 380246 h 681338"/>
                <a:gd name="connsiteX71" fmla="*/ 42748 w 551840"/>
                <a:gd name="connsiteY71" fmla="*/ 362398 h 681338"/>
                <a:gd name="connsiteX72" fmla="*/ 43525 w 551840"/>
                <a:gd name="connsiteY72" fmla="*/ 345325 h 681338"/>
                <a:gd name="connsiteX73" fmla="*/ 41194 w 551840"/>
                <a:gd name="connsiteY73" fmla="*/ 328253 h 681338"/>
                <a:gd name="connsiteX74" fmla="*/ 31867 w 551840"/>
                <a:gd name="connsiteY74" fmla="*/ 309629 h 681338"/>
                <a:gd name="connsiteX75" fmla="*/ 29535 w 551840"/>
                <a:gd name="connsiteY75" fmla="*/ 289452 h 681338"/>
                <a:gd name="connsiteX76" fmla="*/ 37307 w 551840"/>
                <a:gd name="connsiteY76" fmla="*/ 270052 h 681338"/>
                <a:gd name="connsiteX77" fmla="*/ 41971 w 551840"/>
                <a:gd name="connsiteY77" fmla="*/ 250652 h 681338"/>
                <a:gd name="connsiteX78" fmla="*/ 23317 w 551840"/>
                <a:gd name="connsiteY78" fmla="*/ 220387 h 681338"/>
                <a:gd name="connsiteX79" fmla="*/ 55961 w 551840"/>
                <a:gd name="connsiteY79" fmla="*/ 213403 h 681338"/>
                <a:gd name="connsiteX80" fmla="*/ 108036 w 551840"/>
                <a:gd name="connsiteY80" fmla="*/ 191675 h 681338"/>
                <a:gd name="connsiteX81" fmla="*/ 117363 w 551840"/>
                <a:gd name="connsiteY81" fmla="*/ 167619 h 681338"/>
                <a:gd name="connsiteX82" fmla="*/ 104927 w 551840"/>
                <a:gd name="connsiteY82" fmla="*/ 154426 h 681338"/>
                <a:gd name="connsiteX83" fmla="*/ 97155 w 551840"/>
                <a:gd name="connsiteY83" fmla="*/ 151322 h 681338"/>
                <a:gd name="connsiteX84" fmla="*/ 90160 w 551840"/>
                <a:gd name="connsiteY84" fmla="*/ 132698 h 681338"/>
                <a:gd name="connsiteX85" fmla="*/ 94046 w 551840"/>
                <a:gd name="connsiteY85" fmla="*/ 123386 h 681338"/>
                <a:gd name="connsiteX86" fmla="*/ 106482 w 551840"/>
                <a:gd name="connsiteY86" fmla="*/ 107866 h 681338"/>
                <a:gd name="connsiteX87" fmla="*/ 119695 w 551840"/>
                <a:gd name="connsiteY87" fmla="*/ 75273 h 681338"/>
                <a:gd name="connsiteX88" fmla="*/ 136794 w 551840"/>
                <a:gd name="connsiteY88" fmla="*/ 59753 h 681338"/>
                <a:gd name="connsiteX89" fmla="*/ 145344 w 551840"/>
                <a:gd name="connsiteY89" fmla="*/ 49665 h 681338"/>
                <a:gd name="connsiteX90" fmla="*/ 155448 w 551840"/>
                <a:gd name="connsiteY90" fmla="*/ 23280 h 681338"/>
                <a:gd name="connsiteX91" fmla="*/ 168661 w 551840"/>
                <a:gd name="connsiteY91" fmla="*/ 4656 h 681338"/>
                <a:gd name="connsiteX92" fmla="*/ 188092 w 551840"/>
                <a:gd name="connsiteY92" fmla="*/ 0 h 681338"/>
                <a:gd name="connsiteX93" fmla="*/ 197419 w 551840"/>
                <a:gd name="connsiteY93" fmla="*/ 12416 h 681338"/>
                <a:gd name="connsiteX94" fmla="*/ 211409 w 551840"/>
                <a:gd name="connsiteY94" fmla="*/ 11640 h 681338"/>
                <a:gd name="connsiteX95" fmla="*/ 219182 w 551840"/>
                <a:gd name="connsiteY95" fmla="*/ 13192 h 681338"/>
                <a:gd name="connsiteX96" fmla="*/ 225400 w 551840"/>
                <a:gd name="connsiteY96" fmla="*/ 20176 h 681338"/>
                <a:gd name="connsiteX97" fmla="*/ 237835 w 551840"/>
                <a:gd name="connsiteY97" fmla="*/ 22504 h 681338"/>
                <a:gd name="connsiteX98" fmla="*/ 250271 w 551840"/>
                <a:gd name="connsiteY98" fmla="*/ 19400 h 681338"/>
                <a:gd name="connsiteX99" fmla="*/ 261153 w 551840"/>
                <a:gd name="connsiteY99" fmla="*/ 21728 h 681338"/>
                <a:gd name="connsiteX100" fmla="*/ 270479 w 551840"/>
                <a:gd name="connsiteY100" fmla="*/ 28712 h 681338"/>
                <a:gd name="connsiteX101" fmla="*/ 274366 w 551840"/>
                <a:gd name="connsiteY101" fmla="*/ 35697 h 681338"/>
                <a:gd name="connsiteX102" fmla="*/ 280584 w 551840"/>
                <a:gd name="connsiteY102" fmla="*/ 40353 h 681338"/>
                <a:gd name="connsiteX103" fmla="*/ 322555 w 551840"/>
                <a:gd name="connsiteY103" fmla="*/ 53545 h 681338"/>
                <a:gd name="connsiteX104" fmla="*/ 330327 w 551840"/>
                <a:gd name="connsiteY104" fmla="*/ 44233 h 681338"/>
                <a:gd name="connsiteX105" fmla="*/ 337322 w 551840"/>
                <a:gd name="connsiteY105" fmla="*/ 38025 h 681338"/>
                <a:gd name="connsiteX106" fmla="*/ 338877 w 551840"/>
                <a:gd name="connsiteY106" fmla="*/ 35697 h 681338"/>
                <a:gd name="connsiteX107" fmla="*/ 339654 w 551840"/>
                <a:gd name="connsiteY107" fmla="*/ 31816 h 681338"/>
                <a:gd name="connsiteX108" fmla="*/ 340431 w 551840"/>
                <a:gd name="connsiteY108" fmla="*/ 23280 h 681338"/>
                <a:gd name="connsiteX109" fmla="*/ 341208 w 551840"/>
                <a:gd name="connsiteY109" fmla="*/ 20176 h 681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</a:cxnLst>
              <a:rect l="l" t="t" r="r" b="b"/>
              <a:pathLst>
                <a:path w="551840" h="681338">
                  <a:moveTo>
                    <a:pt x="341208" y="20176"/>
                  </a:moveTo>
                  <a:lnTo>
                    <a:pt x="360639" y="54321"/>
                  </a:lnTo>
                  <a:lnTo>
                    <a:pt x="365303" y="72169"/>
                  </a:lnTo>
                  <a:lnTo>
                    <a:pt x="367634" y="91569"/>
                  </a:lnTo>
                  <a:lnTo>
                    <a:pt x="373075" y="109418"/>
                  </a:lnTo>
                  <a:lnTo>
                    <a:pt x="401833" y="106314"/>
                  </a:lnTo>
                  <a:lnTo>
                    <a:pt x="415823" y="109418"/>
                  </a:lnTo>
                  <a:lnTo>
                    <a:pt x="418932" y="123386"/>
                  </a:lnTo>
                  <a:lnTo>
                    <a:pt x="413492" y="135802"/>
                  </a:lnTo>
                  <a:lnTo>
                    <a:pt x="405719" y="145114"/>
                  </a:lnTo>
                  <a:lnTo>
                    <a:pt x="401056" y="159858"/>
                  </a:lnTo>
                  <a:lnTo>
                    <a:pt x="399501" y="208747"/>
                  </a:lnTo>
                  <a:lnTo>
                    <a:pt x="394061" y="240564"/>
                  </a:lnTo>
                  <a:lnTo>
                    <a:pt x="397947" y="253756"/>
                  </a:lnTo>
                  <a:lnTo>
                    <a:pt x="412715" y="286348"/>
                  </a:lnTo>
                  <a:lnTo>
                    <a:pt x="422819" y="303421"/>
                  </a:lnTo>
                  <a:lnTo>
                    <a:pt x="434477" y="311181"/>
                  </a:lnTo>
                  <a:lnTo>
                    <a:pt x="495879" y="321269"/>
                  </a:lnTo>
                  <a:lnTo>
                    <a:pt x="523860" y="338341"/>
                  </a:lnTo>
                  <a:lnTo>
                    <a:pt x="536296" y="340669"/>
                  </a:lnTo>
                  <a:lnTo>
                    <a:pt x="542513" y="342997"/>
                  </a:lnTo>
                  <a:lnTo>
                    <a:pt x="551840" y="365502"/>
                  </a:lnTo>
                  <a:lnTo>
                    <a:pt x="551840" y="383350"/>
                  </a:lnTo>
                  <a:lnTo>
                    <a:pt x="543291" y="418270"/>
                  </a:lnTo>
                  <a:lnTo>
                    <a:pt x="511424" y="467159"/>
                  </a:lnTo>
                  <a:lnTo>
                    <a:pt x="507538" y="478023"/>
                  </a:lnTo>
                  <a:lnTo>
                    <a:pt x="507538" y="491216"/>
                  </a:lnTo>
                  <a:lnTo>
                    <a:pt x="503651" y="523808"/>
                  </a:lnTo>
                  <a:lnTo>
                    <a:pt x="488884" y="529240"/>
                  </a:lnTo>
                  <a:lnTo>
                    <a:pt x="453131" y="532344"/>
                  </a:lnTo>
                  <a:lnTo>
                    <a:pt x="449245" y="554073"/>
                  </a:lnTo>
                  <a:lnTo>
                    <a:pt x="453908" y="559505"/>
                  </a:lnTo>
                  <a:lnTo>
                    <a:pt x="453131" y="567265"/>
                  </a:lnTo>
                  <a:lnTo>
                    <a:pt x="449245" y="578129"/>
                  </a:lnTo>
                  <a:lnTo>
                    <a:pt x="448467" y="587441"/>
                  </a:lnTo>
                  <a:lnTo>
                    <a:pt x="438363" y="600633"/>
                  </a:lnTo>
                  <a:lnTo>
                    <a:pt x="409605" y="618482"/>
                  </a:lnTo>
                  <a:lnTo>
                    <a:pt x="392506" y="620034"/>
                  </a:lnTo>
                  <a:lnTo>
                    <a:pt x="361417" y="610722"/>
                  </a:lnTo>
                  <a:lnTo>
                    <a:pt x="305455" y="637882"/>
                  </a:lnTo>
                  <a:lnTo>
                    <a:pt x="275920" y="639434"/>
                  </a:lnTo>
                  <a:lnTo>
                    <a:pt x="261153" y="637882"/>
                  </a:lnTo>
                  <a:lnTo>
                    <a:pt x="239390" y="646418"/>
                  </a:lnTo>
                  <a:lnTo>
                    <a:pt x="182651" y="636330"/>
                  </a:lnTo>
                  <a:lnTo>
                    <a:pt x="146898" y="647970"/>
                  </a:lnTo>
                  <a:lnTo>
                    <a:pt x="111923" y="664266"/>
                  </a:lnTo>
                  <a:lnTo>
                    <a:pt x="53630" y="671250"/>
                  </a:lnTo>
                  <a:lnTo>
                    <a:pt x="32644" y="681339"/>
                  </a:lnTo>
                  <a:lnTo>
                    <a:pt x="32644" y="656506"/>
                  </a:lnTo>
                  <a:lnTo>
                    <a:pt x="41971" y="637106"/>
                  </a:lnTo>
                  <a:lnTo>
                    <a:pt x="49743" y="625466"/>
                  </a:lnTo>
                  <a:lnTo>
                    <a:pt x="51298" y="609170"/>
                  </a:lnTo>
                  <a:lnTo>
                    <a:pt x="45857" y="595201"/>
                  </a:lnTo>
                  <a:lnTo>
                    <a:pt x="45857" y="589769"/>
                  </a:lnTo>
                  <a:lnTo>
                    <a:pt x="45080" y="584337"/>
                  </a:lnTo>
                  <a:lnTo>
                    <a:pt x="38085" y="576577"/>
                  </a:lnTo>
                  <a:lnTo>
                    <a:pt x="28758" y="575801"/>
                  </a:lnTo>
                  <a:lnTo>
                    <a:pt x="19431" y="566489"/>
                  </a:lnTo>
                  <a:lnTo>
                    <a:pt x="4663" y="531568"/>
                  </a:lnTo>
                  <a:lnTo>
                    <a:pt x="0" y="509064"/>
                  </a:lnTo>
                  <a:lnTo>
                    <a:pt x="29535" y="491992"/>
                  </a:lnTo>
                  <a:lnTo>
                    <a:pt x="37307" y="490440"/>
                  </a:lnTo>
                  <a:lnTo>
                    <a:pt x="43525" y="487336"/>
                  </a:lnTo>
                  <a:lnTo>
                    <a:pt x="54407" y="468711"/>
                  </a:lnTo>
                  <a:lnTo>
                    <a:pt x="62956" y="448535"/>
                  </a:lnTo>
                  <a:lnTo>
                    <a:pt x="68397" y="445431"/>
                  </a:lnTo>
                  <a:lnTo>
                    <a:pt x="69174" y="433015"/>
                  </a:lnTo>
                  <a:lnTo>
                    <a:pt x="66065" y="420599"/>
                  </a:lnTo>
                  <a:lnTo>
                    <a:pt x="62179" y="407406"/>
                  </a:lnTo>
                  <a:lnTo>
                    <a:pt x="56738" y="395766"/>
                  </a:lnTo>
                  <a:lnTo>
                    <a:pt x="47412" y="380246"/>
                  </a:lnTo>
                  <a:lnTo>
                    <a:pt x="42748" y="362398"/>
                  </a:lnTo>
                  <a:lnTo>
                    <a:pt x="43525" y="345325"/>
                  </a:lnTo>
                  <a:lnTo>
                    <a:pt x="41194" y="328253"/>
                  </a:lnTo>
                  <a:lnTo>
                    <a:pt x="31867" y="309629"/>
                  </a:lnTo>
                  <a:lnTo>
                    <a:pt x="29535" y="289452"/>
                  </a:lnTo>
                  <a:lnTo>
                    <a:pt x="37307" y="270052"/>
                  </a:lnTo>
                  <a:lnTo>
                    <a:pt x="41971" y="250652"/>
                  </a:lnTo>
                  <a:lnTo>
                    <a:pt x="23317" y="220387"/>
                  </a:lnTo>
                  <a:lnTo>
                    <a:pt x="55961" y="213403"/>
                  </a:lnTo>
                  <a:lnTo>
                    <a:pt x="108036" y="191675"/>
                  </a:lnTo>
                  <a:lnTo>
                    <a:pt x="117363" y="167619"/>
                  </a:lnTo>
                  <a:lnTo>
                    <a:pt x="104927" y="154426"/>
                  </a:lnTo>
                  <a:lnTo>
                    <a:pt x="97155" y="151322"/>
                  </a:lnTo>
                  <a:lnTo>
                    <a:pt x="90160" y="132698"/>
                  </a:lnTo>
                  <a:lnTo>
                    <a:pt x="94046" y="123386"/>
                  </a:lnTo>
                  <a:lnTo>
                    <a:pt x="106482" y="107866"/>
                  </a:lnTo>
                  <a:lnTo>
                    <a:pt x="119695" y="75273"/>
                  </a:lnTo>
                  <a:lnTo>
                    <a:pt x="136794" y="59753"/>
                  </a:lnTo>
                  <a:lnTo>
                    <a:pt x="145344" y="49665"/>
                  </a:lnTo>
                  <a:lnTo>
                    <a:pt x="155448" y="23280"/>
                  </a:lnTo>
                  <a:lnTo>
                    <a:pt x="168661" y="4656"/>
                  </a:lnTo>
                  <a:lnTo>
                    <a:pt x="188092" y="0"/>
                  </a:lnTo>
                  <a:lnTo>
                    <a:pt x="197419" y="12416"/>
                  </a:lnTo>
                  <a:lnTo>
                    <a:pt x="211409" y="11640"/>
                  </a:lnTo>
                  <a:lnTo>
                    <a:pt x="219182" y="13192"/>
                  </a:lnTo>
                  <a:lnTo>
                    <a:pt x="225400" y="20176"/>
                  </a:lnTo>
                  <a:lnTo>
                    <a:pt x="237835" y="22504"/>
                  </a:lnTo>
                  <a:lnTo>
                    <a:pt x="250271" y="19400"/>
                  </a:lnTo>
                  <a:lnTo>
                    <a:pt x="261153" y="21728"/>
                  </a:lnTo>
                  <a:lnTo>
                    <a:pt x="270479" y="28712"/>
                  </a:lnTo>
                  <a:lnTo>
                    <a:pt x="274366" y="35697"/>
                  </a:lnTo>
                  <a:lnTo>
                    <a:pt x="280584" y="40353"/>
                  </a:lnTo>
                  <a:lnTo>
                    <a:pt x="322555" y="53545"/>
                  </a:lnTo>
                  <a:lnTo>
                    <a:pt x="330327" y="44233"/>
                  </a:lnTo>
                  <a:lnTo>
                    <a:pt x="337322" y="38025"/>
                  </a:lnTo>
                  <a:lnTo>
                    <a:pt x="338877" y="35697"/>
                  </a:lnTo>
                  <a:lnTo>
                    <a:pt x="339654" y="31816"/>
                  </a:lnTo>
                  <a:lnTo>
                    <a:pt x="340431" y="23280"/>
                  </a:lnTo>
                  <a:lnTo>
                    <a:pt x="341208" y="2017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tr-TR"/>
            </a:p>
          </p:txBody>
        </p:sp>
        <p:sp>
          <p:nvSpPr>
            <p:cNvPr id="225" name="Serbest Form 224">
              <a:extLst>
                <a:ext uri="{FF2B5EF4-FFF2-40B4-BE49-F238E27FC236}">
                  <a16:creationId xmlns:a16="http://schemas.microsoft.com/office/drawing/2014/main" id="{FB2A5481-A766-1EC5-A85F-949524AA6020}"/>
                </a:ext>
              </a:extLst>
            </p:cNvPr>
            <p:cNvSpPr/>
            <p:nvPr/>
          </p:nvSpPr>
          <p:spPr>
            <a:xfrm>
              <a:off x="9001508" y="4027696"/>
              <a:ext cx="1020942" cy="825729"/>
            </a:xfrm>
            <a:custGeom>
              <a:avLst/>
              <a:gdLst>
                <a:gd name="connsiteX0" fmla="*/ 21763 w 540181"/>
                <a:gd name="connsiteY0" fmla="*/ 0 h 436894"/>
                <a:gd name="connsiteX1" fmla="*/ 136017 w 540181"/>
                <a:gd name="connsiteY1" fmla="*/ 32592 h 436894"/>
                <a:gd name="connsiteX2" fmla="*/ 158557 w 540181"/>
                <a:gd name="connsiteY2" fmla="*/ 28712 h 436894"/>
                <a:gd name="connsiteX3" fmla="*/ 170993 w 540181"/>
                <a:gd name="connsiteY3" fmla="*/ 35697 h 436894"/>
                <a:gd name="connsiteX4" fmla="*/ 224623 w 540181"/>
                <a:gd name="connsiteY4" fmla="*/ 76825 h 436894"/>
                <a:gd name="connsiteX5" fmla="*/ 237058 w 540181"/>
                <a:gd name="connsiteY5" fmla="*/ 98554 h 436894"/>
                <a:gd name="connsiteX6" fmla="*/ 249494 w 540181"/>
                <a:gd name="connsiteY6" fmla="*/ 101658 h 436894"/>
                <a:gd name="connsiteX7" fmla="*/ 277475 w 540181"/>
                <a:gd name="connsiteY7" fmla="*/ 100106 h 436894"/>
                <a:gd name="connsiteX8" fmla="*/ 291465 w 540181"/>
                <a:gd name="connsiteY8" fmla="*/ 102434 h 436894"/>
                <a:gd name="connsiteX9" fmla="*/ 340431 w 540181"/>
                <a:gd name="connsiteY9" fmla="*/ 103210 h 436894"/>
                <a:gd name="connsiteX10" fmla="*/ 369189 w 540181"/>
                <a:gd name="connsiteY10" fmla="*/ 117178 h 436894"/>
                <a:gd name="connsiteX11" fmla="*/ 384734 w 540181"/>
                <a:gd name="connsiteY11" fmla="*/ 113298 h 436894"/>
                <a:gd name="connsiteX12" fmla="*/ 397947 w 540181"/>
                <a:gd name="connsiteY12" fmla="*/ 102434 h 436894"/>
                <a:gd name="connsiteX13" fmla="*/ 415046 w 540181"/>
                <a:gd name="connsiteY13" fmla="*/ 90793 h 436894"/>
                <a:gd name="connsiteX14" fmla="*/ 425927 w 540181"/>
                <a:gd name="connsiteY14" fmla="*/ 71393 h 436894"/>
                <a:gd name="connsiteX15" fmla="*/ 432923 w 540181"/>
                <a:gd name="connsiteY15" fmla="*/ 48889 h 436894"/>
                <a:gd name="connsiteX16" fmla="*/ 447691 w 540181"/>
                <a:gd name="connsiteY16" fmla="*/ 39577 h 436894"/>
                <a:gd name="connsiteX17" fmla="*/ 460903 w 540181"/>
                <a:gd name="connsiteY17" fmla="*/ 44233 h 436894"/>
                <a:gd name="connsiteX18" fmla="*/ 471008 w 540181"/>
                <a:gd name="connsiteY18" fmla="*/ 55873 h 436894"/>
                <a:gd name="connsiteX19" fmla="*/ 475671 w 540181"/>
                <a:gd name="connsiteY19" fmla="*/ 66737 h 436894"/>
                <a:gd name="connsiteX20" fmla="*/ 481889 w 540181"/>
                <a:gd name="connsiteY20" fmla="*/ 77601 h 436894"/>
                <a:gd name="connsiteX21" fmla="*/ 521528 w 540181"/>
                <a:gd name="connsiteY21" fmla="*/ 106314 h 436894"/>
                <a:gd name="connsiteX22" fmla="*/ 510647 w 540181"/>
                <a:gd name="connsiteY22" fmla="*/ 111746 h 436894"/>
                <a:gd name="connsiteX23" fmla="*/ 510647 w 540181"/>
                <a:gd name="connsiteY23" fmla="*/ 114850 h 436894"/>
                <a:gd name="connsiteX24" fmla="*/ 513756 w 540181"/>
                <a:gd name="connsiteY24" fmla="*/ 114850 h 436894"/>
                <a:gd name="connsiteX25" fmla="*/ 513756 w 540181"/>
                <a:gd name="connsiteY25" fmla="*/ 118730 h 436894"/>
                <a:gd name="connsiteX26" fmla="*/ 509092 w 540181"/>
                <a:gd name="connsiteY26" fmla="*/ 124938 h 436894"/>
                <a:gd name="connsiteX27" fmla="*/ 512978 w 540181"/>
                <a:gd name="connsiteY27" fmla="*/ 133474 h 436894"/>
                <a:gd name="connsiteX28" fmla="*/ 520751 w 540181"/>
                <a:gd name="connsiteY28" fmla="*/ 140458 h 436894"/>
                <a:gd name="connsiteX29" fmla="*/ 526192 w 540181"/>
                <a:gd name="connsiteY29" fmla="*/ 145114 h 436894"/>
                <a:gd name="connsiteX30" fmla="*/ 532409 w 540181"/>
                <a:gd name="connsiteY30" fmla="*/ 147442 h 436894"/>
                <a:gd name="connsiteX31" fmla="*/ 540182 w 540181"/>
                <a:gd name="connsiteY31" fmla="*/ 166843 h 436894"/>
                <a:gd name="connsiteX32" fmla="*/ 526969 w 540181"/>
                <a:gd name="connsiteY32" fmla="*/ 186243 h 436894"/>
                <a:gd name="connsiteX33" fmla="*/ 520751 w 540181"/>
                <a:gd name="connsiteY33" fmla="*/ 201763 h 436894"/>
                <a:gd name="connsiteX34" fmla="*/ 520751 w 540181"/>
                <a:gd name="connsiteY34" fmla="*/ 220387 h 436894"/>
                <a:gd name="connsiteX35" fmla="*/ 504429 w 540181"/>
                <a:gd name="connsiteY35" fmla="*/ 243668 h 436894"/>
                <a:gd name="connsiteX36" fmla="*/ 474894 w 540181"/>
                <a:gd name="connsiteY36" fmla="*/ 249876 h 436894"/>
                <a:gd name="connsiteX37" fmla="*/ 472562 w 540181"/>
                <a:gd name="connsiteY37" fmla="*/ 274708 h 436894"/>
                <a:gd name="connsiteX38" fmla="*/ 469453 w 540181"/>
                <a:gd name="connsiteY38" fmla="*/ 276260 h 436894"/>
                <a:gd name="connsiteX39" fmla="*/ 466344 w 540181"/>
                <a:gd name="connsiteY39" fmla="*/ 277036 h 436894"/>
                <a:gd name="connsiteX40" fmla="*/ 460903 w 540181"/>
                <a:gd name="connsiteY40" fmla="*/ 282468 h 436894"/>
                <a:gd name="connsiteX41" fmla="*/ 430591 w 540181"/>
                <a:gd name="connsiteY41" fmla="*/ 302645 h 436894"/>
                <a:gd name="connsiteX42" fmla="*/ 408051 w 540181"/>
                <a:gd name="connsiteY42" fmla="*/ 313509 h 436894"/>
                <a:gd name="connsiteX43" fmla="*/ 401056 w 540181"/>
                <a:gd name="connsiteY43" fmla="*/ 313509 h 436894"/>
                <a:gd name="connsiteX44" fmla="*/ 394838 w 540181"/>
                <a:gd name="connsiteY44" fmla="*/ 308077 h 436894"/>
                <a:gd name="connsiteX45" fmla="*/ 387843 w 540181"/>
                <a:gd name="connsiteY45" fmla="*/ 304973 h 436894"/>
                <a:gd name="connsiteX46" fmla="*/ 379293 w 540181"/>
                <a:gd name="connsiteY46" fmla="*/ 302645 h 436894"/>
                <a:gd name="connsiteX47" fmla="*/ 369189 w 540181"/>
                <a:gd name="connsiteY47" fmla="*/ 297213 h 436894"/>
                <a:gd name="connsiteX48" fmla="*/ 359862 w 540181"/>
                <a:gd name="connsiteY48" fmla="*/ 289452 h 436894"/>
                <a:gd name="connsiteX49" fmla="*/ 330327 w 540181"/>
                <a:gd name="connsiteY49" fmla="*/ 280916 h 436894"/>
                <a:gd name="connsiteX50" fmla="*/ 299237 w 540181"/>
                <a:gd name="connsiteY50" fmla="*/ 283244 h 436894"/>
                <a:gd name="connsiteX51" fmla="*/ 289910 w 540181"/>
                <a:gd name="connsiteY51" fmla="*/ 294885 h 436894"/>
                <a:gd name="connsiteX52" fmla="*/ 273589 w 540181"/>
                <a:gd name="connsiteY52" fmla="*/ 331357 h 436894"/>
                <a:gd name="connsiteX53" fmla="*/ 262707 w 540181"/>
                <a:gd name="connsiteY53" fmla="*/ 350758 h 436894"/>
                <a:gd name="connsiteX54" fmla="*/ 252603 w 540181"/>
                <a:gd name="connsiteY54" fmla="*/ 365502 h 436894"/>
                <a:gd name="connsiteX55" fmla="*/ 241722 w 540181"/>
                <a:gd name="connsiteY55" fmla="*/ 377918 h 436894"/>
                <a:gd name="connsiteX56" fmla="*/ 229286 w 540181"/>
                <a:gd name="connsiteY56" fmla="*/ 383350 h 436894"/>
                <a:gd name="connsiteX57" fmla="*/ 222291 w 540181"/>
                <a:gd name="connsiteY57" fmla="*/ 385678 h 436894"/>
                <a:gd name="connsiteX58" fmla="*/ 202082 w 540181"/>
                <a:gd name="connsiteY58" fmla="*/ 393438 h 436894"/>
                <a:gd name="connsiteX59" fmla="*/ 191201 w 540181"/>
                <a:gd name="connsiteY59" fmla="*/ 405854 h 436894"/>
                <a:gd name="connsiteX60" fmla="*/ 176434 w 540181"/>
                <a:gd name="connsiteY60" fmla="*/ 436895 h 436894"/>
                <a:gd name="connsiteX61" fmla="*/ 158557 w 540181"/>
                <a:gd name="connsiteY61" fmla="*/ 430687 h 436894"/>
                <a:gd name="connsiteX62" fmla="*/ 139126 w 540181"/>
                <a:gd name="connsiteY62" fmla="*/ 432239 h 436894"/>
                <a:gd name="connsiteX63" fmla="*/ 122804 w 540181"/>
                <a:gd name="connsiteY63" fmla="*/ 430687 h 436894"/>
                <a:gd name="connsiteX64" fmla="*/ 115809 w 540181"/>
                <a:gd name="connsiteY64" fmla="*/ 426031 h 436894"/>
                <a:gd name="connsiteX65" fmla="*/ 112700 w 540181"/>
                <a:gd name="connsiteY65" fmla="*/ 415942 h 436894"/>
                <a:gd name="connsiteX66" fmla="*/ 109591 w 540181"/>
                <a:gd name="connsiteY66" fmla="*/ 414390 h 436894"/>
                <a:gd name="connsiteX67" fmla="*/ 113477 w 540181"/>
                <a:gd name="connsiteY67" fmla="*/ 381798 h 436894"/>
                <a:gd name="connsiteX68" fmla="*/ 113477 w 540181"/>
                <a:gd name="connsiteY68" fmla="*/ 368606 h 436894"/>
                <a:gd name="connsiteX69" fmla="*/ 117363 w 540181"/>
                <a:gd name="connsiteY69" fmla="*/ 357742 h 436894"/>
                <a:gd name="connsiteX70" fmla="*/ 149230 w 540181"/>
                <a:gd name="connsiteY70" fmla="*/ 308853 h 436894"/>
                <a:gd name="connsiteX71" fmla="*/ 157780 w 540181"/>
                <a:gd name="connsiteY71" fmla="*/ 273932 h 436894"/>
                <a:gd name="connsiteX72" fmla="*/ 157780 w 540181"/>
                <a:gd name="connsiteY72" fmla="*/ 256084 h 436894"/>
                <a:gd name="connsiteX73" fmla="*/ 148453 w 540181"/>
                <a:gd name="connsiteY73" fmla="*/ 233580 h 436894"/>
                <a:gd name="connsiteX74" fmla="*/ 142235 w 540181"/>
                <a:gd name="connsiteY74" fmla="*/ 231252 h 436894"/>
                <a:gd name="connsiteX75" fmla="*/ 129799 w 540181"/>
                <a:gd name="connsiteY75" fmla="*/ 228924 h 436894"/>
                <a:gd name="connsiteX76" fmla="*/ 101818 w 540181"/>
                <a:gd name="connsiteY76" fmla="*/ 211851 h 436894"/>
                <a:gd name="connsiteX77" fmla="*/ 40417 w 540181"/>
                <a:gd name="connsiteY77" fmla="*/ 201763 h 436894"/>
                <a:gd name="connsiteX78" fmla="*/ 28758 w 540181"/>
                <a:gd name="connsiteY78" fmla="*/ 194003 h 436894"/>
                <a:gd name="connsiteX79" fmla="*/ 18654 w 540181"/>
                <a:gd name="connsiteY79" fmla="*/ 176931 h 436894"/>
                <a:gd name="connsiteX80" fmla="*/ 3886 w 540181"/>
                <a:gd name="connsiteY80" fmla="*/ 144338 h 436894"/>
                <a:gd name="connsiteX81" fmla="*/ 0 w 540181"/>
                <a:gd name="connsiteY81" fmla="*/ 131146 h 436894"/>
                <a:gd name="connsiteX82" fmla="*/ 5441 w 540181"/>
                <a:gd name="connsiteY82" fmla="*/ 99330 h 436894"/>
                <a:gd name="connsiteX83" fmla="*/ 6995 w 540181"/>
                <a:gd name="connsiteY83" fmla="*/ 50441 h 436894"/>
                <a:gd name="connsiteX84" fmla="*/ 11659 w 540181"/>
                <a:gd name="connsiteY84" fmla="*/ 35697 h 436894"/>
                <a:gd name="connsiteX85" fmla="*/ 19431 w 540181"/>
                <a:gd name="connsiteY85" fmla="*/ 26384 h 436894"/>
                <a:gd name="connsiteX86" fmla="*/ 24872 w 540181"/>
                <a:gd name="connsiteY86" fmla="*/ 13968 h 436894"/>
                <a:gd name="connsiteX87" fmla="*/ 21763 w 540181"/>
                <a:gd name="connsiteY87" fmla="*/ 0 h 436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540181" h="436894">
                  <a:moveTo>
                    <a:pt x="21763" y="0"/>
                  </a:moveTo>
                  <a:lnTo>
                    <a:pt x="136017" y="32592"/>
                  </a:lnTo>
                  <a:lnTo>
                    <a:pt x="158557" y="28712"/>
                  </a:lnTo>
                  <a:lnTo>
                    <a:pt x="170993" y="35697"/>
                  </a:lnTo>
                  <a:lnTo>
                    <a:pt x="224623" y="76825"/>
                  </a:lnTo>
                  <a:lnTo>
                    <a:pt x="237058" y="98554"/>
                  </a:lnTo>
                  <a:lnTo>
                    <a:pt x="249494" y="101658"/>
                  </a:lnTo>
                  <a:lnTo>
                    <a:pt x="277475" y="100106"/>
                  </a:lnTo>
                  <a:lnTo>
                    <a:pt x="291465" y="102434"/>
                  </a:lnTo>
                  <a:lnTo>
                    <a:pt x="340431" y="103210"/>
                  </a:lnTo>
                  <a:lnTo>
                    <a:pt x="369189" y="117178"/>
                  </a:lnTo>
                  <a:lnTo>
                    <a:pt x="384734" y="113298"/>
                  </a:lnTo>
                  <a:lnTo>
                    <a:pt x="397947" y="102434"/>
                  </a:lnTo>
                  <a:lnTo>
                    <a:pt x="415046" y="90793"/>
                  </a:lnTo>
                  <a:lnTo>
                    <a:pt x="425927" y="71393"/>
                  </a:lnTo>
                  <a:lnTo>
                    <a:pt x="432923" y="48889"/>
                  </a:lnTo>
                  <a:lnTo>
                    <a:pt x="447691" y="39577"/>
                  </a:lnTo>
                  <a:lnTo>
                    <a:pt x="460903" y="44233"/>
                  </a:lnTo>
                  <a:lnTo>
                    <a:pt x="471008" y="55873"/>
                  </a:lnTo>
                  <a:lnTo>
                    <a:pt x="475671" y="66737"/>
                  </a:lnTo>
                  <a:lnTo>
                    <a:pt x="481889" y="77601"/>
                  </a:lnTo>
                  <a:lnTo>
                    <a:pt x="521528" y="106314"/>
                  </a:lnTo>
                  <a:lnTo>
                    <a:pt x="510647" y="111746"/>
                  </a:lnTo>
                  <a:lnTo>
                    <a:pt x="510647" y="114850"/>
                  </a:lnTo>
                  <a:lnTo>
                    <a:pt x="513756" y="114850"/>
                  </a:lnTo>
                  <a:lnTo>
                    <a:pt x="513756" y="118730"/>
                  </a:lnTo>
                  <a:lnTo>
                    <a:pt x="509092" y="124938"/>
                  </a:lnTo>
                  <a:lnTo>
                    <a:pt x="512978" y="133474"/>
                  </a:lnTo>
                  <a:lnTo>
                    <a:pt x="520751" y="140458"/>
                  </a:lnTo>
                  <a:lnTo>
                    <a:pt x="526192" y="145114"/>
                  </a:lnTo>
                  <a:lnTo>
                    <a:pt x="532409" y="147442"/>
                  </a:lnTo>
                  <a:lnTo>
                    <a:pt x="540182" y="166843"/>
                  </a:lnTo>
                  <a:lnTo>
                    <a:pt x="526969" y="186243"/>
                  </a:lnTo>
                  <a:lnTo>
                    <a:pt x="520751" y="201763"/>
                  </a:lnTo>
                  <a:lnTo>
                    <a:pt x="520751" y="220387"/>
                  </a:lnTo>
                  <a:lnTo>
                    <a:pt x="504429" y="243668"/>
                  </a:lnTo>
                  <a:lnTo>
                    <a:pt x="474894" y="249876"/>
                  </a:lnTo>
                  <a:lnTo>
                    <a:pt x="472562" y="274708"/>
                  </a:lnTo>
                  <a:lnTo>
                    <a:pt x="469453" y="276260"/>
                  </a:lnTo>
                  <a:lnTo>
                    <a:pt x="466344" y="277036"/>
                  </a:lnTo>
                  <a:lnTo>
                    <a:pt x="460903" y="282468"/>
                  </a:lnTo>
                  <a:lnTo>
                    <a:pt x="430591" y="302645"/>
                  </a:lnTo>
                  <a:lnTo>
                    <a:pt x="408051" y="313509"/>
                  </a:lnTo>
                  <a:lnTo>
                    <a:pt x="401056" y="313509"/>
                  </a:lnTo>
                  <a:lnTo>
                    <a:pt x="394838" y="308077"/>
                  </a:lnTo>
                  <a:lnTo>
                    <a:pt x="387843" y="304973"/>
                  </a:lnTo>
                  <a:lnTo>
                    <a:pt x="379293" y="302645"/>
                  </a:lnTo>
                  <a:lnTo>
                    <a:pt x="369189" y="297213"/>
                  </a:lnTo>
                  <a:lnTo>
                    <a:pt x="359862" y="289452"/>
                  </a:lnTo>
                  <a:lnTo>
                    <a:pt x="330327" y="280916"/>
                  </a:lnTo>
                  <a:lnTo>
                    <a:pt x="299237" y="283244"/>
                  </a:lnTo>
                  <a:lnTo>
                    <a:pt x="289910" y="294885"/>
                  </a:lnTo>
                  <a:lnTo>
                    <a:pt x="273589" y="331357"/>
                  </a:lnTo>
                  <a:lnTo>
                    <a:pt x="262707" y="350758"/>
                  </a:lnTo>
                  <a:lnTo>
                    <a:pt x="252603" y="365502"/>
                  </a:lnTo>
                  <a:lnTo>
                    <a:pt x="241722" y="377918"/>
                  </a:lnTo>
                  <a:lnTo>
                    <a:pt x="229286" y="383350"/>
                  </a:lnTo>
                  <a:lnTo>
                    <a:pt x="222291" y="385678"/>
                  </a:lnTo>
                  <a:lnTo>
                    <a:pt x="202082" y="393438"/>
                  </a:lnTo>
                  <a:lnTo>
                    <a:pt x="191201" y="405854"/>
                  </a:lnTo>
                  <a:lnTo>
                    <a:pt x="176434" y="436895"/>
                  </a:lnTo>
                  <a:lnTo>
                    <a:pt x="158557" y="430687"/>
                  </a:lnTo>
                  <a:lnTo>
                    <a:pt x="139126" y="432239"/>
                  </a:lnTo>
                  <a:lnTo>
                    <a:pt x="122804" y="430687"/>
                  </a:lnTo>
                  <a:lnTo>
                    <a:pt x="115809" y="426031"/>
                  </a:lnTo>
                  <a:lnTo>
                    <a:pt x="112700" y="415942"/>
                  </a:lnTo>
                  <a:lnTo>
                    <a:pt x="109591" y="414390"/>
                  </a:lnTo>
                  <a:lnTo>
                    <a:pt x="113477" y="381798"/>
                  </a:lnTo>
                  <a:lnTo>
                    <a:pt x="113477" y="368606"/>
                  </a:lnTo>
                  <a:lnTo>
                    <a:pt x="117363" y="357742"/>
                  </a:lnTo>
                  <a:lnTo>
                    <a:pt x="149230" y="308853"/>
                  </a:lnTo>
                  <a:lnTo>
                    <a:pt x="157780" y="273932"/>
                  </a:lnTo>
                  <a:lnTo>
                    <a:pt x="157780" y="256084"/>
                  </a:lnTo>
                  <a:lnTo>
                    <a:pt x="148453" y="233580"/>
                  </a:lnTo>
                  <a:lnTo>
                    <a:pt x="142235" y="231252"/>
                  </a:lnTo>
                  <a:lnTo>
                    <a:pt x="129799" y="228924"/>
                  </a:lnTo>
                  <a:lnTo>
                    <a:pt x="101818" y="211851"/>
                  </a:lnTo>
                  <a:lnTo>
                    <a:pt x="40417" y="201763"/>
                  </a:lnTo>
                  <a:lnTo>
                    <a:pt x="28758" y="194003"/>
                  </a:lnTo>
                  <a:lnTo>
                    <a:pt x="18654" y="176931"/>
                  </a:lnTo>
                  <a:lnTo>
                    <a:pt x="3886" y="144338"/>
                  </a:lnTo>
                  <a:lnTo>
                    <a:pt x="0" y="131146"/>
                  </a:lnTo>
                  <a:lnTo>
                    <a:pt x="5441" y="99330"/>
                  </a:lnTo>
                  <a:lnTo>
                    <a:pt x="6995" y="50441"/>
                  </a:lnTo>
                  <a:lnTo>
                    <a:pt x="11659" y="35697"/>
                  </a:lnTo>
                  <a:lnTo>
                    <a:pt x="19431" y="26384"/>
                  </a:lnTo>
                  <a:lnTo>
                    <a:pt x="24872" y="13968"/>
                  </a:lnTo>
                  <a:lnTo>
                    <a:pt x="21763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tr-TR"/>
            </a:p>
          </p:txBody>
        </p:sp>
        <p:sp>
          <p:nvSpPr>
            <p:cNvPr id="226" name="Serbest Form 225">
              <a:extLst>
                <a:ext uri="{FF2B5EF4-FFF2-40B4-BE49-F238E27FC236}">
                  <a16:creationId xmlns:a16="http://schemas.microsoft.com/office/drawing/2014/main" id="{26BCF4D3-AAD6-0F30-9B35-17BACDFE918D}"/>
                </a:ext>
              </a:extLst>
            </p:cNvPr>
            <p:cNvSpPr/>
            <p:nvPr/>
          </p:nvSpPr>
          <p:spPr>
            <a:xfrm>
              <a:off x="4556370" y="5093958"/>
              <a:ext cx="1244227" cy="1095595"/>
            </a:xfrm>
            <a:custGeom>
              <a:avLst/>
              <a:gdLst>
                <a:gd name="connsiteX0" fmla="*/ 113477 w 658322"/>
                <a:gd name="connsiteY0" fmla="*/ 160634 h 579681"/>
                <a:gd name="connsiteX1" fmla="*/ 127467 w 658322"/>
                <a:gd name="connsiteY1" fmla="*/ 171499 h 579681"/>
                <a:gd name="connsiteX2" fmla="*/ 143789 w 658322"/>
                <a:gd name="connsiteY2" fmla="*/ 175379 h 579681"/>
                <a:gd name="connsiteX3" fmla="*/ 170216 w 658322"/>
                <a:gd name="connsiteY3" fmla="*/ 178483 h 579681"/>
                <a:gd name="connsiteX4" fmla="*/ 196642 w 658322"/>
                <a:gd name="connsiteY4" fmla="*/ 177707 h 579681"/>
                <a:gd name="connsiteX5" fmla="*/ 216850 w 658322"/>
                <a:gd name="connsiteY5" fmla="*/ 165290 h 579681"/>
                <a:gd name="connsiteX6" fmla="*/ 219182 w 658322"/>
                <a:gd name="connsiteY6" fmla="*/ 133474 h 579681"/>
                <a:gd name="connsiteX7" fmla="*/ 226954 w 658322"/>
                <a:gd name="connsiteY7" fmla="*/ 111746 h 579681"/>
                <a:gd name="connsiteX8" fmla="*/ 244053 w 658322"/>
                <a:gd name="connsiteY8" fmla="*/ 99329 h 579681"/>
                <a:gd name="connsiteX9" fmla="*/ 254157 w 658322"/>
                <a:gd name="connsiteY9" fmla="*/ 60529 h 579681"/>
                <a:gd name="connsiteX10" fmla="*/ 261930 w 658322"/>
                <a:gd name="connsiteY10" fmla="*/ 52769 h 579681"/>
                <a:gd name="connsiteX11" fmla="*/ 265816 w 658322"/>
                <a:gd name="connsiteY11" fmla="*/ 41905 h 579681"/>
                <a:gd name="connsiteX12" fmla="*/ 273588 w 658322"/>
                <a:gd name="connsiteY12" fmla="*/ 13192 h 579681"/>
                <a:gd name="connsiteX13" fmla="*/ 292242 w 658322"/>
                <a:gd name="connsiteY13" fmla="*/ 0 h 579681"/>
                <a:gd name="connsiteX14" fmla="*/ 330327 w 658322"/>
                <a:gd name="connsiteY14" fmla="*/ 15520 h 579681"/>
                <a:gd name="connsiteX15" fmla="*/ 342763 w 658322"/>
                <a:gd name="connsiteY15" fmla="*/ 16296 h 579681"/>
                <a:gd name="connsiteX16" fmla="*/ 354422 w 658322"/>
                <a:gd name="connsiteY16" fmla="*/ 14744 h 579681"/>
                <a:gd name="connsiteX17" fmla="*/ 364526 w 658322"/>
                <a:gd name="connsiteY17" fmla="*/ 9312 h 579681"/>
                <a:gd name="connsiteX18" fmla="*/ 376184 w 658322"/>
                <a:gd name="connsiteY18" fmla="*/ 8536 h 579681"/>
                <a:gd name="connsiteX19" fmla="*/ 369966 w 658322"/>
                <a:gd name="connsiteY19" fmla="*/ 48889 h 579681"/>
                <a:gd name="connsiteX20" fmla="*/ 371521 w 658322"/>
                <a:gd name="connsiteY20" fmla="*/ 69841 h 579681"/>
                <a:gd name="connsiteX21" fmla="*/ 384734 w 658322"/>
                <a:gd name="connsiteY21" fmla="*/ 95449 h 579681"/>
                <a:gd name="connsiteX22" fmla="*/ 390174 w 658322"/>
                <a:gd name="connsiteY22" fmla="*/ 103210 h 579681"/>
                <a:gd name="connsiteX23" fmla="*/ 404942 w 658322"/>
                <a:gd name="connsiteY23" fmla="*/ 112522 h 579681"/>
                <a:gd name="connsiteX24" fmla="*/ 418155 w 658322"/>
                <a:gd name="connsiteY24" fmla="*/ 117954 h 579681"/>
                <a:gd name="connsiteX25" fmla="*/ 458572 w 658322"/>
                <a:gd name="connsiteY25" fmla="*/ 147442 h 579681"/>
                <a:gd name="connsiteX26" fmla="*/ 474894 w 658322"/>
                <a:gd name="connsiteY26" fmla="*/ 151322 h 579681"/>
                <a:gd name="connsiteX27" fmla="*/ 503652 w 658322"/>
                <a:gd name="connsiteY27" fmla="*/ 143562 h 579681"/>
                <a:gd name="connsiteX28" fmla="*/ 531632 w 658322"/>
                <a:gd name="connsiteY28" fmla="*/ 140458 h 579681"/>
                <a:gd name="connsiteX29" fmla="*/ 545622 w 658322"/>
                <a:gd name="connsiteY29" fmla="*/ 136578 h 579681"/>
                <a:gd name="connsiteX30" fmla="*/ 559613 w 658322"/>
                <a:gd name="connsiteY30" fmla="*/ 159858 h 579681"/>
                <a:gd name="connsiteX31" fmla="*/ 600029 w 658322"/>
                <a:gd name="connsiteY31" fmla="*/ 198659 h 579681"/>
                <a:gd name="connsiteX32" fmla="*/ 610134 w 658322"/>
                <a:gd name="connsiteY32" fmla="*/ 227371 h 579681"/>
                <a:gd name="connsiteX33" fmla="*/ 614797 w 658322"/>
                <a:gd name="connsiteY33" fmla="*/ 263844 h 579681"/>
                <a:gd name="connsiteX34" fmla="*/ 651327 w 658322"/>
                <a:gd name="connsiteY34" fmla="*/ 312733 h 579681"/>
                <a:gd name="connsiteX35" fmla="*/ 658322 w 658322"/>
                <a:gd name="connsiteY35" fmla="*/ 342997 h 579681"/>
                <a:gd name="connsiteX36" fmla="*/ 632673 w 658322"/>
                <a:gd name="connsiteY36" fmla="*/ 382574 h 579681"/>
                <a:gd name="connsiteX37" fmla="*/ 588371 w 658322"/>
                <a:gd name="connsiteY37" fmla="*/ 402750 h 579681"/>
                <a:gd name="connsiteX38" fmla="*/ 581376 w 658322"/>
                <a:gd name="connsiteY38" fmla="*/ 422151 h 579681"/>
                <a:gd name="connsiteX39" fmla="*/ 575935 w 658322"/>
                <a:gd name="connsiteY39" fmla="*/ 443103 h 579681"/>
                <a:gd name="connsiteX40" fmla="*/ 565831 w 658322"/>
                <a:gd name="connsiteY40" fmla="*/ 463279 h 579681"/>
                <a:gd name="connsiteX41" fmla="*/ 555727 w 658322"/>
                <a:gd name="connsiteY41" fmla="*/ 495096 h 579681"/>
                <a:gd name="connsiteX42" fmla="*/ 540959 w 658322"/>
                <a:gd name="connsiteY42" fmla="*/ 519928 h 579681"/>
                <a:gd name="connsiteX43" fmla="*/ 530078 w 658322"/>
                <a:gd name="connsiteY43" fmla="*/ 533896 h 579681"/>
                <a:gd name="connsiteX44" fmla="*/ 453908 w 658322"/>
                <a:gd name="connsiteY44" fmla="*/ 579681 h 579681"/>
                <a:gd name="connsiteX45" fmla="*/ 453908 w 658322"/>
                <a:gd name="connsiteY45" fmla="*/ 530792 h 579681"/>
                <a:gd name="connsiteX46" fmla="*/ 436809 w 658322"/>
                <a:gd name="connsiteY46" fmla="*/ 510616 h 579681"/>
                <a:gd name="connsiteX47" fmla="*/ 425928 w 658322"/>
                <a:gd name="connsiteY47" fmla="*/ 505960 h 579681"/>
                <a:gd name="connsiteX48" fmla="*/ 380070 w 658322"/>
                <a:gd name="connsiteY48" fmla="*/ 495096 h 579681"/>
                <a:gd name="connsiteX49" fmla="*/ 356753 w 658322"/>
                <a:gd name="connsiteY49" fmla="*/ 495872 h 579681"/>
                <a:gd name="connsiteX50" fmla="*/ 345872 w 658322"/>
                <a:gd name="connsiteY50" fmla="*/ 498976 h 579681"/>
                <a:gd name="connsiteX51" fmla="*/ 336545 w 658322"/>
                <a:gd name="connsiteY51" fmla="*/ 504408 h 579681"/>
                <a:gd name="connsiteX52" fmla="*/ 330327 w 658322"/>
                <a:gd name="connsiteY52" fmla="*/ 531568 h 579681"/>
                <a:gd name="connsiteX53" fmla="*/ 321000 w 658322"/>
                <a:gd name="connsiteY53" fmla="*/ 553297 h 579681"/>
                <a:gd name="connsiteX54" fmla="*/ 300015 w 658322"/>
                <a:gd name="connsiteY54" fmla="*/ 554849 h 579681"/>
                <a:gd name="connsiteX55" fmla="*/ 253380 w 658322"/>
                <a:gd name="connsiteY55" fmla="*/ 568041 h 579681"/>
                <a:gd name="connsiteX56" fmla="*/ 226954 w 658322"/>
                <a:gd name="connsiteY56" fmla="*/ 568817 h 579681"/>
                <a:gd name="connsiteX57" fmla="*/ 202082 w 658322"/>
                <a:gd name="connsiteY57" fmla="*/ 565713 h 579681"/>
                <a:gd name="connsiteX58" fmla="*/ 179542 w 658322"/>
                <a:gd name="connsiteY58" fmla="*/ 550969 h 579681"/>
                <a:gd name="connsiteX59" fmla="*/ 157780 w 658322"/>
                <a:gd name="connsiteY59" fmla="*/ 550969 h 579681"/>
                <a:gd name="connsiteX60" fmla="*/ 137571 w 658322"/>
                <a:gd name="connsiteY60" fmla="*/ 568817 h 579681"/>
                <a:gd name="connsiteX61" fmla="*/ 139126 w 658322"/>
                <a:gd name="connsiteY61" fmla="*/ 538552 h 579681"/>
                <a:gd name="connsiteX62" fmla="*/ 131354 w 658322"/>
                <a:gd name="connsiteY62" fmla="*/ 516824 h 579681"/>
                <a:gd name="connsiteX63" fmla="*/ 119695 w 658322"/>
                <a:gd name="connsiteY63" fmla="*/ 494320 h 579681"/>
                <a:gd name="connsiteX64" fmla="*/ 122804 w 658322"/>
                <a:gd name="connsiteY64" fmla="*/ 465607 h 579681"/>
                <a:gd name="connsiteX65" fmla="*/ 120472 w 658322"/>
                <a:gd name="connsiteY65" fmla="*/ 457071 h 579681"/>
                <a:gd name="connsiteX66" fmla="*/ 116586 w 658322"/>
                <a:gd name="connsiteY66" fmla="*/ 449311 h 579681"/>
                <a:gd name="connsiteX67" fmla="*/ 92492 w 658322"/>
                <a:gd name="connsiteY67" fmla="*/ 412838 h 579681"/>
                <a:gd name="connsiteX68" fmla="*/ 82387 w 658322"/>
                <a:gd name="connsiteY68" fmla="*/ 405078 h 579681"/>
                <a:gd name="connsiteX69" fmla="*/ 26426 w 658322"/>
                <a:gd name="connsiteY69" fmla="*/ 393438 h 579681"/>
                <a:gd name="connsiteX70" fmla="*/ 18654 w 658322"/>
                <a:gd name="connsiteY70" fmla="*/ 387230 h 579681"/>
                <a:gd name="connsiteX71" fmla="*/ 0 w 658322"/>
                <a:gd name="connsiteY71" fmla="*/ 366278 h 579681"/>
                <a:gd name="connsiteX72" fmla="*/ 3109 w 658322"/>
                <a:gd name="connsiteY72" fmla="*/ 361622 h 579681"/>
                <a:gd name="connsiteX73" fmla="*/ 1554 w 658322"/>
                <a:gd name="connsiteY73" fmla="*/ 349981 h 579681"/>
                <a:gd name="connsiteX74" fmla="*/ 0 w 658322"/>
                <a:gd name="connsiteY74" fmla="*/ 343773 h 579681"/>
                <a:gd name="connsiteX75" fmla="*/ 3109 w 658322"/>
                <a:gd name="connsiteY75" fmla="*/ 327477 h 579681"/>
                <a:gd name="connsiteX76" fmla="*/ 17099 w 658322"/>
                <a:gd name="connsiteY76" fmla="*/ 320493 h 579681"/>
                <a:gd name="connsiteX77" fmla="*/ 44303 w 658322"/>
                <a:gd name="connsiteY77" fmla="*/ 311181 h 579681"/>
                <a:gd name="connsiteX78" fmla="*/ 56739 w 658322"/>
                <a:gd name="connsiteY78" fmla="*/ 302645 h 579681"/>
                <a:gd name="connsiteX79" fmla="*/ 67620 w 658322"/>
                <a:gd name="connsiteY79" fmla="*/ 282468 h 579681"/>
                <a:gd name="connsiteX80" fmla="*/ 70729 w 658322"/>
                <a:gd name="connsiteY80" fmla="*/ 275484 h 579681"/>
                <a:gd name="connsiteX81" fmla="*/ 79278 w 658322"/>
                <a:gd name="connsiteY81" fmla="*/ 264620 h 579681"/>
                <a:gd name="connsiteX82" fmla="*/ 87828 w 658322"/>
                <a:gd name="connsiteY82" fmla="*/ 250652 h 579681"/>
                <a:gd name="connsiteX83" fmla="*/ 92492 w 658322"/>
                <a:gd name="connsiteY83" fmla="*/ 217283 h 579681"/>
                <a:gd name="connsiteX84" fmla="*/ 97155 w 658322"/>
                <a:gd name="connsiteY84" fmla="*/ 203315 h 579681"/>
                <a:gd name="connsiteX85" fmla="*/ 101818 w 658322"/>
                <a:gd name="connsiteY85" fmla="*/ 198659 h 579681"/>
                <a:gd name="connsiteX86" fmla="*/ 104150 w 658322"/>
                <a:gd name="connsiteY86" fmla="*/ 193227 h 579681"/>
                <a:gd name="connsiteX87" fmla="*/ 104150 w 658322"/>
                <a:gd name="connsiteY87" fmla="*/ 183915 h 579681"/>
                <a:gd name="connsiteX88" fmla="*/ 106482 w 658322"/>
                <a:gd name="connsiteY88" fmla="*/ 174603 h 579681"/>
                <a:gd name="connsiteX89" fmla="*/ 113477 w 658322"/>
                <a:gd name="connsiteY89" fmla="*/ 160634 h 579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658322" h="579681">
                  <a:moveTo>
                    <a:pt x="113477" y="160634"/>
                  </a:moveTo>
                  <a:lnTo>
                    <a:pt x="127467" y="171499"/>
                  </a:lnTo>
                  <a:lnTo>
                    <a:pt x="143789" y="175379"/>
                  </a:lnTo>
                  <a:lnTo>
                    <a:pt x="170216" y="178483"/>
                  </a:lnTo>
                  <a:lnTo>
                    <a:pt x="196642" y="177707"/>
                  </a:lnTo>
                  <a:lnTo>
                    <a:pt x="216850" y="165290"/>
                  </a:lnTo>
                  <a:lnTo>
                    <a:pt x="219182" y="133474"/>
                  </a:lnTo>
                  <a:lnTo>
                    <a:pt x="226954" y="111746"/>
                  </a:lnTo>
                  <a:lnTo>
                    <a:pt x="244053" y="99329"/>
                  </a:lnTo>
                  <a:lnTo>
                    <a:pt x="254157" y="60529"/>
                  </a:lnTo>
                  <a:lnTo>
                    <a:pt x="261930" y="52769"/>
                  </a:lnTo>
                  <a:lnTo>
                    <a:pt x="265816" y="41905"/>
                  </a:lnTo>
                  <a:lnTo>
                    <a:pt x="273588" y="13192"/>
                  </a:lnTo>
                  <a:lnTo>
                    <a:pt x="292242" y="0"/>
                  </a:lnTo>
                  <a:lnTo>
                    <a:pt x="330327" y="15520"/>
                  </a:lnTo>
                  <a:lnTo>
                    <a:pt x="342763" y="16296"/>
                  </a:lnTo>
                  <a:lnTo>
                    <a:pt x="354422" y="14744"/>
                  </a:lnTo>
                  <a:lnTo>
                    <a:pt x="364526" y="9312"/>
                  </a:lnTo>
                  <a:lnTo>
                    <a:pt x="376184" y="8536"/>
                  </a:lnTo>
                  <a:lnTo>
                    <a:pt x="369966" y="48889"/>
                  </a:lnTo>
                  <a:lnTo>
                    <a:pt x="371521" y="69841"/>
                  </a:lnTo>
                  <a:lnTo>
                    <a:pt x="384734" y="95449"/>
                  </a:lnTo>
                  <a:lnTo>
                    <a:pt x="390174" y="103210"/>
                  </a:lnTo>
                  <a:lnTo>
                    <a:pt x="404942" y="112522"/>
                  </a:lnTo>
                  <a:lnTo>
                    <a:pt x="418155" y="117954"/>
                  </a:lnTo>
                  <a:lnTo>
                    <a:pt x="458572" y="147442"/>
                  </a:lnTo>
                  <a:lnTo>
                    <a:pt x="474894" y="151322"/>
                  </a:lnTo>
                  <a:lnTo>
                    <a:pt x="503652" y="143562"/>
                  </a:lnTo>
                  <a:lnTo>
                    <a:pt x="531632" y="140458"/>
                  </a:lnTo>
                  <a:lnTo>
                    <a:pt x="545622" y="136578"/>
                  </a:lnTo>
                  <a:lnTo>
                    <a:pt x="559613" y="159858"/>
                  </a:lnTo>
                  <a:lnTo>
                    <a:pt x="600029" y="198659"/>
                  </a:lnTo>
                  <a:lnTo>
                    <a:pt x="610134" y="227371"/>
                  </a:lnTo>
                  <a:lnTo>
                    <a:pt x="614797" y="263844"/>
                  </a:lnTo>
                  <a:lnTo>
                    <a:pt x="651327" y="312733"/>
                  </a:lnTo>
                  <a:lnTo>
                    <a:pt x="658322" y="342997"/>
                  </a:lnTo>
                  <a:lnTo>
                    <a:pt x="632673" y="382574"/>
                  </a:lnTo>
                  <a:lnTo>
                    <a:pt x="588371" y="402750"/>
                  </a:lnTo>
                  <a:lnTo>
                    <a:pt x="581376" y="422151"/>
                  </a:lnTo>
                  <a:lnTo>
                    <a:pt x="575935" y="443103"/>
                  </a:lnTo>
                  <a:lnTo>
                    <a:pt x="565831" y="463279"/>
                  </a:lnTo>
                  <a:lnTo>
                    <a:pt x="555727" y="495096"/>
                  </a:lnTo>
                  <a:lnTo>
                    <a:pt x="540959" y="519928"/>
                  </a:lnTo>
                  <a:lnTo>
                    <a:pt x="530078" y="533896"/>
                  </a:lnTo>
                  <a:lnTo>
                    <a:pt x="453908" y="579681"/>
                  </a:lnTo>
                  <a:lnTo>
                    <a:pt x="453908" y="530792"/>
                  </a:lnTo>
                  <a:lnTo>
                    <a:pt x="436809" y="510616"/>
                  </a:lnTo>
                  <a:lnTo>
                    <a:pt x="425928" y="505960"/>
                  </a:lnTo>
                  <a:lnTo>
                    <a:pt x="380070" y="495096"/>
                  </a:lnTo>
                  <a:lnTo>
                    <a:pt x="356753" y="495872"/>
                  </a:lnTo>
                  <a:lnTo>
                    <a:pt x="345872" y="498976"/>
                  </a:lnTo>
                  <a:lnTo>
                    <a:pt x="336545" y="504408"/>
                  </a:lnTo>
                  <a:lnTo>
                    <a:pt x="330327" y="531568"/>
                  </a:lnTo>
                  <a:lnTo>
                    <a:pt x="321000" y="553297"/>
                  </a:lnTo>
                  <a:lnTo>
                    <a:pt x="300015" y="554849"/>
                  </a:lnTo>
                  <a:lnTo>
                    <a:pt x="253380" y="568041"/>
                  </a:lnTo>
                  <a:lnTo>
                    <a:pt x="226954" y="568817"/>
                  </a:lnTo>
                  <a:lnTo>
                    <a:pt x="202082" y="565713"/>
                  </a:lnTo>
                  <a:lnTo>
                    <a:pt x="179542" y="550969"/>
                  </a:lnTo>
                  <a:lnTo>
                    <a:pt x="157780" y="550969"/>
                  </a:lnTo>
                  <a:lnTo>
                    <a:pt x="137571" y="568817"/>
                  </a:lnTo>
                  <a:lnTo>
                    <a:pt x="139126" y="538552"/>
                  </a:lnTo>
                  <a:lnTo>
                    <a:pt x="131354" y="516824"/>
                  </a:lnTo>
                  <a:lnTo>
                    <a:pt x="119695" y="494320"/>
                  </a:lnTo>
                  <a:lnTo>
                    <a:pt x="122804" y="465607"/>
                  </a:lnTo>
                  <a:lnTo>
                    <a:pt x="120472" y="457071"/>
                  </a:lnTo>
                  <a:lnTo>
                    <a:pt x="116586" y="449311"/>
                  </a:lnTo>
                  <a:lnTo>
                    <a:pt x="92492" y="412838"/>
                  </a:lnTo>
                  <a:lnTo>
                    <a:pt x="82387" y="405078"/>
                  </a:lnTo>
                  <a:lnTo>
                    <a:pt x="26426" y="393438"/>
                  </a:lnTo>
                  <a:lnTo>
                    <a:pt x="18654" y="387230"/>
                  </a:lnTo>
                  <a:lnTo>
                    <a:pt x="0" y="366278"/>
                  </a:lnTo>
                  <a:lnTo>
                    <a:pt x="3109" y="361622"/>
                  </a:lnTo>
                  <a:lnTo>
                    <a:pt x="1554" y="349981"/>
                  </a:lnTo>
                  <a:lnTo>
                    <a:pt x="0" y="343773"/>
                  </a:lnTo>
                  <a:lnTo>
                    <a:pt x="3109" y="327477"/>
                  </a:lnTo>
                  <a:lnTo>
                    <a:pt x="17099" y="320493"/>
                  </a:lnTo>
                  <a:lnTo>
                    <a:pt x="44303" y="311181"/>
                  </a:lnTo>
                  <a:lnTo>
                    <a:pt x="56739" y="302645"/>
                  </a:lnTo>
                  <a:lnTo>
                    <a:pt x="67620" y="282468"/>
                  </a:lnTo>
                  <a:lnTo>
                    <a:pt x="70729" y="275484"/>
                  </a:lnTo>
                  <a:lnTo>
                    <a:pt x="79278" y="264620"/>
                  </a:lnTo>
                  <a:lnTo>
                    <a:pt x="87828" y="250652"/>
                  </a:lnTo>
                  <a:lnTo>
                    <a:pt x="92492" y="217283"/>
                  </a:lnTo>
                  <a:lnTo>
                    <a:pt x="97155" y="203315"/>
                  </a:lnTo>
                  <a:lnTo>
                    <a:pt x="101818" y="198659"/>
                  </a:lnTo>
                  <a:lnTo>
                    <a:pt x="104150" y="193227"/>
                  </a:lnTo>
                  <a:lnTo>
                    <a:pt x="104150" y="183915"/>
                  </a:lnTo>
                  <a:lnTo>
                    <a:pt x="106482" y="174603"/>
                  </a:lnTo>
                  <a:lnTo>
                    <a:pt x="113477" y="16063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tr-TR"/>
            </a:p>
          </p:txBody>
        </p:sp>
        <p:sp>
          <p:nvSpPr>
            <p:cNvPr id="227" name="Serbest Form 226">
              <a:extLst>
                <a:ext uri="{FF2B5EF4-FFF2-40B4-BE49-F238E27FC236}">
                  <a16:creationId xmlns:a16="http://schemas.microsoft.com/office/drawing/2014/main" id="{A07FC045-2699-6F57-4841-DDB3AE3EFB80}"/>
                </a:ext>
              </a:extLst>
            </p:cNvPr>
            <p:cNvSpPr/>
            <p:nvPr/>
          </p:nvSpPr>
          <p:spPr>
            <a:xfrm>
              <a:off x="6367624" y="5727557"/>
              <a:ext cx="2272514" cy="2251324"/>
            </a:xfrm>
            <a:custGeom>
              <a:avLst/>
              <a:gdLst>
                <a:gd name="connsiteX0" fmla="*/ 443027 w 1202390"/>
                <a:gd name="connsiteY0" fmla="*/ 1191178 h 1191178"/>
                <a:gd name="connsiteX1" fmla="*/ 446136 w 1202390"/>
                <a:gd name="connsiteY1" fmla="*/ 1160138 h 1191178"/>
                <a:gd name="connsiteX2" fmla="*/ 439918 w 1202390"/>
                <a:gd name="connsiteY2" fmla="*/ 1129098 h 1191178"/>
                <a:gd name="connsiteX3" fmla="*/ 432146 w 1202390"/>
                <a:gd name="connsiteY3" fmla="*/ 1118233 h 1191178"/>
                <a:gd name="connsiteX4" fmla="*/ 420487 w 1202390"/>
                <a:gd name="connsiteY4" fmla="*/ 1115905 h 1191178"/>
                <a:gd name="connsiteX5" fmla="*/ 403388 w 1202390"/>
                <a:gd name="connsiteY5" fmla="*/ 1114353 h 1191178"/>
                <a:gd name="connsiteX6" fmla="*/ 387843 w 1202390"/>
                <a:gd name="connsiteY6" fmla="*/ 1108145 h 1191178"/>
                <a:gd name="connsiteX7" fmla="*/ 382402 w 1202390"/>
                <a:gd name="connsiteY7" fmla="*/ 1095729 h 1191178"/>
                <a:gd name="connsiteX8" fmla="*/ 386288 w 1202390"/>
                <a:gd name="connsiteY8" fmla="*/ 1081761 h 1191178"/>
                <a:gd name="connsiteX9" fmla="*/ 395615 w 1202390"/>
                <a:gd name="connsiteY9" fmla="*/ 1074777 h 1191178"/>
                <a:gd name="connsiteX10" fmla="*/ 394061 w 1202390"/>
                <a:gd name="connsiteY10" fmla="*/ 1060032 h 1191178"/>
                <a:gd name="connsiteX11" fmla="*/ 382402 w 1202390"/>
                <a:gd name="connsiteY11" fmla="*/ 1053048 h 1191178"/>
                <a:gd name="connsiteX12" fmla="*/ 368412 w 1202390"/>
                <a:gd name="connsiteY12" fmla="*/ 1046840 h 1191178"/>
                <a:gd name="connsiteX13" fmla="*/ 343540 w 1202390"/>
                <a:gd name="connsiteY13" fmla="*/ 1023560 h 1191178"/>
                <a:gd name="connsiteX14" fmla="*/ 332659 w 1202390"/>
                <a:gd name="connsiteY14" fmla="*/ 1015800 h 1191178"/>
                <a:gd name="connsiteX15" fmla="*/ 321777 w 1202390"/>
                <a:gd name="connsiteY15" fmla="*/ 1005712 h 1191178"/>
                <a:gd name="connsiteX16" fmla="*/ 305455 w 1202390"/>
                <a:gd name="connsiteY16" fmla="*/ 982431 h 1191178"/>
                <a:gd name="connsiteX17" fmla="*/ 286802 w 1202390"/>
                <a:gd name="connsiteY17" fmla="*/ 963031 h 1191178"/>
                <a:gd name="connsiteX18" fmla="*/ 261153 w 1202390"/>
                <a:gd name="connsiteY18" fmla="*/ 945183 h 1191178"/>
                <a:gd name="connsiteX19" fmla="*/ 237835 w 1202390"/>
                <a:gd name="connsiteY19" fmla="*/ 923454 h 1191178"/>
                <a:gd name="connsiteX20" fmla="*/ 206746 w 1202390"/>
                <a:gd name="connsiteY20" fmla="*/ 903278 h 1191178"/>
                <a:gd name="connsiteX21" fmla="*/ 111923 w 1202390"/>
                <a:gd name="connsiteY21" fmla="*/ 883102 h 1191178"/>
                <a:gd name="connsiteX22" fmla="*/ 75392 w 1202390"/>
                <a:gd name="connsiteY22" fmla="*/ 883102 h 1191178"/>
                <a:gd name="connsiteX23" fmla="*/ 59070 w 1202390"/>
                <a:gd name="connsiteY23" fmla="*/ 876894 h 1191178"/>
                <a:gd name="connsiteX24" fmla="*/ 45080 w 1202390"/>
                <a:gd name="connsiteY24" fmla="*/ 865253 h 1191178"/>
                <a:gd name="connsiteX25" fmla="*/ 35753 w 1202390"/>
                <a:gd name="connsiteY25" fmla="*/ 855941 h 1191178"/>
                <a:gd name="connsiteX26" fmla="*/ 27981 w 1202390"/>
                <a:gd name="connsiteY26" fmla="*/ 845853 h 1191178"/>
                <a:gd name="connsiteX27" fmla="*/ 38085 w 1202390"/>
                <a:gd name="connsiteY27" fmla="*/ 820245 h 1191178"/>
                <a:gd name="connsiteX28" fmla="*/ 41194 w 1202390"/>
                <a:gd name="connsiteY28" fmla="*/ 792308 h 1191178"/>
                <a:gd name="connsiteX29" fmla="*/ 36530 w 1202390"/>
                <a:gd name="connsiteY29" fmla="*/ 775236 h 1191178"/>
                <a:gd name="connsiteX30" fmla="*/ 27203 w 1202390"/>
                <a:gd name="connsiteY30" fmla="*/ 761268 h 1191178"/>
                <a:gd name="connsiteX31" fmla="*/ 27203 w 1202390"/>
                <a:gd name="connsiteY31" fmla="*/ 744972 h 1191178"/>
                <a:gd name="connsiteX32" fmla="*/ 43525 w 1202390"/>
                <a:gd name="connsiteY32" fmla="*/ 740316 h 1191178"/>
                <a:gd name="connsiteX33" fmla="*/ 55184 w 1202390"/>
                <a:gd name="connsiteY33" fmla="*/ 724795 h 1191178"/>
                <a:gd name="connsiteX34" fmla="*/ 56738 w 1202390"/>
                <a:gd name="connsiteY34" fmla="*/ 703067 h 1191178"/>
                <a:gd name="connsiteX35" fmla="*/ 72283 w 1202390"/>
                <a:gd name="connsiteY35" fmla="*/ 679010 h 1191178"/>
                <a:gd name="connsiteX36" fmla="*/ 71506 w 1202390"/>
                <a:gd name="connsiteY36" fmla="*/ 642538 h 1191178"/>
                <a:gd name="connsiteX37" fmla="*/ 62956 w 1202390"/>
                <a:gd name="connsiteY37" fmla="*/ 606065 h 1191178"/>
                <a:gd name="connsiteX38" fmla="*/ 70729 w 1202390"/>
                <a:gd name="connsiteY38" fmla="*/ 575025 h 1191178"/>
                <a:gd name="connsiteX39" fmla="*/ 83165 w 1202390"/>
                <a:gd name="connsiteY39" fmla="*/ 568041 h 1191178"/>
                <a:gd name="connsiteX40" fmla="*/ 108814 w 1202390"/>
                <a:gd name="connsiteY40" fmla="*/ 557953 h 1191178"/>
                <a:gd name="connsiteX41" fmla="*/ 132131 w 1202390"/>
                <a:gd name="connsiteY41" fmla="*/ 543208 h 1191178"/>
                <a:gd name="connsiteX42" fmla="*/ 135240 w 1202390"/>
                <a:gd name="connsiteY42" fmla="*/ 527688 h 1191178"/>
                <a:gd name="connsiteX43" fmla="*/ 108036 w 1202390"/>
                <a:gd name="connsiteY43" fmla="*/ 504408 h 1191178"/>
                <a:gd name="connsiteX44" fmla="*/ 99487 w 1202390"/>
                <a:gd name="connsiteY44" fmla="*/ 491992 h 1191178"/>
                <a:gd name="connsiteX45" fmla="*/ 87051 w 1202390"/>
                <a:gd name="connsiteY45" fmla="*/ 486560 h 1191178"/>
                <a:gd name="connsiteX46" fmla="*/ 61402 w 1202390"/>
                <a:gd name="connsiteY46" fmla="*/ 464831 h 1191178"/>
                <a:gd name="connsiteX47" fmla="*/ 38862 w 1202390"/>
                <a:gd name="connsiteY47" fmla="*/ 436119 h 1191178"/>
                <a:gd name="connsiteX48" fmla="*/ 10104 w 1202390"/>
                <a:gd name="connsiteY48" fmla="*/ 412838 h 1191178"/>
                <a:gd name="connsiteX49" fmla="*/ 0 w 1202390"/>
                <a:gd name="connsiteY49" fmla="*/ 377918 h 1191178"/>
                <a:gd name="connsiteX50" fmla="*/ 64511 w 1202390"/>
                <a:gd name="connsiteY50" fmla="*/ 335237 h 1191178"/>
                <a:gd name="connsiteX51" fmla="*/ 93269 w 1202390"/>
                <a:gd name="connsiteY51" fmla="*/ 305749 h 1191178"/>
                <a:gd name="connsiteX52" fmla="*/ 125136 w 1202390"/>
                <a:gd name="connsiteY52" fmla="*/ 263844 h 1191178"/>
                <a:gd name="connsiteX53" fmla="*/ 126690 w 1202390"/>
                <a:gd name="connsiteY53" fmla="*/ 252980 h 1191178"/>
                <a:gd name="connsiteX54" fmla="*/ 125136 w 1202390"/>
                <a:gd name="connsiteY54" fmla="*/ 243668 h 1191178"/>
                <a:gd name="connsiteX55" fmla="*/ 124358 w 1202390"/>
                <a:gd name="connsiteY55" fmla="*/ 234356 h 1191178"/>
                <a:gd name="connsiteX56" fmla="*/ 130576 w 1202390"/>
                <a:gd name="connsiteY56" fmla="*/ 208747 h 1191178"/>
                <a:gd name="connsiteX57" fmla="*/ 141458 w 1202390"/>
                <a:gd name="connsiteY57" fmla="*/ 186243 h 1191178"/>
                <a:gd name="connsiteX58" fmla="*/ 169438 w 1202390"/>
                <a:gd name="connsiteY58" fmla="*/ 139682 h 1191178"/>
                <a:gd name="connsiteX59" fmla="*/ 172547 w 1202390"/>
                <a:gd name="connsiteY59" fmla="*/ 121058 h 1191178"/>
                <a:gd name="connsiteX60" fmla="*/ 166329 w 1202390"/>
                <a:gd name="connsiteY60" fmla="*/ 117178 h 1191178"/>
                <a:gd name="connsiteX61" fmla="*/ 154671 w 1202390"/>
                <a:gd name="connsiteY61" fmla="*/ 105538 h 1191178"/>
                <a:gd name="connsiteX62" fmla="*/ 156225 w 1202390"/>
                <a:gd name="connsiteY62" fmla="*/ 99330 h 1191178"/>
                <a:gd name="connsiteX63" fmla="*/ 158557 w 1202390"/>
                <a:gd name="connsiteY63" fmla="*/ 93121 h 1191178"/>
                <a:gd name="connsiteX64" fmla="*/ 163220 w 1202390"/>
                <a:gd name="connsiteY64" fmla="*/ 62081 h 1191178"/>
                <a:gd name="connsiteX65" fmla="*/ 184983 w 1202390"/>
                <a:gd name="connsiteY65" fmla="*/ 64409 h 1191178"/>
                <a:gd name="connsiteX66" fmla="*/ 214518 w 1202390"/>
                <a:gd name="connsiteY66" fmla="*/ 58977 h 1191178"/>
                <a:gd name="connsiteX67" fmla="*/ 219959 w 1202390"/>
                <a:gd name="connsiteY67" fmla="*/ 51993 h 1191178"/>
                <a:gd name="connsiteX68" fmla="*/ 222291 w 1202390"/>
                <a:gd name="connsiteY68" fmla="*/ 38025 h 1191178"/>
                <a:gd name="connsiteX69" fmla="*/ 223845 w 1202390"/>
                <a:gd name="connsiteY69" fmla="*/ 24056 h 1191178"/>
                <a:gd name="connsiteX70" fmla="*/ 239390 w 1202390"/>
                <a:gd name="connsiteY70" fmla="*/ 31040 h 1191178"/>
                <a:gd name="connsiteX71" fmla="*/ 255712 w 1202390"/>
                <a:gd name="connsiteY71" fmla="*/ 41129 h 1191178"/>
                <a:gd name="connsiteX72" fmla="*/ 308564 w 1202390"/>
                <a:gd name="connsiteY72" fmla="*/ 85361 h 1191178"/>
                <a:gd name="connsiteX73" fmla="*/ 321777 w 1202390"/>
                <a:gd name="connsiteY73" fmla="*/ 89241 h 1191178"/>
                <a:gd name="connsiteX74" fmla="*/ 360639 w 1202390"/>
                <a:gd name="connsiteY74" fmla="*/ 77601 h 1191178"/>
                <a:gd name="connsiteX75" fmla="*/ 379293 w 1202390"/>
                <a:gd name="connsiteY75" fmla="*/ 75273 h 1191178"/>
                <a:gd name="connsiteX76" fmla="*/ 410383 w 1202390"/>
                <a:gd name="connsiteY76" fmla="*/ 86137 h 1191178"/>
                <a:gd name="connsiteX77" fmla="*/ 422819 w 1202390"/>
                <a:gd name="connsiteY77" fmla="*/ 93121 h 1191178"/>
                <a:gd name="connsiteX78" fmla="*/ 436032 w 1202390"/>
                <a:gd name="connsiteY78" fmla="*/ 105538 h 1191178"/>
                <a:gd name="connsiteX79" fmla="*/ 451577 w 1202390"/>
                <a:gd name="connsiteY79" fmla="*/ 107090 h 1191178"/>
                <a:gd name="connsiteX80" fmla="*/ 473339 w 1202390"/>
                <a:gd name="connsiteY80" fmla="*/ 88465 h 1191178"/>
                <a:gd name="connsiteX81" fmla="*/ 496656 w 1202390"/>
                <a:gd name="connsiteY81" fmla="*/ 77601 h 1191178"/>
                <a:gd name="connsiteX82" fmla="*/ 524637 w 1202390"/>
                <a:gd name="connsiteY82" fmla="*/ 89241 h 1191178"/>
                <a:gd name="connsiteX83" fmla="*/ 540959 w 1202390"/>
                <a:gd name="connsiteY83" fmla="*/ 79929 h 1191178"/>
                <a:gd name="connsiteX84" fmla="*/ 554949 w 1202390"/>
                <a:gd name="connsiteY84" fmla="*/ 62081 h 1191178"/>
                <a:gd name="connsiteX85" fmla="*/ 592257 w 1202390"/>
                <a:gd name="connsiteY85" fmla="*/ 31040 h 1191178"/>
                <a:gd name="connsiteX86" fmla="*/ 610133 w 1202390"/>
                <a:gd name="connsiteY86" fmla="*/ 36473 h 1191178"/>
                <a:gd name="connsiteX87" fmla="*/ 631119 w 1202390"/>
                <a:gd name="connsiteY87" fmla="*/ 53545 h 1191178"/>
                <a:gd name="connsiteX88" fmla="*/ 647441 w 1202390"/>
                <a:gd name="connsiteY88" fmla="*/ 55873 h 1191178"/>
                <a:gd name="connsiteX89" fmla="*/ 652882 w 1202390"/>
                <a:gd name="connsiteY89" fmla="*/ 47337 h 1191178"/>
                <a:gd name="connsiteX90" fmla="*/ 655991 w 1202390"/>
                <a:gd name="connsiteY90" fmla="*/ 22504 h 1191178"/>
                <a:gd name="connsiteX91" fmla="*/ 659877 w 1202390"/>
                <a:gd name="connsiteY91" fmla="*/ 10088 h 1191178"/>
                <a:gd name="connsiteX92" fmla="*/ 666872 w 1202390"/>
                <a:gd name="connsiteY92" fmla="*/ 0 h 1191178"/>
                <a:gd name="connsiteX93" fmla="*/ 682417 w 1202390"/>
                <a:gd name="connsiteY93" fmla="*/ 0 h 1191178"/>
                <a:gd name="connsiteX94" fmla="*/ 698739 w 1202390"/>
                <a:gd name="connsiteY94" fmla="*/ 12416 h 1191178"/>
                <a:gd name="connsiteX95" fmla="*/ 704957 w 1202390"/>
                <a:gd name="connsiteY95" fmla="*/ 16296 h 1191178"/>
                <a:gd name="connsiteX96" fmla="*/ 725942 w 1202390"/>
                <a:gd name="connsiteY96" fmla="*/ 22504 h 1191178"/>
                <a:gd name="connsiteX97" fmla="*/ 762473 w 1202390"/>
                <a:gd name="connsiteY97" fmla="*/ 48889 h 1191178"/>
                <a:gd name="connsiteX98" fmla="*/ 781904 w 1202390"/>
                <a:gd name="connsiteY98" fmla="*/ 94673 h 1191178"/>
                <a:gd name="connsiteX99" fmla="*/ 784235 w 1202390"/>
                <a:gd name="connsiteY99" fmla="*/ 120282 h 1191178"/>
                <a:gd name="connsiteX100" fmla="*/ 782681 w 1202390"/>
                <a:gd name="connsiteY100" fmla="*/ 145890 h 1191178"/>
                <a:gd name="connsiteX101" fmla="*/ 778017 w 1202390"/>
                <a:gd name="connsiteY101" fmla="*/ 173827 h 1191178"/>
                <a:gd name="connsiteX102" fmla="*/ 778795 w 1202390"/>
                <a:gd name="connsiteY102" fmla="*/ 200987 h 1191178"/>
                <a:gd name="connsiteX103" fmla="*/ 786567 w 1202390"/>
                <a:gd name="connsiteY103" fmla="*/ 220387 h 1191178"/>
                <a:gd name="connsiteX104" fmla="*/ 796671 w 1202390"/>
                <a:gd name="connsiteY104" fmla="*/ 238236 h 1191178"/>
                <a:gd name="connsiteX105" fmla="*/ 808330 w 1202390"/>
                <a:gd name="connsiteY105" fmla="*/ 255308 h 1191178"/>
                <a:gd name="connsiteX106" fmla="*/ 816102 w 1202390"/>
                <a:gd name="connsiteY106" fmla="*/ 273932 h 1191178"/>
                <a:gd name="connsiteX107" fmla="*/ 809107 w 1202390"/>
                <a:gd name="connsiteY107" fmla="*/ 287124 h 1191178"/>
                <a:gd name="connsiteX108" fmla="*/ 788121 w 1202390"/>
                <a:gd name="connsiteY108" fmla="*/ 311181 h 1191178"/>
                <a:gd name="connsiteX109" fmla="*/ 779572 w 1202390"/>
                <a:gd name="connsiteY109" fmla="*/ 326701 h 1191178"/>
                <a:gd name="connsiteX110" fmla="*/ 774131 w 1202390"/>
                <a:gd name="connsiteY110" fmla="*/ 363950 h 1191178"/>
                <a:gd name="connsiteX111" fmla="*/ 760918 w 1202390"/>
                <a:gd name="connsiteY111" fmla="*/ 384126 h 1191178"/>
                <a:gd name="connsiteX112" fmla="*/ 752368 w 1202390"/>
                <a:gd name="connsiteY112" fmla="*/ 408958 h 1191178"/>
                <a:gd name="connsiteX113" fmla="*/ 750037 w 1202390"/>
                <a:gd name="connsiteY113" fmla="*/ 426807 h 1191178"/>
                <a:gd name="connsiteX114" fmla="*/ 744596 w 1202390"/>
                <a:gd name="connsiteY114" fmla="*/ 442327 h 1191178"/>
                <a:gd name="connsiteX115" fmla="*/ 741487 w 1202390"/>
                <a:gd name="connsiteY115" fmla="*/ 481127 h 1191178"/>
                <a:gd name="connsiteX116" fmla="*/ 755477 w 1202390"/>
                <a:gd name="connsiteY116" fmla="*/ 516824 h 1191178"/>
                <a:gd name="connsiteX117" fmla="*/ 760141 w 1202390"/>
                <a:gd name="connsiteY117" fmla="*/ 520704 h 1191178"/>
                <a:gd name="connsiteX118" fmla="*/ 764027 w 1202390"/>
                <a:gd name="connsiteY118" fmla="*/ 525360 h 1191178"/>
                <a:gd name="connsiteX119" fmla="*/ 767136 w 1202390"/>
                <a:gd name="connsiteY119" fmla="*/ 544760 h 1191178"/>
                <a:gd name="connsiteX120" fmla="*/ 772577 w 1202390"/>
                <a:gd name="connsiteY120" fmla="*/ 562609 h 1191178"/>
                <a:gd name="connsiteX121" fmla="*/ 797448 w 1202390"/>
                <a:gd name="connsiteY121" fmla="*/ 593649 h 1191178"/>
                <a:gd name="connsiteX122" fmla="*/ 812216 w 1202390"/>
                <a:gd name="connsiteY122" fmla="*/ 607618 h 1191178"/>
                <a:gd name="connsiteX123" fmla="*/ 828538 w 1202390"/>
                <a:gd name="connsiteY123" fmla="*/ 608394 h 1191178"/>
                <a:gd name="connsiteX124" fmla="*/ 872063 w 1202390"/>
                <a:gd name="connsiteY124" fmla="*/ 599081 h 1191178"/>
                <a:gd name="connsiteX125" fmla="*/ 929579 w 1202390"/>
                <a:gd name="connsiteY125" fmla="*/ 595201 h 1191178"/>
                <a:gd name="connsiteX126" fmla="*/ 959114 w 1202390"/>
                <a:gd name="connsiteY126" fmla="*/ 595977 h 1191178"/>
                <a:gd name="connsiteX127" fmla="*/ 987872 w 1202390"/>
                <a:gd name="connsiteY127" fmla="*/ 588993 h 1191178"/>
                <a:gd name="connsiteX128" fmla="*/ 1016630 w 1202390"/>
                <a:gd name="connsiteY128" fmla="*/ 577353 h 1191178"/>
                <a:gd name="connsiteX129" fmla="*/ 1044611 w 1202390"/>
                <a:gd name="connsiteY129" fmla="*/ 571145 h 1191178"/>
                <a:gd name="connsiteX130" fmla="*/ 1071814 w 1202390"/>
                <a:gd name="connsiteY130" fmla="*/ 575801 h 1191178"/>
                <a:gd name="connsiteX131" fmla="*/ 1077255 w 1202390"/>
                <a:gd name="connsiteY131" fmla="*/ 599857 h 1191178"/>
                <a:gd name="connsiteX132" fmla="*/ 1088913 w 1202390"/>
                <a:gd name="connsiteY132" fmla="*/ 618482 h 1191178"/>
                <a:gd name="connsiteX133" fmla="*/ 1106790 w 1202390"/>
                <a:gd name="connsiteY133" fmla="*/ 625466 h 1191178"/>
                <a:gd name="connsiteX134" fmla="*/ 1123889 w 1202390"/>
                <a:gd name="connsiteY134" fmla="*/ 634778 h 1191178"/>
                <a:gd name="connsiteX135" fmla="*/ 1137879 w 1202390"/>
                <a:gd name="connsiteY135" fmla="*/ 654954 h 1191178"/>
                <a:gd name="connsiteX136" fmla="*/ 1151093 w 1202390"/>
                <a:gd name="connsiteY136" fmla="*/ 677459 h 1191178"/>
                <a:gd name="connsiteX137" fmla="*/ 1165860 w 1202390"/>
                <a:gd name="connsiteY137" fmla="*/ 691427 h 1191178"/>
                <a:gd name="connsiteX138" fmla="*/ 1177519 w 1202390"/>
                <a:gd name="connsiteY138" fmla="*/ 708499 h 1191178"/>
                <a:gd name="connsiteX139" fmla="*/ 1181405 w 1202390"/>
                <a:gd name="connsiteY139" fmla="*/ 734883 h 1191178"/>
                <a:gd name="connsiteX140" fmla="*/ 1172855 w 1202390"/>
                <a:gd name="connsiteY140" fmla="*/ 758940 h 1191178"/>
                <a:gd name="connsiteX141" fmla="*/ 1164305 w 1202390"/>
                <a:gd name="connsiteY141" fmla="*/ 769028 h 1191178"/>
                <a:gd name="connsiteX142" fmla="*/ 1158865 w 1202390"/>
                <a:gd name="connsiteY142" fmla="*/ 781444 h 1191178"/>
                <a:gd name="connsiteX143" fmla="*/ 1156533 w 1202390"/>
                <a:gd name="connsiteY143" fmla="*/ 802397 h 1191178"/>
                <a:gd name="connsiteX144" fmla="*/ 1156533 w 1202390"/>
                <a:gd name="connsiteY144" fmla="*/ 815589 h 1191178"/>
                <a:gd name="connsiteX145" fmla="*/ 1170524 w 1202390"/>
                <a:gd name="connsiteY145" fmla="*/ 835765 h 1191178"/>
                <a:gd name="connsiteX146" fmla="*/ 1179850 w 1202390"/>
                <a:gd name="connsiteY146" fmla="*/ 843525 h 1191178"/>
                <a:gd name="connsiteX147" fmla="*/ 1193841 w 1202390"/>
                <a:gd name="connsiteY147" fmla="*/ 858269 h 1191178"/>
                <a:gd name="connsiteX148" fmla="*/ 1202390 w 1202390"/>
                <a:gd name="connsiteY148" fmla="*/ 878446 h 1191178"/>
                <a:gd name="connsiteX149" fmla="*/ 1197727 w 1202390"/>
                <a:gd name="connsiteY149" fmla="*/ 893190 h 1191178"/>
                <a:gd name="connsiteX150" fmla="*/ 1190732 w 1202390"/>
                <a:gd name="connsiteY150" fmla="*/ 897846 h 1191178"/>
                <a:gd name="connsiteX151" fmla="*/ 1171301 w 1202390"/>
                <a:gd name="connsiteY151" fmla="*/ 904830 h 1191178"/>
                <a:gd name="connsiteX152" fmla="*/ 1160419 w 1202390"/>
                <a:gd name="connsiteY152" fmla="*/ 910262 h 1191178"/>
                <a:gd name="connsiteX153" fmla="*/ 1144097 w 1202390"/>
                <a:gd name="connsiteY153" fmla="*/ 926559 h 1191178"/>
                <a:gd name="connsiteX154" fmla="*/ 1123112 w 1202390"/>
                <a:gd name="connsiteY154" fmla="*/ 936647 h 1191178"/>
                <a:gd name="connsiteX155" fmla="*/ 1090468 w 1202390"/>
                <a:gd name="connsiteY155" fmla="*/ 948287 h 1191178"/>
                <a:gd name="connsiteX156" fmla="*/ 1080364 w 1202390"/>
                <a:gd name="connsiteY156" fmla="*/ 954495 h 1191178"/>
                <a:gd name="connsiteX157" fmla="*/ 1067928 w 1202390"/>
                <a:gd name="connsiteY157" fmla="*/ 969239 h 1191178"/>
                <a:gd name="connsiteX158" fmla="*/ 1059378 w 1202390"/>
                <a:gd name="connsiteY158" fmla="*/ 951391 h 1191178"/>
                <a:gd name="connsiteX159" fmla="*/ 1034507 w 1202390"/>
                <a:gd name="connsiteY159" fmla="*/ 909486 h 1191178"/>
                <a:gd name="connsiteX160" fmla="*/ 1012744 w 1202390"/>
                <a:gd name="connsiteY160" fmla="*/ 885430 h 1191178"/>
                <a:gd name="connsiteX161" fmla="*/ 982431 w 1202390"/>
                <a:gd name="connsiteY161" fmla="*/ 853613 h 1191178"/>
                <a:gd name="connsiteX162" fmla="*/ 941238 w 1202390"/>
                <a:gd name="connsiteY162" fmla="*/ 807829 h 1191178"/>
                <a:gd name="connsiteX163" fmla="*/ 932688 w 1202390"/>
                <a:gd name="connsiteY163" fmla="*/ 778340 h 1191178"/>
                <a:gd name="connsiteX164" fmla="*/ 934243 w 1202390"/>
                <a:gd name="connsiteY164" fmla="*/ 771356 h 1191178"/>
                <a:gd name="connsiteX165" fmla="*/ 931133 w 1202390"/>
                <a:gd name="connsiteY165" fmla="*/ 748076 h 1191178"/>
                <a:gd name="connsiteX166" fmla="*/ 916366 w 1202390"/>
                <a:gd name="connsiteY166" fmla="*/ 742644 h 1191178"/>
                <a:gd name="connsiteX167" fmla="*/ 879836 w 1202390"/>
                <a:gd name="connsiteY167" fmla="*/ 741091 h 1191178"/>
                <a:gd name="connsiteX168" fmla="*/ 862736 w 1202390"/>
                <a:gd name="connsiteY168" fmla="*/ 751956 h 1191178"/>
                <a:gd name="connsiteX169" fmla="*/ 851855 w 1202390"/>
                <a:gd name="connsiteY169" fmla="*/ 765924 h 1191178"/>
                <a:gd name="connsiteX170" fmla="*/ 833978 w 1202390"/>
                <a:gd name="connsiteY170" fmla="*/ 789980 h 1191178"/>
                <a:gd name="connsiteX171" fmla="*/ 796671 w 1202390"/>
                <a:gd name="connsiteY171" fmla="*/ 803948 h 1191178"/>
                <a:gd name="connsiteX172" fmla="*/ 739155 w 1202390"/>
                <a:gd name="connsiteY172" fmla="*/ 807829 h 1191178"/>
                <a:gd name="connsiteX173" fmla="*/ 683971 w 1202390"/>
                <a:gd name="connsiteY173" fmla="*/ 814813 h 1191178"/>
                <a:gd name="connsiteX174" fmla="*/ 648995 w 1202390"/>
                <a:gd name="connsiteY174" fmla="*/ 828781 h 1191178"/>
                <a:gd name="connsiteX175" fmla="*/ 629564 w 1202390"/>
                <a:gd name="connsiteY175" fmla="*/ 850509 h 1191178"/>
                <a:gd name="connsiteX176" fmla="*/ 586039 w 1202390"/>
                <a:gd name="connsiteY176" fmla="*/ 898622 h 1191178"/>
                <a:gd name="connsiteX177" fmla="*/ 541736 w 1202390"/>
                <a:gd name="connsiteY177" fmla="*/ 959927 h 1191178"/>
                <a:gd name="connsiteX178" fmla="*/ 506761 w 1202390"/>
                <a:gd name="connsiteY178" fmla="*/ 1004936 h 1191178"/>
                <a:gd name="connsiteX179" fmla="*/ 497434 w 1202390"/>
                <a:gd name="connsiteY179" fmla="*/ 1035976 h 1191178"/>
                <a:gd name="connsiteX180" fmla="*/ 499765 w 1202390"/>
                <a:gd name="connsiteY180" fmla="*/ 1052272 h 1191178"/>
                <a:gd name="connsiteX181" fmla="*/ 522305 w 1202390"/>
                <a:gd name="connsiteY181" fmla="*/ 1062361 h 1191178"/>
                <a:gd name="connsiteX182" fmla="*/ 544845 w 1202390"/>
                <a:gd name="connsiteY182" fmla="*/ 1063913 h 1191178"/>
                <a:gd name="connsiteX183" fmla="*/ 550286 w 1202390"/>
                <a:gd name="connsiteY183" fmla="*/ 1076329 h 1191178"/>
                <a:gd name="connsiteX184" fmla="*/ 548732 w 1202390"/>
                <a:gd name="connsiteY184" fmla="*/ 1090297 h 1191178"/>
                <a:gd name="connsiteX185" fmla="*/ 537850 w 1202390"/>
                <a:gd name="connsiteY185" fmla="*/ 1107369 h 1191178"/>
                <a:gd name="connsiteX186" fmla="*/ 484998 w 1202390"/>
                <a:gd name="connsiteY186" fmla="*/ 1159362 h 1191178"/>
                <a:gd name="connsiteX187" fmla="*/ 443027 w 1202390"/>
                <a:gd name="connsiteY187" fmla="*/ 1191178 h 119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</a:cxnLst>
              <a:rect l="l" t="t" r="r" b="b"/>
              <a:pathLst>
                <a:path w="1202390" h="1191178">
                  <a:moveTo>
                    <a:pt x="443027" y="1191178"/>
                  </a:moveTo>
                  <a:lnTo>
                    <a:pt x="446136" y="1160138"/>
                  </a:lnTo>
                  <a:lnTo>
                    <a:pt x="439918" y="1129098"/>
                  </a:lnTo>
                  <a:lnTo>
                    <a:pt x="432146" y="1118233"/>
                  </a:lnTo>
                  <a:lnTo>
                    <a:pt x="420487" y="1115905"/>
                  </a:lnTo>
                  <a:lnTo>
                    <a:pt x="403388" y="1114353"/>
                  </a:lnTo>
                  <a:lnTo>
                    <a:pt x="387843" y="1108145"/>
                  </a:lnTo>
                  <a:lnTo>
                    <a:pt x="382402" y="1095729"/>
                  </a:lnTo>
                  <a:lnTo>
                    <a:pt x="386288" y="1081761"/>
                  </a:lnTo>
                  <a:lnTo>
                    <a:pt x="395615" y="1074777"/>
                  </a:lnTo>
                  <a:lnTo>
                    <a:pt x="394061" y="1060032"/>
                  </a:lnTo>
                  <a:lnTo>
                    <a:pt x="382402" y="1053048"/>
                  </a:lnTo>
                  <a:lnTo>
                    <a:pt x="368412" y="1046840"/>
                  </a:lnTo>
                  <a:lnTo>
                    <a:pt x="343540" y="1023560"/>
                  </a:lnTo>
                  <a:lnTo>
                    <a:pt x="332659" y="1015800"/>
                  </a:lnTo>
                  <a:lnTo>
                    <a:pt x="321777" y="1005712"/>
                  </a:lnTo>
                  <a:lnTo>
                    <a:pt x="305455" y="982431"/>
                  </a:lnTo>
                  <a:lnTo>
                    <a:pt x="286802" y="963031"/>
                  </a:lnTo>
                  <a:lnTo>
                    <a:pt x="261153" y="945183"/>
                  </a:lnTo>
                  <a:lnTo>
                    <a:pt x="237835" y="923454"/>
                  </a:lnTo>
                  <a:lnTo>
                    <a:pt x="206746" y="903278"/>
                  </a:lnTo>
                  <a:lnTo>
                    <a:pt x="111923" y="883102"/>
                  </a:lnTo>
                  <a:lnTo>
                    <a:pt x="75392" y="883102"/>
                  </a:lnTo>
                  <a:lnTo>
                    <a:pt x="59070" y="876894"/>
                  </a:lnTo>
                  <a:lnTo>
                    <a:pt x="45080" y="865253"/>
                  </a:lnTo>
                  <a:lnTo>
                    <a:pt x="35753" y="855941"/>
                  </a:lnTo>
                  <a:lnTo>
                    <a:pt x="27981" y="845853"/>
                  </a:lnTo>
                  <a:lnTo>
                    <a:pt x="38085" y="820245"/>
                  </a:lnTo>
                  <a:lnTo>
                    <a:pt x="41194" y="792308"/>
                  </a:lnTo>
                  <a:lnTo>
                    <a:pt x="36530" y="775236"/>
                  </a:lnTo>
                  <a:lnTo>
                    <a:pt x="27203" y="761268"/>
                  </a:lnTo>
                  <a:lnTo>
                    <a:pt x="27203" y="744972"/>
                  </a:lnTo>
                  <a:lnTo>
                    <a:pt x="43525" y="740316"/>
                  </a:lnTo>
                  <a:lnTo>
                    <a:pt x="55184" y="724795"/>
                  </a:lnTo>
                  <a:lnTo>
                    <a:pt x="56738" y="703067"/>
                  </a:lnTo>
                  <a:lnTo>
                    <a:pt x="72283" y="679010"/>
                  </a:lnTo>
                  <a:lnTo>
                    <a:pt x="71506" y="642538"/>
                  </a:lnTo>
                  <a:lnTo>
                    <a:pt x="62956" y="606065"/>
                  </a:lnTo>
                  <a:lnTo>
                    <a:pt x="70729" y="575025"/>
                  </a:lnTo>
                  <a:lnTo>
                    <a:pt x="83165" y="568041"/>
                  </a:lnTo>
                  <a:lnTo>
                    <a:pt x="108814" y="557953"/>
                  </a:lnTo>
                  <a:lnTo>
                    <a:pt x="132131" y="543208"/>
                  </a:lnTo>
                  <a:lnTo>
                    <a:pt x="135240" y="527688"/>
                  </a:lnTo>
                  <a:lnTo>
                    <a:pt x="108036" y="504408"/>
                  </a:lnTo>
                  <a:lnTo>
                    <a:pt x="99487" y="491992"/>
                  </a:lnTo>
                  <a:lnTo>
                    <a:pt x="87051" y="486560"/>
                  </a:lnTo>
                  <a:lnTo>
                    <a:pt x="61402" y="464831"/>
                  </a:lnTo>
                  <a:lnTo>
                    <a:pt x="38862" y="436119"/>
                  </a:lnTo>
                  <a:lnTo>
                    <a:pt x="10104" y="412838"/>
                  </a:lnTo>
                  <a:lnTo>
                    <a:pt x="0" y="377918"/>
                  </a:lnTo>
                  <a:lnTo>
                    <a:pt x="64511" y="335237"/>
                  </a:lnTo>
                  <a:lnTo>
                    <a:pt x="93269" y="305749"/>
                  </a:lnTo>
                  <a:lnTo>
                    <a:pt x="125136" y="263844"/>
                  </a:lnTo>
                  <a:lnTo>
                    <a:pt x="126690" y="252980"/>
                  </a:lnTo>
                  <a:lnTo>
                    <a:pt x="125136" y="243668"/>
                  </a:lnTo>
                  <a:lnTo>
                    <a:pt x="124358" y="234356"/>
                  </a:lnTo>
                  <a:lnTo>
                    <a:pt x="130576" y="208747"/>
                  </a:lnTo>
                  <a:lnTo>
                    <a:pt x="141458" y="186243"/>
                  </a:lnTo>
                  <a:lnTo>
                    <a:pt x="169438" y="139682"/>
                  </a:lnTo>
                  <a:lnTo>
                    <a:pt x="172547" y="121058"/>
                  </a:lnTo>
                  <a:lnTo>
                    <a:pt x="166329" y="117178"/>
                  </a:lnTo>
                  <a:lnTo>
                    <a:pt x="154671" y="105538"/>
                  </a:lnTo>
                  <a:lnTo>
                    <a:pt x="156225" y="99330"/>
                  </a:lnTo>
                  <a:lnTo>
                    <a:pt x="158557" y="93121"/>
                  </a:lnTo>
                  <a:lnTo>
                    <a:pt x="163220" y="62081"/>
                  </a:lnTo>
                  <a:lnTo>
                    <a:pt x="184983" y="64409"/>
                  </a:lnTo>
                  <a:lnTo>
                    <a:pt x="214518" y="58977"/>
                  </a:lnTo>
                  <a:lnTo>
                    <a:pt x="219959" y="51993"/>
                  </a:lnTo>
                  <a:lnTo>
                    <a:pt x="222291" y="38025"/>
                  </a:lnTo>
                  <a:lnTo>
                    <a:pt x="223845" y="24056"/>
                  </a:lnTo>
                  <a:lnTo>
                    <a:pt x="239390" y="31040"/>
                  </a:lnTo>
                  <a:lnTo>
                    <a:pt x="255712" y="41129"/>
                  </a:lnTo>
                  <a:lnTo>
                    <a:pt x="308564" y="85361"/>
                  </a:lnTo>
                  <a:lnTo>
                    <a:pt x="321777" y="89241"/>
                  </a:lnTo>
                  <a:lnTo>
                    <a:pt x="360639" y="77601"/>
                  </a:lnTo>
                  <a:lnTo>
                    <a:pt x="379293" y="75273"/>
                  </a:lnTo>
                  <a:lnTo>
                    <a:pt x="410383" y="86137"/>
                  </a:lnTo>
                  <a:lnTo>
                    <a:pt x="422819" y="93121"/>
                  </a:lnTo>
                  <a:lnTo>
                    <a:pt x="436032" y="105538"/>
                  </a:lnTo>
                  <a:lnTo>
                    <a:pt x="451577" y="107090"/>
                  </a:lnTo>
                  <a:lnTo>
                    <a:pt x="473339" y="88465"/>
                  </a:lnTo>
                  <a:lnTo>
                    <a:pt x="496656" y="77601"/>
                  </a:lnTo>
                  <a:lnTo>
                    <a:pt x="524637" y="89241"/>
                  </a:lnTo>
                  <a:lnTo>
                    <a:pt x="540959" y="79929"/>
                  </a:lnTo>
                  <a:lnTo>
                    <a:pt x="554949" y="62081"/>
                  </a:lnTo>
                  <a:lnTo>
                    <a:pt x="592257" y="31040"/>
                  </a:lnTo>
                  <a:lnTo>
                    <a:pt x="610133" y="36473"/>
                  </a:lnTo>
                  <a:lnTo>
                    <a:pt x="631119" y="53545"/>
                  </a:lnTo>
                  <a:lnTo>
                    <a:pt x="647441" y="55873"/>
                  </a:lnTo>
                  <a:lnTo>
                    <a:pt x="652882" y="47337"/>
                  </a:lnTo>
                  <a:lnTo>
                    <a:pt x="655991" y="22504"/>
                  </a:lnTo>
                  <a:lnTo>
                    <a:pt x="659877" y="10088"/>
                  </a:lnTo>
                  <a:lnTo>
                    <a:pt x="666872" y="0"/>
                  </a:lnTo>
                  <a:lnTo>
                    <a:pt x="682417" y="0"/>
                  </a:lnTo>
                  <a:lnTo>
                    <a:pt x="698739" y="12416"/>
                  </a:lnTo>
                  <a:lnTo>
                    <a:pt x="704957" y="16296"/>
                  </a:lnTo>
                  <a:lnTo>
                    <a:pt x="725942" y="22504"/>
                  </a:lnTo>
                  <a:lnTo>
                    <a:pt x="762473" y="48889"/>
                  </a:lnTo>
                  <a:lnTo>
                    <a:pt x="781904" y="94673"/>
                  </a:lnTo>
                  <a:lnTo>
                    <a:pt x="784235" y="120282"/>
                  </a:lnTo>
                  <a:lnTo>
                    <a:pt x="782681" y="145890"/>
                  </a:lnTo>
                  <a:lnTo>
                    <a:pt x="778017" y="173827"/>
                  </a:lnTo>
                  <a:lnTo>
                    <a:pt x="778795" y="200987"/>
                  </a:lnTo>
                  <a:lnTo>
                    <a:pt x="786567" y="220387"/>
                  </a:lnTo>
                  <a:lnTo>
                    <a:pt x="796671" y="238236"/>
                  </a:lnTo>
                  <a:lnTo>
                    <a:pt x="808330" y="255308"/>
                  </a:lnTo>
                  <a:lnTo>
                    <a:pt x="816102" y="273932"/>
                  </a:lnTo>
                  <a:lnTo>
                    <a:pt x="809107" y="287124"/>
                  </a:lnTo>
                  <a:lnTo>
                    <a:pt x="788121" y="311181"/>
                  </a:lnTo>
                  <a:lnTo>
                    <a:pt x="779572" y="326701"/>
                  </a:lnTo>
                  <a:lnTo>
                    <a:pt x="774131" y="363950"/>
                  </a:lnTo>
                  <a:lnTo>
                    <a:pt x="760918" y="384126"/>
                  </a:lnTo>
                  <a:lnTo>
                    <a:pt x="752368" y="408958"/>
                  </a:lnTo>
                  <a:lnTo>
                    <a:pt x="750037" y="426807"/>
                  </a:lnTo>
                  <a:lnTo>
                    <a:pt x="744596" y="442327"/>
                  </a:lnTo>
                  <a:lnTo>
                    <a:pt x="741487" y="481127"/>
                  </a:lnTo>
                  <a:lnTo>
                    <a:pt x="755477" y="516824"/>
                  </a:lnTo>
                  <a:lnTo>
                    <a:pt x="760141" y="520704"/>
                  </a:lnTo>
                  <a:lnTo>
                    <a:pt x="764027" y="525360"/>
                  </a:lnTo>
                  <a:lnTo>
                    <a:pt x="767136" y="544760"/>
                  </a:lnTo>
                  <a:lnTo>
                    <a:pt x="772577" y="562609"/>
                  </a:lnTo>
                  <a:lnTo>
                    <a:pt x="797448" y="593649"/>
                  </a:lnTo>
                  <a:lnTo>
                    <a:pt x="812216" y="607618"/>
                  </a:lnTo>
                  <a:lnTo>
                    <a:pt x="828538" y="608394"/>
                  </a:lnTo>
                  <a:lnTo>
                    <a:pt x="872063" y="599081"/>
                  </a:lnTo>
                  <a:lnTo>
                    <a:pt x="929579" y="595201"/>
                  </a:lnTo>
                  <a:lnTo>
                    <a:pt x="959114" y="595977"/>
                  </a:lnTo>
                  <a:lnTo>
                    <a:pt x="987872" y="588993"/>
                  </a:lnTo>
                  <a:lnTo>
                    <a:pt x="1016630" y="577353"/>
                  </a:lnTo>
                  <a:lnTo>
                    <a:pt x="1044611" y="571145"/>
                  </a:lnTo>
                  <a:lnTo>
                    <a:pt x="1071814" y="575801"/>
                  </a:lnTo>
                  <a:lnTo>
                    <a:pt x="1077255" y="599857"/>
                  </a:lnTo>
                  <a:lnTo>
                    <a:pt x="1088913" y="618482"/>
                  </a:lnTo>
                  <a:lnTo>
                    <a:pt x="1106790" y="625466"/>
                  </a:lnTo>
                  <a:lnTo>
                    <a:pt x="1123889" y="634778"/>
                  </a:lnTo>
                  <a:lnTo>
                    <a:pt x="1137879" y="654954"/>
                  </a:lnTo>
                  <a:lnTo>
                    <a:pt x="1151093" y="677459"/>
                  </a:lnTo>
                  <a:lnTo>
                    <a:pt x="1165860" y="691427"/>
                  </a:lnTo>
                  <a:lnTo>
                    <a:pt x="1177519" y="708499"/>
                  </a:lnTo>
                  <a:lnTo>
                    <a:pt x="1181405" y="734883"/>
                  </a:lnTo>
                  <a:lnTo>
                    <a:pt x="1172855" y="758940"/>
                  </a:lnTo>
                  <a:lnTo>
                    <a:pt x="1164305" y="769028"/>
                  </a:lnTo>
                  <a:lnTo>
                    <a:pt x="1158865" y="781444"/>
                  </a:lnTo>
                  <a:lnTo>
                    <a:pt x="1156533" y="802397"/>
                  </a:lnTo>
                  <a:lnTo>
                    <a:pt x="1156533" y="815589"/>
                  </a:lnTo>
                  <a:lnTo>
                    <a:pt x="1170524" y="835765"/>
                  </a:lnTo>
                  <a:lnTo>
                    <a:pt x="1179850" y="843525"/>
                  </a:lnTo>
                  <a:lnTo>
                    <a:pt x="1193841" y="858269"/>
                  </a:lnTo>
                  <a:lnTo>
                    <a:pt x="1202390" y="878446"/>
                  </a:lnTo>
                  <a:lnTo>
                    <a:pt x="1197727" y="893190"/>
                  </a:lnTo>
                  <a:lnTo>
                    <a:pt x="1190732" y="897846"/>
                  </a:lnTo>
                  <a:lnTo>
                    <a:pt x="1171301" y="904830"/>
                  </a:lnTo>
                  <a:lnTo>
                    <a:pt x="1160419" y="910262"/>
                  </a:lnTo>
                  <a:lnTo>
                    <a:pt x="1144097" y="926559"/>
                  </a:lnTo>
                  <a:lnTo>
                    <a:pt x="1123112" y="936647"/>
                  </a:lnTo>
                  <a:lnTo>
                    <a:pt x="1090468" y="948287"/>
                  </a:lnTo>
                  <a:lnTo>
                    <a:pt x="1080364" y="954495"/>
                  </a:lnTo>
                  <a:lnTo>
                    <a:pt x="1067928" y="969239"/>
                  </a:lnTo>
                  <a:lnTo>
                    <a:pt x="1059378" y="951391"/>
                  </a:lnTo>
                  <a:lnTo>
                    <a:pt x="1034507" y="909486"/>
                  </a:lnTo>
                  <a:lnTo>
                    <a:pt x="1012744" y="885430"/>
                  </a:lnTo>
                  <a:lnTo>
                    <a:pt x="982431" y="853613"/>
                  </a:lnTo>
                  <a:lnTo>
                    <a:pt x="941238" y="807829"/>
                  </a:lnTo>
                  <a:lnTo>
                    <a:pt x="932688" y="778340"/>
                  </a:lnTo>
                  <a:lnTo>
                    <a:pt x="934243" y="771356"/>
                  </a:lnTo>
                  <a:lnTo>
                    <a:pt x="931133" y="748076"/>
                  </a:lnTo>
                  <a:lnTo>
                    <a:pt x="916366" y="742644"/>
                  </a:lnTo>
                  <a:lnTo>
                    <a:pt x="879836" y="741091"/>
                  </a:lnTo>
                  <a:lnTo>
                    <a:pt x="862736" y="751956"/>
                  </a:lnTo>
                  <a:lnTo>
                    <a:pt x="851855" y="765924"/>
                  </a:lnTo>
                  <a:lnTo>
                    <a:pt x="833978" y="789980"/>
                  </a:lnTo>
                  <a:lnTo>
                    <a:pt x="796671" y="803948"/>
                  </a:lnTo>
                  <a:lnTo>
                    <a:pt x="739155" y="807829"/>
                  </a:lnTo>
                  <a:lnTo>
                    <a:pt x="683971" y="814813"/>
                  </a:lnTo>
                  <a:lnTo>
                    <a:pt x="648995" y="828781"/>
                  </a:lnTo>
                  <a:lnTo>
                    <a:pt x="629564" y="850509"/>
                  </a:lnTo>
                  <a:lnTo>
                    <a:pt x="586039" y="898622"/>
                  </a:lnTo>
                  <a:lnTo>
                    <a:pt x="541736" y="959927"/>
                  </a:lnTo>
                  <a:lnTo>
                    <a:pt x="506761" y="1004936"/>
                  </a:lnTo>
                  <a:lnTo>
                    <a:pt x="497434" y="1035976"/>
                  </a:lnTo>
                  <a:lnTo>
                    <a:pt x="499765" y="1052272"/>
                  </a:lnTo>
                  <a:lnTo>
                    <a:pt x="522305" y="1062361"/>
                  </a:lnTo>
                  <a:lnTo>
                    <a:pt x="544845" y="1063913"/>
                  </a:lnTo>
                  <a:lnTo>
                    <a:pt x="550286" y="1076329"/>
                  </a:lnTo>
                  <a:lnTo>
                    <a:pt x="548732" y="1090297"/>
                  </a:lnTo>
                  <a:lnTo>
                    <a:pt x="537850" y="1107369"/>
                  </a:lnTo>
                  <a:lnTo>
                    <a:pt x="484998" y="1159362"/>
                  </a:lnTo>
                  <a:lnTo>
                    <a:pt x="443027" y="119117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tr-TR"/>
            </a:p>
          </p:txBody>
        </p:sp>
        <p:sp>
          <p:nvSpPr>
            <p:cNvPr id="228" name="Serbest Form 227">
              <a:extLst>
                <a:ext uri="{FF2B5EF4-FFF2-40B4-BE49-F238E27FC236}">
                  <a16:creationId xmlns:a16="http://schemas.microsoft.com/office/drawing/2014/main" id="{9112A151-4AE1-A589-3AC8-548E4DC0F7B9}"/>
                </a:ext>
              </a:extLst>
            </p:cNvPr>
            <p:cNvSpPr/>
            <p:nvPr/>
          </p:nvSpPr>
          <p:spPr>
            <a:xfrm>
              <a:off x="7204946" y="7128217"/>
              <a:ext cx="1181059" cy="1060394"/>
            </a:xfrm>
            <a:custGeom>
              <a:avLst/>
              <a:gdLst>
                <a:gd name="connsiteX0" fmla="*/ 72283 w 624900"/>
                <a:gd name="connsiteY0" fmla="*/ 557953 h 561056"/>
                <a:gd name="connsiteX1" fmla="*/ 65288 w 624900"/>
                <a:gd name="connsiteY1" fmla="*/ 543208 h 561056"/>
                <a:gd name="connsiteX2" fmla="*/ 50521 w 624900"/>
                <a:gd name="connsiteY2" fmla="*/ 535448 h 561056"/>
                <a:gd name="connsiteX3" fmla="*/ 38085 w 624900"/>
                <a:gd name="connsiteY3" fmla="*/ 526912 h 561056"/>
                <a:gd name="connsiteX4" fmla="*/ 27981 w 624900"/>
                <a:gd name="connsiteY4" fmla="*/ 514496 h 561056"/>
                <a:gd name="connsiteX5" fmla="*/ 13213 w 624900"/>
                <a:gd name="connsiteY5" fmla="*/ 483456 h 561056"/>
                <a:gd name="connsiteX6" fmla="*/ 0 w 624900"/>
                <a:gd name="connsiteY6" fmla="*/ 450087 h 561056"/>
                <a:gd name="connsiteX7" fmla="*/ 41971 w 624900"/>
                <a:gd name="connsiteY7" fmla="*/ 418271 h 561056"/>
                <a:gd name="connsiteX8" fmla="*/ 94823 w 624900"/>
                <a:gd name="connsiteY8" fmla="*/ 366278 h 561056"/>
                <a:gd name="connsiteX9" fmla="*/ 105705 w 624900"/>
                <a:gd name="connsiteY9" fmla="*/ 349205 h 561056"/>
                <a:gd name="connsiteX10" fmla="*/ 107259 w 624900"/>
                <a:gd name="connsiteY10" fmla="*/ 335237 h 561056"/>
                <a:gd name="connsiteX11" fmla="*/ 101818 w 624900"/>
                <a:gd name="connsiteY11" fmla="*/ 322821 h 561056"/>
                <a:gd name="connsiteX12" fmla="*/ 79279 w 624900"/>
                <a:gd name="connsiteY12" fmla="*/ 321269 h 561056"/>
                <a:gd name="connsiteX13" fmla="*/ 56738 w 624900"/>
                <a:gd name="connsiteY13" fmla="*/ 311181 h 561056"/>
                <a:gd name="connsiteX14" fmla="*/ 54407 w 624900"/>
                <a:gd name="connsiteY14" fmla="*/ 294885 h 561056"/>
                <a:gd name="connsiteX15" fmla="*/ 63734 w 624900"/>
                <a:gd name="connsiteY15" fmla="*/ 263844 h 561056"/>
                <a:gd name="connsiteX16" fmla="*/ 98710 w 624900"/>
                <a:gd name="connsiteY16" fmla="*/ 218836 h 561056"/>
                <a:gd name="connsiteX17" fmla="*/ 143012 w 624900"/>
                <a:gd name="connsiteY17" fmla="*/ 157531 h 561056"/>
                <a:gd name="connsiteX18" fmla="*/ 186538 w 624900"/>
                <a:gd name="connsiteY18" fmla="*/ 109418 h 561056"/>
                <a:gd name="connsiteX19" fmla="*/ 205969 w 624900"/>
                <a:gd name="connsiteY19" fmla="*/ 87690 h 561056"/>
                <a:gd name="connsiteX20" fmla="*/ 240944 w 624900"/>
                <a:gd name="connsiteY20" fmla="*/ 73721 h 561056"/>
                <a:gd name="connsiteX21" fmla="*/ 296129 w 624900"/>
                <a:gd name="connsiteY21" fmla="*/ 66737 h 561056"/>
                <a:gd name="connsiteX22" fmla="*/ 353644 w 624900"/>
                <a:gd name="connsiteY22" fmla="*/ 62857 h 561056"/>
                <a:gd name="connsiteX23" fmla="*/ 390952 w 624900"/>
                <a:gd name="connsiteY23" fmla="*/ 48889 h 561056"/>
                <a:gd name="connsiteX24" fmla="*/ 408828 w 624900"/>
                <a:gd name="connsiteY24" fmla="*/ 24832 h 561056"/>
                <a:gd name="connsiteX25" fmla="*/ 419710 w 624900"/>
                <a:gd name="connsiteY25" fmla="*/ 10864 h 561056"/>
                <a:gd name="connsiteX26" fmla="*/ 436809 w 624900"/>
                <a:gd name="connsiteY26" fmla="*/ 0 h 561056"/>
                <a:gd name="connsiteX27" fmla="*/ 473339 w 624900"/>
                <a:gd name="connsiteY27" fmla="*/ 1552 h 561056"/>
                <a:gd name="connsiteX28" fmla="*/ 488107 w 624900"/>
                <a:gd name="connsiteY28" fmla="*/ 6984 h 561056"/>
                <a:gd name="connsiteX29" fmla="*/ 491216 w 624900"/>
                <a:gd name="connsiteY29" fmla="*/ 30265 h 561056"/>
                <a:gd name="connsiteX30" fmla="*/ 489661 w 624900"/>
                <a:gd name="connsiteY30" fmla="*/ 37249 h 561056"/>
                <a:gd name="connsiteX31" fmla="*/ 498211 w 624900"/>
                <a:gd name="connsiteY31" fmla="*/ 66737 h 561056"/>
                <a:gd name="connsiteX32" fmla="*/ 539405 w 624900"/>
                <a:gd name="connsiteY32" fmla="*/ 112522 h 561056"/>
                <a:gd name="connsiteX33" fmla="*/ 569717 w 624900"/>
                <a:gd name="connsiteY33" fmla="*/ 144338 h 561056"/>
                <a:gd name="connsiteX34" fmla="*/ 591480 w 624900"/>
                <a:gd name="connsiteY34" fmla="*/ 168395 h 561056"/>
                <a:gd name="connsiteX35" fmla="*/ 616351 w 624900"/>
                <a:gd name="connsiteY35" fmla="*/ 210299 h 561056"/>
                <a:gd name="connsiteX36" fmla="*/ 624901 w 624900"/>
                <a:gd name="connsiteY36" fmla="*/ 228148 h 561056"/>
                <a:gd name="connsiteX37" fmla="*/ 599252 w 624900"/>
                <a:gd name="connsiteY37" fmla="*/ 238236 h 561056"/>
                <a:gd name="connsiteX38" fmla="*/ 571271 w 624900"/>
                <a:gd name="connsiteY38" fmla="*/ 240564 h 561056"/>
                <a:gd name="connsiteX39" fmla="*/ 558058 w 624900"/>
                <a:gd name="connsiteY39" fmla="*/ 245996 h 561056"/>
                <a:gd name="connsiteX40" fmla="*/ 522305 w 624900"/>
                <a:gd name="connsiteY40" fmla="*/ 273156 h 561056"/>
                <a:gd name="connsiteX41" fmla="*/ 495102 w 624900"/>
                <a:gd name="connsiteY41" fmla="*/ 278589 h 561056"/>
                <a:gd name="connsiteX42" fmla="*/ 481889 w 624900"/>
                <a:gd name="connsiteY42" fmla="*/ 285573 h 561056"/>
                <a:gd name="connsiteX43" fmla="*/ 472562 w 624900"/>
                <a:gd name="connsiteY43" fmla="*/ 286349 h 561056"/>
                <a:gd name="connsiteX44" fmla="*/ 460126 w 624900"/>
                <a:gd name="connsiteY44" fmla="*/ 282469 h 561056"/>
                <a:gd name="connsiteX45" fmla="*/ 429814 w 624900"/>
                <a:gd name="connsiteY45" fmla="*/ 285573 h 561056"/>
                <a:gd name="connsiteX46" fmla="*/ 400279 w 624900"/>
                <a:gd name="connsiteY46" fmla="*/ 297213 h 561056"/>
                <a:gd name="connsiteX47" fmla="*/ 353644 w 624900"/>
                <a:gd name="connsiteY47" fmla="*/ 301093 h 561056"/>
                <a:gd name="connsiteX48" fmla="*/ 338099 w 624900"/>
                <a:gd name="connsiteY48" fmla="*/ 305749 h 561056"/>
                <a:gd name="connsiteX49" fmla="*/ 324886 w 624900"/>
                <a:gd name="connsiteY49" fmla="*/ 313509 h 561056"/>
                <a:gd name="connsiteX50" fmla="*/ 313228 w 624900"/>
                <a:gd name="connsiteY50" fmla="*/ 324373 h 561056"/>
                <a:gd name="connsiteX51" fmla="*/ 300792 w 624900"/>
                <a:gd name="connsiteY51" fmla="*/ 332909 h 561056"/>
                <a:gd name="connsiteX52" fmla="*/ 286802 w 624900"/>
                <a:gd name="connsiteY52" fmla="*/ 337565 h 561056"/>
                <a:gd name="connsiteX53" fmla="*/ 275143 w 624900"/>
                <a:gd name="connsiteY53" fmla="*/ 352310 h 561056"/>
                <a:gd name="connsiteX54" fmla="*/ 270479 w 624900"/>
                <a:gd name="connsiteY54" fmla="*/ 372486 h 561056"/>
                <a:gd name="connsiteX55" fmla="*/ 262707 w 624900"/>
                <a:gd name="connsiteY55" fmla="*/ 385678 h 561056"/>
                <a:gd name="connsiteX56" fmla="*/ 249494 w 624900"/>
                <a:gd name="connsiteY56" fmla="*/ 382574 h 561056"/>
                <a:gd name="connsiteX57" fmla="*/ 246385 w 624900"/>
                <a:gd name="connsiteY57" fmla="*/ 377142 h 561056"/>
                <a:gd name="connsiteX58" fmla="*/ 245608 w 624900"/>
                <a:gd name="connsiteY58" fmla="*/ 373262 h 561056"/>
                <a:gd name="connsiteX59" fmla="*/ 240944 w 624900"/>
                <a:gd name="connsiteY59" fmla="*/ 370934 h 561056"/>
                <a:gd name="connsiteX60" fmla="*/ 230063 w 624900"/>
                <a:gd name="connsiteY60" fmla="*/ 374814 h 561056"/>
                <a:gd name="connsiteX61" fmla="*/ 213741 w 624900"/>
                <a:gd name="connsiteY61" fmla="*/ 385678 h 561056"/>
                <a:gd name="connsiteX62" fmla="*/ 207523 w 624900"/>
                <a:gd name="connsiteY62" fmla="*/ 388006 h 561056"/>
                <a:gd name="connsiteX63" fmla="*/ 193533 w 624900"/>
                <a:gd name="connsiteY63" fmla="*/ 390334 h 561056"/>
                <a:gd name="connsiteX64" fmla="*/ 194310 w 624900"/>
                <a:gd name="connsiteY64" fmla="*/ 405078 h 561056"/>
                <a:gd name="connsiteX65" fmla="*/ 202082 w 624900"/>
                <a:gd name="connsiteY65" fmla="*/ 414391 h 561056"/>
                <a:gd name="connsiteX66" fmla="*/ 208300 w 624900"/>
                <a:gd name="connsiteY66" fmla="*/ 425255 h 561056"/>
                <a:gd name="connsiteX67" fmla="*/ 211409 w 624900"/>
                <a:gd name="connsiteY67" fmla="*/ 438447 h 561056"/>
                <a:gd name="connsiteX68" fmla="*/ 216850 w 624900"/>
                <a:gd name="connsiteY68" fmla="*/ 450863 h 561056"/>
                <a:gd name="connsiteX69" fmla="*/ 226177 w 624900"/>
                <a:gd name="connsiteY69" fmla="*/ 454743 h 561056"/>
                <a:gd name="connsiteX70" fmla="*/ 233172 w 624900"/>
                <a:gd name="connsiteY70" fmla="*/ 464055 h 561056"/>
                <a:gd name="connsiteX71" fmla="*/ 240944 w 624900"/>
                <a:gd name="connsiteY71" fmla="*/ 470263 h 561056"/>
                <a:gd name="connsiteX72" fmla="*/ 260375 w 624900"/>
                <a:gd name="connsiteY72" fmla="*/ 475696 h 561056"/>
                <a:gd name="connsiteX73" fmla="*/ 277475 w 624900"/>
                <a:gd name="connsiteY73" fmla="*/ 488112 h 561056"/>
                <a:gd name="connsiteX74" fmla="*/ 286024 w 624900"/>
                <a:gd name="connsiteY74" fmla="*/ 502080 h 561056"/>
                <a:gd name="connsiteX75" fmla="*/ 276698 w 624900"/>
                <a:gd name="connsiteY75" fmla="*/ 514496 h 561056"/>
                <a:gd name="connsiteX76" fmla="*/ 262707 w 624900"/>
                <a:gd name="connsiteY76" fmla="*/ 509064 h 561056"/>
                <a:gd name="connsiteX77" fmla="*/ 249494 w 624900"/>
                <a:gd name="connsiteY77" fmla="*/ 502080 h 561056"/>
                <a:gd name="connsiteX78" fmla="*/ 244053 w 624900"/>
                <a:gd name="connsiteY78" fmla="*/ 502856 h 561056"/>
                <a:gd name="connsiteX79" fmla="*/ 238613 w 624900"/>
                <a:gd name="connsiteY79" fmla="*/ 505184 h 561056"/>
                <a:gd name="connsiteX80" fmla="*/ 233172 w 624900"/>
                <a:gd name="connsiteY80" fmla="*/ 519928 h 561056"/>
                <a:gd name="connsiteX81" fmla="*/ 229286 w 624900"/>
                <a:gd name="connsiteY81" fmla="*/ 536224 h 561056"/>
                <a:gd name="connsiteX82" fmla="*/ 219959 w 624900"/>
                <a:gd name="connsiteY82" fmla="*/ 545537 h 561056"/>
                <a:gd name="connsiteX83" fmla="*/ 208300 w 624900"/>
                <a:gd name="connsiteY83" fmla="*/ 547089 h 561056"/>
                <a:gd name="connsiteX84" fmla="*/ 185760 w 624900"/>
                <a:gd name="connsiteY84" fmla="*/ 546313 h 561056"/>
                <a:gd name="connsiteX85" fmla="*/ 163998 w 624900"/>
                <a:gd name="connsiteY85" fmla="*/ 550969 h 561056"/>
                <a:gd name="connsiteX86" fmla="*/ 143012 w 624900"/>
                <a:gd name="connsiteY86" fmla="*/ 561057 h 561056"/>
                <a:gd name="connsiteX87" fmla="*/ 120472 w 624900"/>
                <a:gd name="connsiteY87" fmla="*/ 561057 h 561056"/>
                <a:gd name="connsiteX88" fmla="*/ 96378 w 624900"/>
                <a:gd name="connsiteY88" fmla="*/ 554849 h 561056"/>
                <a:gd name="connsiteX89" fmla="*/ 72283 w 624900"/>
                <a:gd name="connsiteY89" fmla="*/ 557953 h 561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624900" h="561056">
                  <a:moveTo>
                    <a:pt x="72283" y="557953"/>
                  </a:moveTo>
                  <a:lnTo>
                    <a:pt x="65288" y="543208"/>
                  </a:lnTo>
                  <a:lnTo>
                    <a:pt x="50521" y="535448"/>
                  </a:lnTo>
                  <a:lnTo>
                    <a:pt x="38085" y="526912"/>
                  </a:lnTo>
                  <a:lnTo>
                    <a:pt x="27981" y="514496"/>
                  </a:lnTo>
                  <a:lnTo>
                    <a:pt x="13213" y="483456"/>
                  </a:lnTo>
                  <a:lnTo>
                    <a:pt x="0" y="450087"/>
                  </a:lnTo>
                  <a:lnTo>
                    <a:pt x="41971" y="418271"/>
                  </a:lnTo>
                  <a:lnTo>
                    <a:pt x="94823" y="366278"/>
                  </a:lnTo>
                  <a:lnTo>
                    <a:pt x="105705" y="349205"/>
                  </a:lnTo>
                  <a:lnTo>
                    <a:pt x="107259" y="335237"/>
                  </a:lnTo>
                  <a:lnTo>
                    <a:pt x="101818" y="322821"/>
                  </a:lnTo>
                  <a:lnTo>
                    <a:pt x="79279" y="321269"/>
                  </a:lnTo>
                  <a:lnTo>
                    <a:pt x="56738" y="311181"/>
                  </a:lnTo>
                  <a:lnTo>
                    <a:pt x="54407" y="294885"/>
                  </a:lnTo>
                  <a:lnTo>
                    <a:pt x="63734" y="263844"/>
                  </a:lnTo>
                  <a:lnTo>
                    <a:pt x="98710" y="218836"/>
                  </a:lnTo>
                  <a:lnTo>
                    <a:pt x="143012" y="157531"/>
                  </a:lnTo>
                  <a:lnTo>
                    <a:pt x="186538" y="109418"/>
                  </a:lnTo>
                  <a:lnTo>
                    <a:pt x="205969" y="87690"/>
                  </a:lnTo>
                  <a:lnTo>
                    <a:pt x="240944" y="73721"/>
                  </a:lnTo>
                  <a:lnTo>
                    <a:pt x="296129" y="66737"/>
                  </a:lnTo>
                  <a:lnTo>
                    <a:pt x="353644" y="62857"/>
                  </a:lnTo>
                  <a:lnTo>
                    <a:pt x="390952" y="48889"/>
                  </a:lnTo>
                  <a:lnTo>
                    <a:pt x="408828" y="24832"/>
                  </a:lnTo>
                  <a:lnTo>
                    <a:pt x="419710" y="10864"/>
                  </a:lnTo>
                  <a:lnTo>
                    <a:pt x="436809" y="0"/>
                  </a:lnTo>
                  <a:lnTo>
                    <a:pt x="473339" y="1552"/>
                  </a:lnTo>
                  <a:lnTo>
                    <a:pt x="488107" y="6984"/>
                  </a:lnTo>
                  <a:lnTo>
                    <a:pt x="491216" y="30265"/>
                  </a:lnTo>
                  <a:lnTo>
                    <a:pt x="489661" y="37249"/>
                  </a:lnTo>
                  <a:lnTo>
                    <a:pt x="498211" y="66737"/>
                  </a:lnTo>
                  <a:lnTo>
                    <a:pt x="539405" y="112522"/>
                  </a:lnTo>
                  <a:lnTo>
                    <a:pt x="569717" y="144338"/>
                  </a:lnTo>
                  <a:lnTo>
                    <a:pt x="591480" y="168395"/>
                  </a:lnTo>
                  <a:lnTo>
                    <a:pt x="616351" y="210299"/>
                  </a:lnTo>
                  <a:lnTo>
                    <a:pt x="624901" y="228148"/>
                  </a:lnTo>
                  <a:lnTo>
                    <a:pt x="599252" y="238236"/>
                  </a:lnTo>
                  <a:lnTo>
                    <a:pt x="571271" y="240564"/>
                  </a:lnTo>
                  <a:lnTo>
                    <a:pt x="558058" y="245996"/>
                  </a:lnTo>
                  <a:lnTo>
                    <a:pt x="522305" y="273156"/>
                  </a:lnTo>
                  <a:lnTo>
                    <a:pt x="495102" y="278589"/>
                  </a:lnTo>
                  <a:lnTo>
                    <a:pt x="481889" y="285573"/>
                  </a:lnTo>
                  <a:lnTo>
                    <a:pt x="472562" y="286349"/>
                  </a:lnTo>
                  <a:lnTo>
                    <a:pt x="460126" y="282469"/>
                  </a:lnTo>
                  <a:lnTo>
                    <a:pt x="429814" y="285573"/>
                  </a:lnTo>
                  <a:lnTo>
                    <a:pt x="400279" y="297213"/>
                  </a:lnTo>
                  <a:lnTo>
                    <a:pt x="353644" y="301093"/>
                  </a:lnTo>
                  <a:lnTo>
                    <a:pt x="338099" y="305749"/>
                  </a:lnTo>
                  <a:lnTo>
                    <a:pt x="324886" y="313509"/>
                  </a:lnTo>
                  <a:lnTo>
                    <a:pt x="313228" y="324373"/>
                  </a:lnTo>
                  <a:lnTo>
                    <a:pt x="300792" y="332909"/>
                  </a:lnTo>
                  <a:lnTo>
                    <a:pt x="286802" y="337565"/>
                  </a:lnTo>
                  <a:lnTo>
                    <a:pt x="275143" y="352310"/>
                  </a:lnTo>
                  <a:lnTo>
                    <a:pt x="270479" y="372486"/>
                  </a:lnTo>
                  <a:lnTo>
                    <a:pt x="262707" y="385678"/>
                  </a:lnTo>
                  <a:lnTo>
                    <a:pt x="249494" y="382574"/>
                  </a:lnTo>
                  <a:lnTo>
                    <a:pt x="246385" y="377142"/>
                  </a:lnTo>
                  <a:lnTo>
                    <a:pt x="245608" y="373262"/>
                  </a:lnTo>
                  <a:lnTo>
                    <a:pt x="240944" y="370934"/>
                  </a:lnTo>
                  <a:lnTo>
                    <a:pt x="230063" y="374814"/>
                  </a:lnTo>
                  <a:lnTo>
                    <a:pt x="213741" y="385678"/>
                  </a:lnTo>
                  <a:lnTo>
                    <a:pt x="207523" y="388006"/>
                  </a:lnTo>
                  <a:lnTo>
                    <a:pt x="193533" y="390334"/>
                  </a:lnTo>
                  <a:lnTo>
                    <a:pt x="194310" y="405078"/>
                  </a:lnTo>
                  <a:lnTo>
                    <a:pt x="202082" y="414391"/>
                  </a:lnTo>
                  <a:lnTo>
                    <a:pt x="208300" y="425255"/>
                  </a:lnTo>
                  <a:lnTo>
                    <a:pt x="211409" y="438447"/>
                  </a:lnTo>
                  <a:lnTo>
                    <a:pt x="216850" y="450863"/>
                  </a:lnTo>
                  <a:lnTo>
                    <a:pt x="226177" y="454743"/>
                  </a:lnTo>
                  <a:lnTo>
                    <a:pt x="233172" y="464055"/>
                  </a:lnTo>
                  <a:lnTo>
                    <a:pt x="240944" y="470263"/>
                  </a:lnTo>
                  <a:lnTo>
                    <a:pt x="260375" y="475696"/>
                  </a:lnTo>
                  <a:lnTo>
                    <a:pt x="277475" y="488112"/>
                  </a:lnTo>
                  <a:lnTo>
                    <a:pt x="286024" y="502080"/>
                  </a:lnTo>
                  <a:lnTo>
                    <a:pt x="276698" y="514496"/>
                  </a:lnTo>
                  <a:lnTo>
                    <a:pt x="262707" y="509064"/>
                  </a:lnTo>
                  <a:lnTo>
                    <a:pt x="249494" y="502080"/>
                  </a:lnTo>
                  <a:lnTo>
                    <a:pt x="244053" y="502856"/>
                  </a:lnTo>
                  <a:lnTo>
                    <a:pt x="238613" y="505184"/>
                  </a:lnTo>
                  <a:lnTo>
                    <a:pt x="233172" y="519928"/>
                  </a:lnTo>
                  <a:lnTo>
                    <a:pt x="229286" y="536224"/>
                  </a:lnTo>
                  <a:lnTo>
                    <a:pt x="219959" y="545537"/>
                  </a:lnTo>
                  <a:lnTo>
                    <a:pt x="208300" y="547089"/>
                  </a:lnTo>
                  <a:lnTo>
                    <a:pt x="185760" y="546313"/>
                  </a:lnTo>
                  <a:lnTo>
                    <a:pt x="163998" y="550969"/>
                  </a:lnTo>
                  <a:lnTo>
                    <a:pt x="143012" y="561057"/>
                  </a:lnTo>
                  <a:lnTo>
                    <a:pt x="120472" y="561057"/>
                  </a:lnTo>
                  <a:lnTo>
                    <a:pt x="96378" y="554849"/>
                  </a:lnTo>
                  <a:lnTo>
                    <a:pt x="72283" y="55795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tr-TR"/>
            </a:p>
          </p:txBody>
        </p:sp>
        <p:sp>
          <p:nvSpPr>
            <p:cNvPr id="229" name="Serbest Form 228">
              <a:extLst>
                <a:ext uri="{FF2B5EF4-FFF2-40B4-BE49-F238E27FC236}">
                  <a16:creationId xmlns:a16="http://schemas.microsoft.com/office/drawing/2014/main" id="{C82119FA-6597-0A28-5D78-8FF711434A57}"/>
                </a:ext>
              </a:extLst>
            </p:cNvPr>
            <p:cNvSpPr/>
            <p:nvPr/>
          </p:nvSpPr>
          <p:spPr>
            <a:xfrm>
              <a:off x="8393351" y="6459421"/>
              <a:ext cx="766808" cy="928394"/>
            </a:xfrm>
            <a:custGeom>
              <a:avLst/>
              <a:gdLst>
                <a:gd name="connsiteX0" fmla="*/ 233172 w 405719"/>
                <a:gd name="connsiteY0" fmla="*/ 474143 h 491215"/>
                <a:gd name="connsiteX1" fmla="*/ 207523 w 405719"/>
                <a:gd name="connsiteY1" fmla="*/ 467935 h 491215"/>
                <a:gd name="connsiteX2" fmla="*/ 181874 w 405719"/>
                <a:gd name="connsiteY2" fmla="*/ 478799 h 491215"/>
                <a:gd name="connsiteX3" fmla="*/ 170216 w 405719"/>
                <a:gd name="connsiteY3" fmla="*/ 485784 h 491215"/>
                <a:gd name="connsiteX4" fmla="*/ 157780 w 405719"/>
                <a:gd name="connsiteY4" fmla="*/ 490440 h 491215"/>
                <a:gd name="connsiteX5" fmla="*/ 130576 w 405719"/>
                <a:gd name="connsiteY5" fmla="*/ 491216 h 491215"/>
                <a:gd name="connsiteX6" fmla="*/ 122027 w 405719"/>
                <a:gd name="connsiteY6" fmla="*/ 471039 h 491215"/>
                <a:gd name="connsiteX7" fmla="*/ 108036 w 405719"/>
                <a:gd name="connsiteY7" fmla="*/ 456295 h 491215"/>
                <a:gd name="connsiteX8" fmla="*/ 98710 w 405719"/>
                <a:gd name="connsiteY8" fmla="*/ 448535 h 491215"/>
                <a:gd name="connsiteX9" fmla="*/ 84719 w 405719"/>
                <a:gd name="connsiteY9" fmla="*/ 428359 h 491215"/>
                <a:gd name="connsiteX10" fmla="*/ 84719 w 405719"/>
                <a:gd name="connsiteY10" fmla="*/ 415167 h 491215"/>
                <a:gd name="connsiteX11" fmla="*/ 87051 w 405719"/>
                <a:gd name="connsiteY11" fmla="*/ 394214 h 491215"/>
                <a:gd name="connsiteX12" fmla="*/ 92492 w 405719"/>
                <a:gd name="connsiteY12" fmla="*/ 381798 h 491215"/>
                <a:gd name="connsiteX13" fmla="*/ 101041 w 405719"/>
                <a:gd name="connsiteY13" fmla="*/ 371710 h 491215"/>
                <a:gd name="connsiteX14" fmla="*/ 109591 w 405719"/>
                <a:gd name="connsiteY14" fmla="*/ 347653 h 491215"/>
                <a:gd name="connsiteX15" fmla="*/ 105705 w 405719"/>
                <a:gd name="connsiteY15" fmla="*/ 321269 h 491215"/>
                <a:gd name="connsiteX16" fmla="*/ 94046 w 405719"/>
                <a:gd name="connsiteY16" fmla="*/ 304197 h 491215"/>
                <a:gd name="connsiteX17" fmla="*/ 79279 w 405719"/>
                <a:gd name="connsiteY17" fmla="*/ 290229 h 491215"/>
                <a:gd name="connsiteX18" fmla="*/ 66065 w 405719"/>
                <a:gd name="connsiteY18" fmla="*/ 267724 h 491215"/>
                <a:gd name="connsiteX19" fmla="*/ 52075 w 405719"/>
                <a:gd name="connsiteY19" fmla="*/ 247548 h 491215"/>
                <a:gd name="connsiteX20" fmla="*/ 34976 w 405719"/>
                <a:gd name="connsiteY20" fmla="*/ 238236 h 491215"/>
                <a:gd name="connsiteX21" fmla="*/ 17099 w 405719"/>
                <a:gd name="connsiteY21" fmla="*/ 231252 h 491215"/>
                <a:gd name="connsiteX22" fmla="*/ 5441 w 405719"/>
                <a:gd name="connsiteY22" fmla="*/ 212627 h 491215"/>
                <a:gd name="connsiteX23" fmla="*/ 0 w 405719"/>
                <a:gd name="connsiteY23" fmla="*/ 188571 h 491215"/>
                <a:gd name="connsiteX24" fmla="*/ 122027 w 405719"/>
                <a:gd name="connsiteY24" fmla="*/ 6984 h 491215"/>
                <a:gd name="connsiteX25" fmla="*/ 143012 w 405719"/>
                <a:gd name="connsiteY25" fmla="*/ 10088 h 491215"/>
                <a:gd name="connsiteX26" fmla="*/ 174879 w 405719"/>
                <a:gd name="connsiteY26" fmla="*/ 776 h 491215"/>
                <a:gd name="connsiteX27" fmla="*/ 195865 w 405719"/>
                <a:gd name="connsiteY27" fmla="*/ 0 h 491215"/>
                <a:gd name="connsiteX28" fmla="*/ 205969 w 405719"/>
                <a:gd name="connsiteY28" fmla="*/ 5432 h 491215"/>
                <a:gd name="connsiteX29" fmla="*/ 221513 w 405719"/>
                <a:gd name="connsiteY29" fmla="*/ 20952 h 491215"/>
                <a:gd name="connsiteX30" fmla="*/ 240167 w 405719"/>
                <a:gd name="connsiteY30" fmla="*/ 26384 h 491215"/>
                <a:gd name="connsiteX31" fmla="*/ 279029 w 405719"/>
                <a:gd name="connsiteY31" fmla="*/ 11640 h 491215"/>
                <a:gd name="connsiteX32" fmla="*/ 304678 w 405719"/>
                <a:gd name="connsiteY32" fmla="*/ 83033 h 491215"/>
                <a:gd name="connsiteX33" fmla="*/ 326441 w 405719"/>
                <a:gd name="connsiteY33" fmla="*/ 105538 h 491215"/>
                <a:gd name="connsiteX34" fmla="*/ 386288 w 405719"/>
                <a:gd name="connsiteY34" fmla="*/ 106314 h 491215"/>
                <a:gd name="connsiteX35" fmla="*/ 396392 w 405719"/>
                <a:gd name="connsiteY35" fmla="*/ 138130 h 491215"/>
                <a:gd name="connsiteX36" fmla="*/ 392506 w 405719"/>
                <a:gd name="connsiteY36" fmla="*/ 157530 h 491215"/>
                <a:gd name="connsiteX37" fmla="*/ 394838 w 405719"/>
                <a:gd name="connsiteY37" fmla="*/ 177707 h 491215"/>
                <a:gd name="connsiteX38" fmla="*/ 401833 w 405719"/>
                <a:gd name="connsiteY38" fmla="*/ 194003 h 491215"/>
                <a:gd name="connsiteX39" fmla="*/ 405719 w 405719"/>
                <a:gd name="connsiteY39" fmla="*/ 211075 h 491215"/>
                <a:gd name="connsiteX40" fmla="*/ 388620 w 405719"/>
                <a:gd name="connsiteY40" fmla="*/ 221939 h 491215"/>
                <a:gd name="connsiteX41" fmla="*/ 387066 w 405719"/>
                <a:gd name="connsiteY41" fmla="*/ 245996 h 491215"/>
                <a:gd name="connsiteX42" fmla="*/ 380848 w 405719"/>
                <a:gd name="connsiteY42" fmla="*/ 273932 h 491215"/>
                <a:gd name="connsiteX43" fmla="*/ 332659 w 405719"/>
                <a:gd name="connsiteY43" fmla="*/ 322821 h 491215"/>
                <a:gd name="connsiteX44" fmla="*/ 296129 w 405719"/>
                <a:gd name="connsiteY44" fmla="*/ 329029 h 491215"/>
                <a:gd name="connsiteX45" fmla="*/ 277475 w 405719"/>
                <a:gd name="connsiteY45" fmla="*/ 322821 h 491215"/>
                <a:gd name="connsiteX46" fmla="*/ 258821 w 405719"/>
                <a:gd name="connsiteY46" fmla="*/ 321269 h 491215"/>
                <a:gd name="connsiteX47" fmla="*/ 247162 w 405719"/>
                <a:gd name="connsiteY47" fmla="*/ 338341 h 491215"/>
                <a:gd name="connsiteX48" fmla="*/ 248717 w 405719"/>
                <a:gd name="connsiteY48" fmla="*/ 361622 h 491215"/>
                <a:gd name="connsiteX49" fmla="*/ 258044 w 405719"/>
                <a:gd name="connsiteY49" fmla="*/ 384902 h 491215"/>
                <a:gd name="connsiteX50" fmla="*/ 260375 w 405719"/>
                <a:gd name="connsiteY50" fmla="*/ 398094 h 491215"/>
                <a:gd name="connsiteX51" fmla="*/ 254935 w 405719"/>
                <a:gd name="connsiteY51" fmla="*/ 417495 h 491215"/>
                <a:gd name="connsiteX52" fmla="*/ 249494 w 405719"/>
                <a:gd name="connsiteY52" fmla="*/ 422927 h 491215"/>
                <a:gd name="connsiteX53" fmla="*/ 244053 w 405719"/>
                <a:gd name="connsiteY53" fmla="*/ 427583 h 491215"/>
                <a:gd name="connsiteX54" fmla="*/ 234727 w 405719"/>
                <a:gd name="connsiteY54" fmla="*/ 442327 h 491215"/>
                <a:gd name="connsiteX55" fmla="*/ 233172 w 405719"/>
                <a:gd name="connsiteY55" fmla="*/ 452415 h 491215"/>
                <a:gd name="connsiteX56" fmla="*/ 233172 w 405719"/>
                <a:gd name="connsiteY56" fmla="*/ 474143 h 491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405719" h="491215">
                  <a:moveTo>
                    <a:pt x="233172" y="474143"/>
                  </a:moveTo>
                  <a:lnTo>
                    <a:pt x="207523" y="467935"/>
                  </a:lnTo>
                  <a:lnTo>
                    <a:pt x="181874" y="478799"/>
                  </a:lnTo>
                  <a:lnTo>
                    <a:pt x="170216" y="485784"/>
                  </a:lnTo>
                  <a:lnTo>
                    <a:pt x="157780" y="490440"/>
                  </a:lnTo>
                  <a:lnTo>
                    <a:pt x="130576" y="491216"/>
                  </a:lnTo>
                  <a:lnTo>
                    <a:pt x="122027" y="471039"/>
                  </a:lnTo>
                  <a:lnTo>
                    <a:pt x="108036" y="456295"/>
                  </a:lnTo>
                  <a:lnTo>
                    <a:pt x="98710" y="448535"/>
                  </a:lnTo>
                  <a:lnTo>
                    <a:pt x="84719" y="428359"/>
                  </a:lnTo>
                  <a:lnTo>
                    <a:pt x="84719" y="415167"/>
                  </a:lnTo>
                  <a:lnTo>
                    <a:pt x="87051" y="394214"/>
                  </a:lnTo>
                  <a:lnTo>
                    <a:pt x="92492" y="381798"/>
                  </a:lnTo>
                  <a:lnTo>
                    <a:pt x="101041" y="371710"/>
                  </a:lnTo>
                  <a:lnTo>
                    <a:pt x="109591" y="347653"/>
                  </a:lnTo>
                  <a:lnTo>
                    <a:pt x="105705" y="321269"/>
                  </a:lnTo>
                  <a:lnTo>
                    <a:pt x="94046" y="304197"/>
                  </a:lnTo>
                  <a:lnTo>
                    <a:pt x="79279" y="290229"/>
                  </a:lnTo>
                  <a:lnTo>
                    <a:pt x="66065" y="267724"/>
                  </a:lnTo>
                  <a:lnTo>
                    <a:pt x="52075" y="247548"/>
                  </a:lnTo>
                  <a:lnTo>
                    <a:pt x="34976" y="238236"/>
                  </a:lnTo>
                  <a:lnTo>
                    <a:pt x="17099" y="231252"/>
                  </a:lnTo>
                  <a:lnTo>
                    <a:pt x="5441" y="212627"/>
                  </a:lnTo>
                  <a:lnTo>
                    <a:pt x="0" y="188571"/>
                  </a:lnTo>
                  <a:lnTo>
                    <a:pt x="122027" y="6984"/>
                  </a:lnTo>
                  <a:lnTo>
                    <a:pt x="143012" y="10088"/>
                  </a:lnTo>
                  <a:lnTo>
                    <a:pt x="174879" y="776"/>
                  </a:lnTo>
                  <a:lnTo>
                    <a:pt x="195865" y="0"/>
                  </a:lnTo>
                  <a:lnTo>
                    <a:pt x="205969" y="5432"/>
                  </a:lnTo>
                  <a:lnTo>
                    <a:pt x="221513" y="20952"/>
                  </a:lnTo>
                  <a:lnTo>
                    <a:pt x="240167" y="26384"/>
                  </a:lnTo>
                  <a:lnTo>
                    <a:pt x="279029" y="11640"/>
                  </a:lnTo>
                  <a:lnTo>
                    <a:pt x="304678" y="83033"/>
                  </a:lnTo>
                  <a:lnTo>
                    <a:pt x="326441" y="105538"/>
                  </a:lnTo>
                  <a:lnTo>
                    <a:pt x="386288" y="106314"/>
                  </a:lnTo>
                  <a:lnTo>
                    <a:pt x="396392" y="138130"/>
                  </a:lnTo>
                  <a:lnTo>
                    <a:pt x="392506" y="157530"/>
                  </a:lnTo>
                  <a:lnTo>
                    <a:pt x="394838" y="177707"/>
                  </a:lnTo>
                  <a:lnTo>
                    <a:pt x="401833" y="194003"/>
                  </a:lnTo>
                  <a:lnTo>
                    <a:pt x="405719" y="211075"/>
                  </a:lnTo>
                  <a:lnTo>
                    <a:pt x="388620" y="221939"/>
                  </a:lnTo>
                  <a:lnTo>
                    <a:pt x="387066" y="245996"/>
                  </a:lnTo>
                  <a:lnTo>
                    <a:pt x="380848" y="273932"/>
                  </a:lnTo>
                  <a:lnTo>
                    <a:pt x="332659" y="322821"/>
                  </a:lnTo>
                  <a:lnTo>
                    <a:pt x="296129" y="329029"/>
                  </a:lnTo>
                  <a:lnTo>
                    <a:pt x="277475" y="322821"/>
                  </a:lnTo>
                  <a:lnTo>
                    <a:pt x="258821" y="321269"/>
                  </a:lnTo>
                  <a:lnTo>
                    <a:pt x="247162" y="338341"/>
                  </a:lnTo>
                  <a:lnTo>
                    <a:pt x="248717" y="361622"/>
                  </a:lnTo>
                  <a:lnTo>
                    <a:pt x="258044" y="384902"/>
                  </a:lnTo>
                  <a:lnTo>
                    <a:pt x="260375" y="398094"/>
                  </a:lnTo>
                  <a:lnTo>
                    <a:pt x="254935" y="417495"/>
                  </a:lnTo>
                  <a:lnTo>
                    <a:pt x="249494" y="422927"/>
                  </a:lnTo>
                  <a:lnTo>
                    <a:pt x="244053" y="427583"/>
                  </a:lnTo>
                  <a:lnTo>
                    <a:pt x="234727" y="442327"/>
                  </a:lnTo>
                  <a:lnTo>
                    <a:pt x="233172" y="452415"/>
                  </a:lnTo>
                  <a:lnTo>
                    <a:pt x="233172" y="47414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tr-TR"/>
            </a:p>
          </p:txBody>
        </p:sp>
        <p:sp>
          <p:nvSpPr>
            <p:cNvPr id="230" name="Serbest Form 229">
              <a:extLst>
                <a:ext uri="{FF2B5EF4-FFF2-40B4-BE49-F238E27FC236}">
                  <a16:creationId xmlns:a16="http://schemas.microsoft.com/office/drawing/2014/main" id="{4F72C135-A145-6D5B-5B26-5629E97D2A75}"/>
                </a:ext>
              </a:extLst>
            </p:cNvPr>
            <p:cNvSpPr/>
            <p:nvPr/>
          </p:nvSpPr>
          <p:spPr>
            <a:xfrm>
              <a:off x="8920714" y="5626357"/>
              <a:ext cx="1410221" cy="1410926"/>
            </a:xfrm>
            <a:custGeom>
              <a:avLst/>
              <a:gdLst>
                <a:gd name="connsiteX0" fmla="*/ 586816 w 746150"/>
                <a:gd name="connsiteY0" fmla="*/ 478800 h 746523"/>
                <a:gd name="connsiteX1" fmla="*/ 571271 w 746150"/>
                <a:gd name="connsiteY1" fmla="*/ 462503 h 746523"/>
                <a:gd name="connsiteX2" fmla="*/ 561944 w 746150"/>
                <a:gd name="connsiteY2" fmla="*/ 437671 h 746523"/>
                <a:gd name="connsiteX3" fmla="*/ 547954 w 746150"/>
                <a:gd name="connsiteY3" fmla="*/ 415943 h 746523"/>
                <a:gd name="connsiteX4" fmla="*/ 528523 w 746150"/>
                <a:gd name="connsiteY4" fmla="*/ 407406 h 746523"/>
                <a:gd name="connsiteX5" fmla="*/ 498988 w 746150"/>
                <a:gd name="connsiteY5" fmla="*/ 415166 h 746523"/>
                <a:gd name="connsiteX6" fmla="*/ 470230 w 746150"/>
                <a:gd name="connsiteY6" fmla="*/ 431463 h 746523"/>
                <a:gd name="connsiteX7" fmla="*/ 454685 w 746150"/>
                <a:gd name="connsiteY7" fmla="*/ 444655 h 746523"/>
                <a:gd name="connsiteX8" fmla="*/ 438364 w 746150"/>
                <a:gd name="connsiteY8" fmla="*/ 483456 h 746523"/>
                <a:gd name="connsiteX9" fmla="*/ 428260 w 746150"/>
                <a:gd name="connsiteY9" fmla="*/ 498200 h 746523"/>
                <a:gd name="connsiteX10" fmla="*/ 412715 w 746150"/>
                <a:gd name="connsiteY10" fmla="*/ 530016 h 746523"/>
                <a:gd name="connsiteX11" fmla="*/ 392506 w 746150"/>
                <a:gd name="connsiteY11" fmla="*/ 557177 h 746523"/>
                <a:gd name="connsiteX12" fmla="*/ 255712 w 746150"/>
                <a:gd name="connsiteY12" fmla="*/ 651850 h 746523"/>
                <a:gd name="connsiteX13" fmla="*/ 263485 w 746150"/>
                <a:gd name="connsiteY13" fmla="*/ 737212 h 746523"/>
                <a:gd name="connsiteX14" fmla="*/ 244054 w 746150"/>
                <a:gd name="connsiteY14" fmla="*/ 746524 h 746523"/>
                <a:gd name="connsiteX15" fmla="*/ 198973 w 746150"/>
                <a:gd name="connsiteY15" fmla="*/ 728675 h 746523"/>
                <a:gd name="connsiteX16" fmla="*/ 165552 w 746150"/>
                <a:gd name="connsiteY16" fmla="*/ 720139 h 746523"/>
                <a:gd name="connsiteX17" fmla="*/ 101818 w 746150"/>
                <a:gd name="connsiteY17" fmla="*/ 714707 h 746523"/>
                <a:gd name="connsiteX18" fmla="*/ 108037 w 746150"/>
                <a:gd name="connsiteY18" fmla="*/ 686771 h 746523"/>
                <a:gd name="connsiteX19" fmla="*/ 109591 w 746150"/>
                <a:gd name="connsiteY19" fmla="*/ 662714 h 746523"/>
                <a:gd name="connsiteX20" fmla="*/ 126690 w 746150"/>
                <a:gd name="connsiteY20" fmla="*/ 651850 h 746523"/>
                <a:gd name="connsiteX21" fmla="*/ 122804 w 746150"/>
                <a:gd name="connsiteY21" fmla="*/ 634778 h 746523"/>
                <a:gd name="connsiteX22" fmla="*/ 115809 w 746150"/>
                <a:gd name="connsiteY22" fmla="*/ 618482 h 746523"/>
                <a:gd name="connsiteX23" fmla="*/ 113477 w 746150"/>
                <a:gd name="connsiteY23" fmla="*/ 598305 h 746523"/>
                <a:gd name="connsiteX24" fmla="*/ 117363 w 746150"/>
                <a:gd name="connsiteY24" fmla="*/ 578905 h 746523"/>
                <a:gd name="connsiteX25" fmla="*/ 107259 w 746150"/>
                <a:gd name="connsiteY25" fmla="*/ 547089 h 746523"/>
                <a:gd name="connsiteX26" fmla="*/ 47412 w 746150"/>
                <a:gd name="connsiteY26" fmla="*/ 546312 h 746523"/>
                <a:gd name="connsiteX27" fmla="*/ 25649 w 746150"/>
                <a:gd name="connsiteY27" fmla="*/ 523808 h 746523"/>
                <a:gd name="connsiteX28" fmla="*/ 0 w 746150"/>
                <a:gd name="connsiteY28" fmla="*/ 452415 h 746523"/>
                <a:gd name="connsiteX29" fmla="*/ 10104 w 746150"/>
                <a:gd name="connsiteY29" fmla="*/ 432239 h 746523"/>
                <a:gd name="connsiteX30" fmla="*/ 24872 w 746150"/>
                <a:gd name="connsiteY30" fmla="*/ 416719 h 746523"/>
                <a:gd name="connsiteX31" fmla="*/ 57516 w 746150"/>
                <a:gd name="connsiteY31" fmla="*/ 364726 h 746523"/>
                <a:gd name="connsiteX32" fmla="*/ 59070 w 746150"/>
                <a:gd name="connsiteY32" fmla="*/ 342221 h 746523"/>
                <a:gd name="connsiteX33" fmla="*/ 55184 w 746150"/>
                <a:gd name="connsiteY33" fmla="*/ 320493 h 746523"/>
                <a:gd name="connsiteX34" fmla="*/ 56739 w 746150"/>
                <a:gd name="connsiteY34" fmla="*/ 298765 h 746523"/>
                <a:gd name="connsiteX35" fmla="*/ 31090 w 746150"/>
                <a:gd name="connsiteY35" fmla="*/ 265396 h 746523"/>
                <a:gd name="connsiteX36" fmla="*/ 13990 w 746150"/>
                <a:gd name="connsiteY36" fmla="*/ 231252 h 746523"/>
                <a:gd name="connsiteX37" fmla="*/ 24094 w 746150"/>
                <a:gd name="connsiteY37" fmla="*/ 207195 h 746523"/>
                <a:gd name="connsiteX38" fmla="*/ 31867 w 746150"/>
                <a:gd name="connsiteY38" fmla="*/ 181587 h 746523"/>
                <a:gd name="connsiteX39" fmla="*/ 31867 w 746150"/>
                <a:gd name="connsiteY39" fmla="*/ 169947 h 746523"/>
                <a:gd name="connsiteX40" fmla="*/ 32644 w 746150"/>
                <a:gd name="connsiteY40" fmla="*/ 158307 h 746523"/>
                <a:gd name="connsiteX41" fmla="*/ 36530 w 746150"/>
                <a:gd name="connsiteY41" fmla="*/ 148218 h 746523"/>
                <a:gd name="connsiteX42" fmla="*/ 41971 w 746150"/>
                <a:gd name="connsiteY42" fmla="*/ 139682 h 746523"/>
                <a:gd name="connsiteX43" fmla="*/ 125136 w 746150"/>
                <a:gd name="connsiteY43" fmla="*/ 152874 h 746523"/>
                <a:gd name="connsiteX44" fmla="*/ 167107 w 746150"/>
                <a:gd name="connsiteY44" fmla="*/ 126490 h 746523"/>
                <a:gd name="connsiteX45" fmla="*/ 183429 w 746150"/>
                <a:gd name="connsiteY45" fmla="*/ 121058 h 746523"/>
                <a:gd name="connsiteX46" fmla="*/ 303124 w 746150"/>
                <a:gd name="connsiteY46" fmla="*/ 43457 h 746523"/>
                <a:gd name="connsiteX47" fmla="*/ 334213 w 746150"/>
                <a:gd name="connsiteY47" fmla="*/ 0 h 746523"/>
                <a:gd name="connsiteX48" fmla="*/ 353644 w 746150"/>
                <a:gd name="connsiteY48" fmla="*/ 1552 h 746523"/>
                <a:gd name="connsiteX49" fmla="*/ 371521 w 746150"/>
                <a:gd name="connsiteY49" fmla="*/ 10864 h 746523"/>
                <a:gd name="connsiteX50" fmla="*/ 374630 w 746150"/>
                <a:gd name="connsiteY50" fmla="*/ 15520 h 746523"/>
                <a:gd name="connsiteX51" fmla="*/ 379293 w 746150"/>
                <a:gd name="connsiteY51" fmla="*/ 25608 h 746523"/>
                <a:gd name="connsiteX52" fmla="*/ 382402 w 746150"/>
                <a:gd name="connsiteY52" fmla="*/ 29488 h 746523"/>
                <a:gd name="connsiteX53" fmla="*/ 394061 w 746150"/>
                <a:gd name="connsiteY53" fmla="*/ 34145 h 746523"/>
                <a:gd name="connsiteX54" fmla="*/ 406496 w 746150"/>
                <a:gd name="connsiteY54" fmla="*/ 35697 h 746523"/>
                <a:gd name="connsiteX55" fmla="*/ 441472 w 746150"/>
                <a:gd name="connsiteY55" fmla="*/ 61305 h 746523"/>
                <a:gd name="connsiteX56" fmla="*/ 478003 w 746150"/>
                <a:gd name="connsiteY56" fmla="*/ 66737 h 746523"/>
                <a:gd name="connsiteX57" fmla="*/ 505984 w 746150"/>
                <a:gd name="connsiteY57" fmla="*/ 56649 h 746523"/>
                <a:gd name="connsiteX58" fmla="*/ 567385 w 746150"/>
                <a:gd name="connsiteY58" fmla="*/ 65185 h 746523"/>
                <a:gd name="connsiteX59" fmla="*/ 585262 w 746150"/>
                <a:gd name="connsiteY59" fmla="*/ 79153 h 746523"/>
                <a:gd name="connsiteX60" fmla="*/ 603916 w 746150"/>
                <a:gd name="connsiteY60" fmla="*/ 85361 h 746523"/>
                <a:gd name="connsiteX61" fmla="*/ 637337 w 746150"/>
                <a:gd name="connsiteY61" fmla="*/ 74497 h 746523"/>
                <a:gd name="connsiteX62" fmla="*/ 671536 w 746150"/>
                <a:gd name="connsiteY62" fmla="*/ 74497 h 746523"/>
                <a:gd name="connsiteX63" fmla="*/ 703402 w 746150"/>
                <a:gd name="connsiteY63" fmla="*/ 79929 h 746523"/>
                <a:gd name="connsiteX64" fmla="*/ 732937 w 746150"/>
                <a:gd name="connsiteY64" fmla="*/ 96226 h 746523"/>
                <a:gd name="connsiteX65" fmla="*/ 746150 w 746150"/>
                <a:gd name="connsiteY65" fmla="*/ 138130 h 746523"/>
                <a:gd name="connsiteX66" fmla="*/ 730606 w 746150"/>
                <a:gd name="connsiteY66" fmla="*/ 183139 h 746523"/>
                <a:gd name="connsiteX67" fmla="*/ 722056 w 746150"/>
                <a:gd name="connsiteY67" fmla="*/ 200211 h 746523"/>
                <a:gd name="connsiteX68" fmla="*/ 715061 w 746150"/>
                <a:gd name="connsiteY68" fmla="*/ 218059 h 746523"/>
                <a:gd name="connsiteX69" fmla="*/ 704957 w 746150"/>
                <a:gd name="connsiteY69" fmla="*/ 255308 h 746523"/>
                <a:gd name="connsiteX70" fmla="*/ 690189 w 746150"/>
                <a:gd name="connsiteY70" fmla="*/ 298765 h 746523"/>
                <a:gd name="connsiteX71" fmla="*/ 688635 w 746150"/>
                <a:gd name="connsiteY71" fmla="*/ 306525 h 746523"/>
                <a:gd name="connsiteX72" fmla="*/ 686303 w 746150"/>
                <a:gd name="connsiteY72" fmla="*/ 313509 h 746523"/>
                <a:gd name="connsiteX73" fmla="*/ 676976 w 746150"/>
                <a:gd name="connsiteY73" fmla="*/ 329029 h 746523"/>
                <a:gd name="connsiteX74" fmla="*/ 676199 w 746150"/>
                <a:gd name="connsiteY74" fmla="*/ 348430 h 746523"/>
                <a:gd name="connsiteX75" fmla="*/ 663763 w 746150"/>
                <a:gd name="connsiteY75" fmla="*/ 356190 h 746523"/>
                <a:gd name="connsiteX76" fmla="*/ 656768 w 746150"/>
                <a:gd name="connsiteY76" fmla="*/ 370934 h 746523"/>
                <a:gd name="connsiteX77" fmla="*/ 652105 w 746150"/>
                <a:gd name="connsiteY77" fmla="*/ 395766 h 746523"/>
                <a:gd name="connsiteX78" fmla="*/ 640446 w 746150"/>
                <a:gd name="connsiteY78" fmla="*/ 414391 h 746523"/>
                <a:gd name="connsiteX79" fmla="*/ 611688 w 746150"/>
                <a:gd name="connsiteY79" fmla="*/ 447759 h 746523"/>
                <a:gd name="connsiteX80" fmla="*/ 600029 w 746150"/>
                <a:gd name="connsiteY80" fmla="*/ 464831 h 746523"/>
                <a:gd name="connsiteX81" fmla="*/ 586816 w 746150"/>
                <a:gd name="connsiteY81" fmla="*/ 478800 h 746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746150" h="746523">
                  <a:moveTo>
                    <a:pt x="586816" y="478800"/>
                  </a:moveTo>
                  <a:lnTo>
                    <a:pt x="571271" y="462503"/>
                  </a:lnTo>
                  <a:lnTo>
                    <a:pt x="561944" y="437671"/>
                  </a:lnTo>
                  <a:lnTo>
                    <a:pt x="547954" y="415943"/>
                  </a:lnTo>
                  <a:lnTo>
                    <a:pt x="528523" y="407406"/>
                  </a:lnTo>
                  <a:lnTo>
                    <a:pt x="498988" y="415166"/>
                  </a:lnTo>
                  <a:lnTo>
                    <a:pt x="470230" y="431463"/>
                  </a:lnTo>
                  <a:lnTo>
                    <a:pt x="454685" y="444655"/>
                  </a:lnTo>
                  <a:lnTo>
                    <a:pt x="438364" y="483456"/>
                  </a:lnTo>
                  <a:lnTo>
                    <a:pt x="428260" y="498200"/>
                  </a:lnTo>
                  <a:lnTo>
                    <a:pt x="412715" y="530016"/>
                  </a:lnTo>
                  <a:lnTo>
                    <a:pt x="392506" y="557177"/>
                  </a:lnTo>
                  <a:lnTo>
                    <a:pt x="255712" y="651850"/>
                  </a:lnTo>
                  <a:lnTo>
                    <a:pt x="263485" y="737212"/>
                  </a:lnTo>
                  <a:lnTo>
                    <a:pt x="244054" y="746524"/>
                  </a:lnTo>
                  <a:lnTo>
                    <a:pt x="198973" y="728675"/>
                  </a:lnTo>
                  <a:lnTo>
                    <a:pt x="165552" y="720139"/>
                  </a:lnTo>
                  <a:lnTo>
                    <a:pt x="101818" y="714707"/>
                  </a:lnTo>
                  <a:lnTo>
                    <a:pt x="108037" y="686771"/>
                  </a:lnTo>
                  <a:lnTo>
                    <a:pt x="109591" y="662714"/>
                  </a:lnTo>
                  <a:lnTo>
                    <a:pt x="126690" y="651850"/>
                  </a:lnTo>
                  <a:lnTo>
                    <a:pt x="122804" y="634778"/>
                  </a:lnTo>
                  <a:lnTo>
                    <a:pt x="115809" y="618482"/>
                  </a:lnTo>
                  <a:lnTo>
                    <a:pt x="113477" y="598305"/>
                  </a:lnTo>
                  <a:lnTo>
                    <a:pt x="117363" y="578905"/>
                  </a:lnTo>
                  <a:lnTo>
                    <a:pt x="107259" y="547089"/>
                  </a:lnTo>
                  <a:lnTo>
                    <a:pt x="47412" y="546312"/>
                  </a:lnTo>
                  <a:lnTo>
                    <a:pt x="25649" y="523808"/>
                  </a:lnTo>
                  <a:lnTo>
                    <a:pt x="0" y="452415"/>
                  </a:lnTo>
                  <a:lnTo>
                    <a:pt x="10104" y="432239"/>
                  </a:lnTo>
                  <a:lnTo>
                    <a:pt x="24872" y="416719"/>
                  </a:lnTo>
                  <a:lnTo>
                    <a:pt x="57516" y="364726"/>
                  </a:lnTo>
                  <a:lnTo>
                    <a:pt x="59070" y="342221"/>
                  </a:lnTo>
                  <a:lnTo>
                    <a:pt x="55184" y="320493"/>
                  </a:lnTo>
                  <a:lnTo>
                    <a:pt x="56739" y="298765"/>
                  </a:lnTo>
                  <a:lnTo>
                    <a:pt x="31090" y="265396"/>
                  </a:lnTo>
                  <a:lnTo>
                    <a:pt x="13990" y="231252"/>
                  </a:lnTo>
                  <a:lnTo>
                    <a:pt x="24094" y="207195"/>
                  </a:lnTo>
                  <a:lnTo>
                    <a:pt x="31867" y="181587"/>
                  </a:lnTo>
                  <a:lnTo>
                    <a:pt x="31867" y="169947"/>
                  </a:lnTo>
                  <a:lnTo>
                    <a:pt x="32644" y="158307"/>
                  </a:lnTo>
                  <a:lnTo>
                    <a:pt x="36530" y="148218"/>
                  </a:lnTo>
                  <a:lnTo>
                    <a:pt x="41971" y="139682"/>
                  </a:lnTo>
                  <a:lnTo>
                    <a:pt x="125136" y="152874"/>
                  </a:lnTo>
                  <a:lnTo>
                    <a:pt x="167107" y="126490"/>
                  </a:lnTo>
                  <a:lnTo>
                    <a:pt x="183429" y="121058"/>
                  </a:lnTo>
                  <a:lnTo>
                    <a:pt x="303124" y="43457"/>
                  </a:lnTo>
                  <a:lnTo>
                    <a:pt x="334213" y="0"/>
                  </a:lnTo>
                  <a:lnTo>
                    <a:pt x="353644" y="1552"/>
                  </a:lnTo>
                  <a:lnTo>
                    <a:pt x="371521" y="10864"/>
                  </a:lnTo>
                  <a:lnTo>
                    <a:pt x="374630" y="15520"/>
                  </a:lnTo>
                  <a:lnTo>
                    <a:pt x="379293" y="25608"/>
                  </a:lnTo>
                  <a:lnTo>
                    <a:pt x="382402" y="29488"/>
                  </a:lnTo>
                  <a:lnTo>
                    <a:pt x="394061" y="34145"/>
                  </a:lnTo>
                  <a:lnTo>
                    <a:pt x="406496" y="35697"/>
                  </a:lnTo>
                  <a:lnTo>
                    <a:pt x="441472" y="61305"/>
                  </a:lnTo>
                  <a:lnTo>
                    <a:pt x="478003" y="66737"/>
                  </a:lnTo>
                  <a:lnTo>
                    <a:pt x="505984" y="56649"/>
                  </a:lnTo>
                  <a:lnTo>
                    <a:pt x="567385" y="65185"/>
                  </a:lnTo>
                  <a:lnTo>
                    <a:pt x="585262" y="79153"/>
                  </a:lnTo>
                  <a:lnTo>
                    <a:pt x="603916" y="85361"/>
                  </a:lnTo>
                  <a:lnTo>
                    <a:pt x="637337" y="74497"/>
                  </a:lnTo>
                  <a:lnTo>
                    <a:pt x="671536" y="74497"/>
                  </a:lnTo>
                  <a:lnTo>
                    <a:pt x="703402" y="79929"/>
                  </a:lnTo>
                  <a:lnTo>
                    <a:pt x="732937" y="96226"/>
                  </a:lnTo>
                  <a:lnTo>
                    <a:pt x="746150" y="138130"/>
                  </a:lnTo>
                  <a:lnTo>
                    <a:pt x="730606" y="183139"/>
                  </a:lnTo>
                  <a:lnTo>
                    <a:pt x="722056" y="200211"/>
                  </a:lnTo>
                  <a:lnTo>
                    <a:pt x="715061" y="218059"/>
                  </a:lnTo>
                  <a:lnTo>
                    <a:pt x="704957" y="255308"/>
                  </a:lnTo>
                  <a:lnTo>
                    <a:pt x="690189" y="298765"/>
                  </a:lnTo>
                  <a:lnTo>
                    <a:pt x="688635" y="306525"/>
                  </a:lnTo>
                  <a:lnTo>
                    <a:pt x="686303" y="313509"/>
                  </a:lnTo>
                  <a:lnTo>
                    <a:pt x="676976" y="329029"/>
                  </a:lnTo>
                  <a:lnTo>
                    <a:pt x="676199" y="348430"/>
                  </a:lnTo>
                  <a:lnTo>
                    <a:pt x="663763" y="356190"/>
                  </a:lnTo>
                  <a:lnTo>
                    <a:pt x="656768" y="370934"/>
                  </a:lnTo>
                  <a:lnTo>
                    <a:pt x="652105" y="395766"/>
                  </a:lnTo>
                  <a:lnTo>
                    <a:pt x="640446" y="414391"/>
                  </a:lnTo>
                  <a:lnTo>
                    <a:pt x="611688" y="447759"/>
                  </a:lnTo>
                  <a:lnTo>
                    <a:pt x="600029" y="464831"/>
                  </a:lnTo>
                  <a:lnTo>
                    <a:pt x="586816" y="47880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tr-TR"/>
            </a:p>
          </p:txBody>
        </p:sp>
        <p:sp>
          <p:nvSpPr>
            <p:cNvPr id="231" name="Serbest Form 230">
              <a:extLst>
                <a:ext uri="{FF2B5EF4-FFF2-40B4-BE49-F238E27FC236}">
                  <a16:creationId xmlns:a16="http://schemas.microsoft.com/office/drawing/2014/main" id="{FB77174B-61FA-9C1A-9024-5B85B7B66D4F}"/>
                </a:ext>
              </a:extLst>
            </p:cNvPr>
            <p:cNvSpPr/>
            <p:nvPr/>
          </p:nvSpPr>
          <p:spPr>
            <a:xfrm>
              <a:off x="5502395" y="6359688"/>
              <a:ext cx="1120832" cy="1028129"/>
            </a:xfrm>
            <a:custGeom>
              <a:avLst/>
              <a:gdLst>
                <a:gd name="connsiteX0" fmla="*/ 485775 w 593034"/>
                <a:gd name="connsiteY0" fmla="*/ 511392 h 543984"/>
                <a:gd name="connsiteX1" fmla="*/ 466344 w 593034"/>
                <a:gd name="connsiteY1" fmla="*/ 508288 h 543984"/>
                <a:gd name="connsiteX2" fmla="*/ 447690 w 593034"/>
                <a:gd name="connsiteY2" fmla="*/ 515272 h 543984"/>
                <a:gd name="connsiteX3" fmla="*/ 430591 w 593034"/>
                <a:gd name="connsiteY3" fmla="*/ 527688 h 543984"/>
                <a:gd name="connsiteX4" fmla="*/ 410383 w 593034"/>
                <a:gd name="connsiteY4" fmla="*/ 530792 h 543984"/>
                <a:gd name="connsiteX5" fmla="*/ 372298 w 593034"/>
                <a:gd name="connsiteY5" fmla="*/ 543985 h 543984"/>
                <a:gd name="connsiteX6" fmla="*/ 339654 w 593034"/>
                <a:gd name="connsiteY6" fmla="*/ 530792 h 543984"/>
                <a:gd name="connsiteX7" fmla="*/ 334213 w 593034"/>
                <a:gd name="connsiteY7" fmla="*/ 517600 h 543984"/>
                <a:gd name="connsiteX8" fmla="*/ 326441 w 593034"/>
                <a:gd name="connsiteY8" fmla="*/ 506736 h 543984"/>
                <a:gd name="connsiteX9" fmla="*/ 315560 w 593034"/>
                <a:gd name="connsiteY9" fmla="*/ 505184 h 543984"/>
                <a:gd name="connsiteX10" fmla="*/ 310119 w 593034"/>
                <a:gd name="connsiteY10" fmla="*/ 505960 h 543984"/>
                <a:gd name="connsiteX11" fmla="*/ 303124 w 593034"/>
                <a:gd name="connsiteY11" fmla="*/ 497424 h 543984"/>
                <a:gd name="connsiteX12" fmla="*/ 300015 w 593034"/>
                <a:gd name="connsiteY12" fmla="*/ 489664 h 543984"/>
                <a:gd name="connsiteX13" fmla="*/ 277475 w 593034"/>
                <a:gd name="connsiteY13" fmla="*/ 455519 h 543984"/>
                <a:gd name="connsiteX14" fmla="*/ 267371 w 593034"/>
                <a:gd name="connsiteY14" fmla="*/ 433015 h 543984"/>
                <a:gd name="connsiteX15" fmla="*/ 254935 w 593034"/>
                <a:gd name="connsiteY15" fmla="*/ 395766 h 543984"/>
                <a:gd name="connsiteX16" fmla="*/ 233172 w 593034"/>
                <a:gd name="connsiteY16" fmla="*/ 381798 h 543984"/>
                <a:gd name="connsiteX17" fmla="*/ 209855 w 593034"/>
                <a:gd name="connsiteY17" fmla="*/ 382574 h 543984"/>
                <a:gd name="connsiteX18" fmla="*/ 184206 w 593034"/>
                <a:gd name="connsiteY18" fmla="*/ 377918 h 543984"/>
                <a:gd name="connsiteX19" fmla="*/ 167884 w 593034"/>
                <a:gd name="connsiteY19" fmla="*/ 365502 h 543984"/>
                <a:gd name="connsiteX20" fmla="*/ 153893 w 593034"/>
                <a:gd name="connsiteY20" fmla="*/ 349982 h 543984"/>
                <a:gd name="connsiteX21" fmla="*/ 136794 w 593034"/>
                <a:gd name="connsiteY21" fmla="*/ 326701 h 543984"/>
                <a:gd name="connsiteX22" fmla="*/ 118918 w 593034"/>
                <a:gd name="connsiteY22" fmla="*/ 314285 h 543984"/>
                <a:gd name="connsiteX23" fmla="*/ 101818 w 593034"/>
                <a:gd name="connsiteY23" fmla="*/ 332133 h 543984"/>
                <a:gd name="connsiteX24" fmla="*/ 91714 w 593034"/>
                <a:gd name="connsiteY24" fmla="*/ 339117 h 543984"/>
                <a:gd name="connsiteX25" fmla="*/ 80833 w 593034"/>
                <a:gd name="connsiteY25" fmla="*/ 344549 h 543984"/>
                <a:gd name="connsiteX26" fmla="*/ 40416 w 593034"/>
                <a:gd name="connsiteY26" fmla="*/ 374038 h 543984"/>
                <a:gd name="connsiteX27" fmla="*/ 26426 w 593034"/>
                <a:gd name="connsiteY27" fmla="*/ 380246 h 543984"/>
                <a:gd name="connsiteX28" fmla="*/ 12436 w 593034"/>
                <a:gd name="connsiteY28" fmla="*/ 375590 h 543984"/>
                <a:gd name="connsiteX29" fmla="*/ 5441 w 593034"/>
                <a:gd name="connsiteY29" fmla="*/ 361622 h 543984"/>
                <a:gd name="connsiteX30" fmla="*/ 0 w 593034"/>
                <a:gd name="connsiteY30" fmla="*/ 346101 h 543984"/>
                <a:gd name="connsiteX31" fmla="*/ 28758 w 593034"/>
                <a:gd name="connsiteY31" fmla="*/ 345325 h 543984"/>
                <a:gd name="connsiteX32" fmla="*/ 55184 w 593034"/>
                <a:gd name="connsiteY32" fmla="*/ 330581 h 543984"/>
                <a:gd name="connsiteX33" fmla="*/ 67620 w 593034"/>
                <a:gd name="connsiteY33" fmla="*/ 308077 h 543984"/>
                <a:gd name="connsiteX34" fmla="*/ 72283 w 593034"/>
                <a:gd name="connsiteY34" fmla="*/ 259964 h 543984"/>
                <a:gd name="connsiteX35" fmla="*/ 80056 w 593034"/>
                <a:gd name="connsiteY35" fmla="*/ 245220 h 543984"/>
                <a:gd name="connsiteX36" fmla="*/ 104927 w 593034"/>
                <a:gd name="connsiteY36" fmla="*/ 230476 h 543984"/>
                <a:gd name="connsiteX37" fmla="*/ 138349 w 593034"/>
                <a:gd name="connsiteY37" fmla="*/ 197883 h 543984"/>
                <a:gd name="connsiteX38" fmla="*/ 153116 w 593034"/>
                <a:gd name="connsiteY38" fmla="*/ 189347 h 543984"/>
                <a:gd name="connsiteX39" fmla="*/ 171770 w 593034"/>
                <a:gd name="connsiteY39" fmla="*/ 172275 h 543984"/>
                <a:gd name="connsiteX40" fmla="*/ 190424 w 593034"/>
                <a:gd name="connsiteY40" fmla="*/ 151322 h 543984"/>
                <a:gd name="connsiteX41" fmla="*/ 203637 w 593034"/>
                <a:gd name="connsiteY41" fmla="*/ 145890 h 543984"/>
                <a:gd name="connsiteX42" fmla="*/ 218404 w 593034"/>
                <a:gd name="connsiteY42" fmla="*/ 142010 h 543984"/>
                <a:gd name="connsiteX43" fmla="*/ 238613 w 593034"/>
                <a:gd name="connsiteY43" fmla="*/ 124938 h 543984"/>
                <a:gd name="connsiteX44" fmla="*/ 246385 w 593034"/>
                <a:gd name="connsiteY44" fmla="*/ 123386 h 543984"/>
                <a:gd name="connsiteX45" fmla="*/ 254935 w 593034"/>
                <a:gd name="connsiteY45" fmla="*/ 122610 h 543984"/>
                <a:gd name="connsiteX46" fmla="*/ 282915 w 593034"/>
                <a:gd name="connsiteY46" fmla="*/ 111746 h 543984"/>
                <a:gd name="connsiteX47" fmla="*/ 306233 w 593034"/>
                <a:gd name="connsiteY47" fmla="*/ 90017 h 543984"/>
                <a:gd name="connsiteX48" fmla="*/ 328772 w 593034"/>
                <a:gd name="connsiteY48" fmla="*/ 63633 h 543984"/>
                <a:gd name="connsiteX49" fmla="*/ 374630 w 593034"/>
                <a:gd name="connsiteY49" fmla="*/ 26384 h 543984"/>
                <a:gd name="connsiteX50" fmla="*/ 393284 w 593034"/>
                <a:gd name="connsiteY50" fmla="*/ 6208 h 543984"/>
                <a:gd name="connsiteX51" fmla="*/ 400279 w 593034"/>
                <a:gd name="connsiteY51" fmla="*/ 0 h 543984"/>
                <a:gd name="connsiteX52" fmla="*/ 409605 w 593034"/>
                <a:gd name="connsiteY52" fmla="*/ 1552 h 543984"/>
                <a:gd name="connsiteX53" fmla="*/ 416601 w 593034"/>
                <a:gd name="connsiteY53" fmla="*/ 6208 h 543984"/>
                <a:gd name="connsiteX54" fmla="*/ 423596 w 593034"/>
                <a:gd name="connsiteY54" fmla="*/ 11640 h 543984"/>
                <a:gd name="connsiteX55" fmla="*/ 439918 w 593034"/>
                <a:gd name="connsiteY55" fmla="*/ 35697 h 543984"/>
                <a:gd name="connsiteX56" fmla="*/ 448467 w 593034"/>
                <a:gd name="connsiteY56" fmla="*/ 41129 h 543984"/>
                <a:gd name="connsiteX57" fmla="*/ 457794 w 593034"/>
                <a:gd name="connsiteY57" fmla="*/ 43457 h 543984"/>
                <a:gd name="connsiteX58" fmla="*/ 467898 w 593034"/>
                <a:gd name="connsiteY58" fmla="*/ 78377 h 543984"/>
                <a:gd name="connsiteX59" fmla="*/ 496656 w 593034"/>
                <a:gd name="connsiteY59" fmla="*/ 101658 h 543984"/>
                <a:gd name="connsiteX60" fmla="*/ 519196 w 593034"/>
                <a:gd name="connsiteY60" fmla="*/ 130370 h 543984"/>
                <a:gd name="connsiteX61" fmla="*/ 544845 w 593034"/>
                <a:gd name="connsiteY61" fmla="*/ 152098 h 543984"/>
                <a:gd name="connsiteX62" fmla="*/ 557281 w 593034"/>
                <a:gd name="connsiteY62" fmla="*/ 157531 h 543984"/>
                <a:gd name="connsiteX63" fmla="*/ 565831 w 593034"/>
                <a:gd name="connsiteY63" fmla="*/ 169947 h 543984"/>
                <a:gd name="connsiteX64" fmla="*/ 593034 w 593034"/>
                <a:gd name="connsiteY64" fmla="*/ 193227 h 543984"/>
                <a:gd name="connsiteX65" fmla="*/ 589925 w 593034"/>
                <a:gd name="connsiteY65" fmla="*/ 208747 h 543984"/>
                <a:gd name="connsiteX66" fmla="*/ 566608 w 593034"/>
                <a:gd name="connsiteY66" fmla="*/ 223492 h 543984"/>
                <a:gd name="connsiteX67" fmla="*/ 540959 w 593034"/>
                <a:gd name="connsiteY67" fmla="*/ 233580 h 543984"/>
                <a:gd name="connsiteX68" fmla="*/ 528523 w 593034"/>
                <a:gd name="connsiteY68" fmla="*/ 240564 h 543984"/>
                <a:gd name="connsiteX69" fmla="*/ 520751 w 593034"/>
                <a:gd name="connsiteY69" fmla="*/ 271604 h 543984"/>
                <a:gd name="connsiteX70" fmla="*/ 529301 w 593034"/>
                <a:gd name="connsiteY70" fmla="*/ 308077 h 543984"/>
                <a:gd name="connsiteX71" fmla="*/ 530078 w 593034"/>
                <a:gd name="connsiteY71" fmla="*/ 344549 h 543984"/>
                <a:gd name="connsiteX72" fmla="*/ 514533 w 593034"/>
                <a:gd name="connsiteY72" fmla="*/ 368606 h 543984"/>
                <a:gd name="connsiteX73" fmla="*/ 512978 w 593034"/>
                <a:gd name="connsiteY73" fmla="*/ 390334 h 543984"/>
                <a:gd name="connsiteX74" fmla="*/ 501320 w 593034"/>
                <a:gd name="connsiteY74" fmla="*/ 405854 h 543984"/>
                <a:gd name="connsiteX75" fmla="*/ 484998 w 593034"/>
                <a:gd name="connsiteY75" fmla="*/ 410510 h 543984"/>
                <a:gd name="connsiteX76" fmla="*/ 484998 w 593034"/>
                <a:gd name="connsiteY76" fmla="*/ 426807 h 543984"/>
                <a:gd name="connsiteX77" fmla="*/ 494325 w 593034"/>
                <a:gd name="connsiteY77" fmla="*/ 440775 h 543984"/>
                <a:gd name="connsiteX78" fmla="*/ 498988 w 593034"/>
                <a:gd name="connsiteY78" fmla="*/ 457847 h 543984"/>
                <a:gd name="connsiteX79" fmla="*/ 495879 w 593034"/>
                <a:gd name="connsiteY79" fmla="*/ 485784 h 543984"/>
                <a:gd name="connsiteX80" fmla="*/ 485775 w 593034"/>
                <a:gd name="connsiteY80" fmla="*/ 511392 h 543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593034" h="543984">
                  <a:moveTo>
                    <a:pt x="485775" y="511392"/>
                  </a:moveTo>
                  <a:lnTo>
                    <a:pt x="466344" y="508288"/>
                  </a:lnTo>
                  <a:lnTo>
                    <a:pt x="447690" y="515272"/>
                  </a:lnTo>
                  <a:lnTo>
                    <a:pt x="430591" y="527688"/>
                  </a:lnTo>
                  <a:lnTo>
                    <a:pt x="410383" y="530792"/>
                  </a:lnTo>
                  <a:lnTo>
                    <a:pt x="372298" y="543985"/>
                  </a:lnTo>
                  <a:lnTo>
                    <a:pt x="339654" y="530792"/>
                  </a:lnTo>
                  <a:lnTo>
                    <a:pt x="334213" y="517600"/>
                  </a:lnTo>
                  <a:lnTo>
                    <a:pt x="326441" y="506736"/>
                  </a:lnTo>
                  <a:lnTo>
                    <a:pt x="315560" y="505184"/>
                  </a:lnTo>
                  <a:lnTo>
                    <a:pt x="310119" y="505960"/>
                  </a:lnTo>
                  <a:lnTo>
                    <a:pt x="303124" y="497424"/>
                  </a:lnTo>
                  <a:lnTo>
                    <a:pt x="300015" y="489664"/>
                  </a:lnTo>
                  <a:lnTo>
                    <a:pt x="277475" y="455519"/>
                  </a:lnTo>
                  <a:lnTo>
                    <a:pt x="267371" y="433015"/>
                  </a:lnTo>
                  <a:lnTo>
                    <a:pt x="254935" y="395766"/>
                  </a:lnTo>
                  <a:lnTo>
                    <a:pt x="233172" y="381798"/>
                  </a:lnTo>
                  <a:lnTo>
                    <a:pt x="209855" y="382574"/>
                  </a:lnTo>
                  <a:lnTo>
                    <a:pt x="184206" y="377918"/>
                  </a:lnTo>
                  <a:lnTo>
                    <a:pt x="167884" y="365502"/>
                  </a:lnTo>
                  <a:lnTo>
                    <a:pt x="153893" y="349982"/>
                  </a:lnTo>
                  <a:lnTo>
                    <a:pt x="136794" y="326701"/>
                  </a:lnTo>
                  <a:lnTo>
                    <a:pt x="118918" y="314285"/>
                  </a:lnTo>
                  <a:lnTo>
                    <a:pt x="101818" y="332133"/>
                  </a:lnTo>
                  <a:lnTo>
                    <a:pt x="91714" y="339117"/>
                  </a:lnTo>
                  <a:lnTo>
                    <a:pt x="80833" y="344549"/>
                  </a:lnTo>
                  <a:lnTo>
                    <a:pt x="40416" y="374038"/>
                  </a:lnTo>
                  <a:lnTo>
                    <a:pt x="26426" y="380246"/>
                  </a:lnTo>
                  <a:lnTo>
                    <a:pt x="12436" y="375590"/>
                  </a:lnTo>
                  <a:lnTo>
                    <a:pt x="5441" y="361622"/>
                  </a:lnTo>
                  <a:lnTo>
                    <a:pt x="0" y="346101"/>
                  </a:lnTo>
                  <a:lnTo>
                    <a:pt x="28758" y="345325"/>
                  </a:lnTo>
                  <a:lnTo>
                    <a:pt x="55184" y="330581"/>
                  </a:lnTo>
                  <a:lnTo>
                    <a:pt x="67620" y="308077"/>
                  </a:lnTo>
                  <a:lnTo>
                    <a:pt x="72283" y="259964"/>
                  </a:lnTo>
                  <a:lnTo>
                    <a:pt x="80056" y="245220"/>
                  </a:lnTo>
                  <a:lnTo>
                    <a:pt x="104927" y="230476"/>
                  </a:lnTo>
                  <a:lnTo>
                    <a:pt x="138349" y="197883"/>
                  </a:lnTo>
                  <a:lnTo>
                    <a:pt x="153116" y="189347"/>
                  </a:lnTo>
                  <a:lnTo>
                    <a:pt x="171770" y="172275"/>
                  </a:lnTo>
                  <a:lnTo>
                    <a:pt x="190424" y="151322"/>
                  </a:lnTo>
                  <a:lnTo>
                    <a:pt x="203637" y="145890"/>
                  </a:lnTo>
                  <a:lnTo>
                    <a:pt x="218404" y="142010"/>
                  </a:lnTo>
                  <a:lnTo>
                    <a:pt x="238613" y="124938"/>
                  </a:lnTo>
                  <a:lnTo>
                    <a:pt x="246385" y="123386"/>
                  </a:lnTo>
                  <a:lnTo>
                    <a:pt x="254935" y="122610"/>
                  </a:lnTo>
                  <a:lnTo>
                    <a:pt x="282915" y="111746"/>
                  </a:lnTo>
                  <a:lnTo>
                    <a:pt x="306233" y="90017"/>
                  </a:lnTo>
                  <a:lnTo>
                    <a:pt x="328772" y="63633"/>
                  </a:lnTo>
                  <a:lnTo>
                    <a:pt x="374630" y="26384"/>
                  </a:lnTo>
                  <a:lnTo>
                    <a:pt x="393284" y="6208"/>
                  </a:lnTo>
                  <a:lnTo>
                    <a:pt x="400279" y="0"/>
                  </a:lnTo>
                  <a:lnTo>
                    <a:pt x="409605" y="1552"/>
                  </a:lnTo>
                  <a:lnTo>
                    <a:pt x="416601" y="6208"/>
                  </a:lnTo>
                  <a:lnTo>
                    <a:pt x="423596" y="11640"/>
                  </a:lnTo>
                  <a:lnTo>
                    <a:pt x="439918" y="35697"/>
                  </a:lnTo>
                  <a:lnTo>
                    <a:pt x="448467" y="41129"/>
                  </a:lnTo>
                  <a:lnTo>
                    <a:pt x="457794" y="43457"/>
                  </a:lnTo>
                  <a:lnTo>
                    <a:pt x="467898" y="78377"/>
                  </a:lnTo>
                  <a:lnTo>
                    <a:pt x="496656" y="101658"/>
                  </a:lnTo>
                  <a:lnTo>
                    <a:pt x="519196" y="130370"/>
                  </a:lnTo>
                  <a:lnTo>
                    <a:pt x="544845" y="152098"/>
                  </a:lnTo>
                  <a:lnTo>
                    <a:pt x="557281" y="157531"/>
                  </a:lnTo>
                  <a:lnTo>
                    <a:pt x="565831" y="169947"/>
                  </a:lnTo>
                  <a:lnTo>
                    <a:pt x="593034" y="193227"/>
                  </a:lnTo>
                  <a:lnTo>
                    <a:pt x="589925" y="208747"/>
                  </a:lnTo>
                  <a:lnTo>
                    <a:pt x="566608" y="223492"/>
                  </a:lnTo>
                  <a:lnTo>
                    <a:pt x="540959" y="233580"/>
                  </a:lnTo>
                  <a:lnTo>
                    <a:pt x="528523" y="240564"/>
                  </a:lnTo>
                  <a:lnTo>
                    <a:pt x="520751" y="271604"/>
                  </a:lnTo>
                  <a:lnTo>
                    <a:pt x="529301" y="308077"/>
                  </a:lnTo>
                  <a:lnTo>
                    <a:pt x="530078" y="344549"/>
                  </a:lnTo>
                  <a:lnTo>
                    <a:pt x="514533" y="368606"/>
                  </a:lnTo>
                  <a:lnTo>
                    <a:pt x="512978" y="390334"/>
                  </a:lnTo>
                  <a:lnTo>
                    <a:pt x="501320" y="405854"/>
                  </a:lnTo>
                  <a:lnTo>
                    <a:pt x="484998" y="410510"/>
                  </a:lnTo>
                  <a:lnTo>
                    <a:pt x="484998" y="426807"/>
                  </a:lnTo>
                  <a:lnTo>
                    <a:pt x="494325" y="440775"/>
                  </a:lnTo>
                  <a:lnTo>
                    <a:pt x="498988" y="457847"/>
                  </a:lnTo>
                  <a:lnTo>
                    <a:pt x="495879" y="485784"/>
                  </a:lnTo>
                  <a:lnTo>
                    <a:pt x="485775" y="51139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tr-TR"/>
            </a:p>
          </p:txBody>
        </p:sp>
        <p:sp>
          <p:nvSpPr>
            <p:cNvPr id="232" name="Serbest Form 231">
              <a:extLst>
                <a:ext uri="{FF2B5EF4-FFF2-40B4-BE49-F238E27FC236}">
                  <a16:creationId xmlns:a16="http://schemas.microsoft.com/office/drawing/2014/main" id="{C57BA3F2-80A9-EDFF-AC32-5245488E4275}"/>
                </a:ext>
              </a:extLst>
            </p:cNvPr>
            <p:cNvSpPr/>
            <p:nvPr/>
          </p:nvSpPr>
          <p:spPr>
            <a:xfrm>
              <a:off x="3558932" y="5557423"/>
              <a:ext cx="1260385" cy="1167460"/>
            </a:xfrm>
            <a:custGeom>
              <a:avLst/>
              <a:gdLst>
                <a:gd name="connsiteX0" fmla="*/ 70729 w 666871"/>
                <a:gd name="connsiteY0" fmla="*/ 14744 h 617705"/>
                <a:gd name="connsiteX1" fmla="*/ 98709 w 666871"/>
                <a:gd name="connsiteY1" fmla="*/ 0 h 617705"/>
                <a:gd name="connsiteX2" fmla="*/ 115809 w 666871"/>
                <a:gd name="connsiteY2" fmla="*/ 7760 h 617705"/>
                <a:gd name="connsiteX3" fmla="*/ 132131 w 666871"/>
                <a:gd name="connsiteY3" fmla="*/ 20952 h 617705"/>
                <a:gd name="connsiteX4" fmla="*/ 157780 w 666871"/>
                <a:gd name="connsiteY4" fmla="*/ 28712 h 617705"/>
                <a:gd name="connsiteX5" fmla="*/ 183429 w 666871"/>
                <a:gd name="connsiteY5" fmla="*/ 24832 h 617705"/>
                <a:gd name="connsiteX6" fmla="*/ 198973 w 666871"/>
                <a:gd name="connsiteY6" fmla="*/ 26384 h 617705"/>
                <a:gd name="connsiteX7" fmla="*/ 213741 w 666871"/>
                <a:gd name="connsiteY7" fmla="*/ 33369 h 617705"/>
                <a:gd name="connsiteX8" fmla="*/ 219182 w 666871"/>
                <a:gd name="connsiteY8" fmla="*/ 34145 h 617705"/>
                <a:gd name="connsiteX9" fmla="*/ 230840 w 666871"/>
                <a:gd name="connsiteY9" fmla="*/ 31817 h 617705"/>
                <a:gd name="connsiteX10" fmla="*/ 237058 w 666871"/>
                <a:gd name="connsiteY10" fmla="*/ 31817 h 617705"/>
                <a:gd name="connsiteX11" fmla="*/ 246385 w 666871"/>
                <a:gd name="connsiteY11" fmla="*/ 46561 h 617705"/>
                <a:gd name="connsiteX12" fmla="*/ 235504 w 666871"/>
                <a:gd name="connsiteY12" fmla="*/ 66737 h 617705"/>
                <a:gd name="connsiteX13" fmla="*/ 230840 w 666871"/>
                <a:gd name="connsiteY13" fmla="*/ 83033 h 617705"/>
                <a:gd name="connsiteX14" fmla="*/ 245608 w 666871"/>
                <a:gd name="connsiteY14" fmla="*/ 90017 h 617705"/>
                <a:gd name="connsiteX15" fmla="*/ 272811 w 666871"/>
                <a:gd name="connsiteY15" fmla="*/ 79929 h 617705"/>
                <a:gd name="connsiteX16" fmla="*/ 279029 w 666871"/>
                <a:gd name="connsiteY16" fmla="*/ 83033 h 617705"/>
                <a:gd name="connsiteX17" fmla="*/ 281361 w 666871"/>
                <a:gd name="connsiteY17" fmla="*/ 90017 h 617705"/>
                <a:gd name="connsiteX18" fmla="*/ 311673 w 666871"/>
                <a:gd name="connsiteY18" fmla="*/ 123386 h 617705"/>
                <a:gd name="connsiteX19" fmla="*/ 331104 w 666871"/>
                <a:gd name="connsiteY19" fmla="*/ 166067 h 617705"/>
                <a:gd name="connsiteX20" fmla="*/ 347426 w 666871"/>
                <a:gd name="connsiteY20" fmla="*/ 171499 h 617705"/>
                <a:gd name="connsiteX21" fmla="*/ 362971 w 666871"/>
                <a:gd name="connsiteY21" fmla="*/ 165291 h 617705"/>
                <a:gd name="connsiteX22" fmla="*/ 379293 w 666871"/>
                <a:gd name="connsiteY22" fmla="*/ 162187 h 617705"/>
                <a:gd name="connsiteX23" fmla="*/ 393283 w 666871"/>
                <a:gd name="connsiteY23" fmla="*/ 153650 h 617705"/>
                <a:gd name="connsiteX24" fmla="*/ 403388 w 666871"/>
                <a:gd name="connsiteY24" fmla="*/ 140458 h 617705"/>
                <a:gd name="connsiteX25" fmla="*/ 418155 w 666871"/>
                <a:gd name="connsiteY25" fmla="*/ 137354 h 617705"/>
                <a:gd name="connsiteX26" fmla="*/ 433700 w 666871"/>
                <a:gd name="connsiteY26" fmla="*/ 138906 h 617705"/>
                <a:gd name="connsiteX27" fmla="*/ 447690 w 666871"/>
                <a:gd name="connsiteY27" fmla="*/ 137354 h 617705"/>
                <a:gd name="connsiteX28" fmla="*/ 461681 w 666871"/>
                <a:gd name="connsiteY28" fmla="*/ 133474 h 617705"/>
                <a:gd name="connsiteX29" fmla="*/ 495879 w 666871"/>
                <a:gd name="connsiteY29" fmla="*/ 116402 h 617705"/>
                <a:gd name="connsiteX30" fmla="*/ 527746 w 666871"/>
                <a:gd name="connsiteY30" fmla="*/ 121058 h 617705"/>
                <a:gd name="connsiteX31" fmla="*/ 546400 w 666871"/>
                <a:gd name="connsiteY31" fmla="*/ 142010 h 617705"/>
                <a:gd name="connsiteX32" fmla="*/ 554172 w 666871"/>
                <a:gd name="connsiteY32" fmla="*/ 148218 h 617705"/>
                <a:gd name="connsiteX33" fmla="*/ 610133 w 666871"/>
                <a:gd name="connsiteY33" fmla="*/ 159859 h 617705"/>
                <a:gd name="connsiteX34" fmla="*/ 620238 w 666871"/>
                <a:gd name="connsiteY34" fmla="*/ 167619 h 617705"/>
                <a:gd name="connsiteX35" fmla="*/ 644332 w 666871"/>
                <a:gd name="connsiteY35" fmla="*/ 204091 h 617705"/>
                <a:gd name="connsiteX36" fmla="*/ 648218 w 666871"/>
                <a:gd name="connsiteY36" fmla="*/ 211851 h 617705"/>
                <a:gd name="connsiteX37" fmla="*/ 650550 w 666871"/>
                <a:gd name="connsiteY37" fmla="*/ 220388 h 617705"/>
                <a:gd name="connsiteX38" fmla="*/ 647441 w 666871"/>
                <a:gd name="connsiteY38" fmla="*/ 249100 h 617705"/>
                <a:gd name="connsiteX39" fmla="*/ 659100 w 666871"/>
                <a:gd name="connsiteY39" fmla="*/ 271604 h 617705"/>
                <a:gd name="connsiteX40" fmla="*/ 666872 w 666871"/>
                <a:gd name="connsiteY40" fmla="*/ 293333 h 617705"/>
                <a:gd name="connsiteX41" fmla="*/ 665317 w 666871"/>
                <a:gd name="connsiteY41" fmla="*/ 323597 h 617705"/>
                <a:gd name="connsiteX42" fmla="*/ 652104 w 666871"/>
                <a:gd name="connsiteY42" fmla="*/ 336789 h 617705"/>
                <a:gd name="connsiteX43" fmla="*/ 623346 w 666871"/>
                <a:gd name="connsiteY43" fmla="*/ 359294 h 617705"/>
                <a:gd name="connsiteX44" fmla="*/ 619460 w 666871"/>
                <a:gd name="connsiteY44" fmla="*/ 368606 h 617705"/>
                <a:gd name="connsiteX45" fmla="*/ 608579 w 666871"/>
                <a:gd name="connsiteY45" fmla="*/ 381022 h 617705"/>
                <a:gd name="connsiteX46" fmla="*/ 597698 w 666871"/>
                <a:gd name="connsiteY46" fmla="*/ 384902 h 617705"/>
                <a:gd name="connsiteX47" fmla="*/ 599252 w 666871"/>
                <a:gd name="connsiteY47" fmla="*/ 401198 h 617705"/>
                <a:gd name="connsiteX48" fmla="*/ 609356 w 666871"/>
                <a:gd name="connsiteY48" fmla="*/ 405078 h 617705"/>
                <a:gd name="connsiteX49" fmla="*/ 617906 w 666871"/>
                <a:gd name="connsiteY49" fmla="*/ 415166 h 617705"/>
                <a:gd name="connsiteX50" fmla="*/ 619460 w 666871"/>
                <a:gd name="connsiteY50" fmla="*/ 426031 h 617705"/>
                <a:gd name="connsiteX51" fmla="*/ 619460 w 666871"/>
                <a:gd name="connsiteY51" fmla="*/ 436895 h 617705"/>
                <a:gd name="connsiteX52" fmla="*/ 622569 w 666871"/>
                <a:gd name="connsiteY52" fmla="*/ 460175 h 617705"/>
                <a:gd name="connsiteX53" fmla="*/ 620238 w 666871"/>
                <a:gd name="connsiteY53" fmla="*/ 481904 h 617705"/>
                <a:gd name="connsiteX54" fmla="*/ 614797 w 666871"/>
                <a:gd name="connsiteY54" fmla="*/ 496648 h 617705"/>
                <a:gd name="connsiteX55" fmla="*/ 607802 w 666871"/>
                <a:gd name="connsiteY55" fmla="*/ 508288 h 617705"/>
                <a:gd name="connsiteX56" fmla="*/ 597698 w 666871"/>
                <a:gd name="connsiteY56" fmla="*/ 517600 h 617705"/>
                <a:gd name="connsiteX57" fmla="*/ 593811 w 666871"/>
                <a:gd name="connsiteY57" fmla="*/ 524584 h 617705"/>
                <a:gd name="connsiteX58" fmla="*/ 603138 w 666871"/>
                <a:gd name="connsiteY58" fmla="*/ 531568 h 617705"/>
                <a:gd name="connsiteX59" fmla="*/ 614797 w 666871"/>
                <a:gd name="connsiteY59" fmla="*/ 531568 h 617705"/>
                <a:gd name="connsiteX60" fmla="*/ 628010 w 666871"/>
                <a:gd name="connsiteY60" fmla="*/ 547089 h 617705"/>
                <a:gd name="connsiteX61" fmla="*/ 593811 w 666871"/>
                <a:gd name="connsiteY61" fmla="*/ 554849 h 617705"/>
                <a:gd name="connsiteX62" fmla="*/ 577489 w 666871"/>
                <a:gd name="connsiteY62" fmla="*/ 586665 h 617705"/>
                <a:gd name="connsiteX63" fmla="*/ 579044 w 666871"/>
                <a:gd name="connsiteY63" fmla="*/ 599081 h 617705"/>
                <a:gd name="connsiteX64" fmla="*/ 574380 w 666871"/>
                <a:gd name="connsiteY64" fmla="*/ 610722 h 617705"/>
                <a:gd name="connsiteX65" fmla="*/ 558836 w 666871"/>
                <a:gd name="connsiteY65" fmla="*/ 617706 h 617705"/>
                <a:gd name="connsiteX66" fmla="*/ 542514 w 666871"/>
                <a:gd name="connsiteY66" fmla="*/ 617706 h 617705"/>
                <a:gd name="connsiteX67" fmla="*/ 491993 w 666871"/>
                <a:gd name="connsiteY67" fmla="*/ 616930 h 617705"/>
                <a:gd name="connsiteX68" fmla="*/ 475671 w 666871"/>
                <a:gd name="connsiteY68" fmla="*/ 592097 h 617705"/>
                <a:gd name="connsiteX69" fmla="*/ 460126 w 666871"/>
                <a:gd name="connsiteY69" fmla="*/ 543984 h 617705"/>
                <a:gd name="connsiteX70" fmla="*/ 450022 w 666871"/>
                <a:gd name="connsiteY70" fmla="*/ 530792 h 617705"/>
                <a:gd name="connsiteX71" fmla="*/ 433700 w 666871"/>
                <a:gd name="connsiteY71" fmla="*/ 526136 h 617705"/>
                <a:gd name="connsiteX72" fmla="*/ 425150 w 666871"/>
                <a:gd name="connsiteY72" fmla="*/ 525360 h 617705"/>
                <a:gd name="connsiteX73" fmla="*/ 411937 w 666871"/>
                <a:gd name="connsiteY73" fmla="*/ 521480 h 617705"/>
                <a:gd name="connsiteX74" fmla="*/ 404942 w 666871"/>
                <a:gd name="connsiteY74" fmla="*/ 512944 h 617705"/>
                <a:gd name="connsiteX75" fmla="*/ 394838 w 666871"/>
                <a:gd name="connsiteY75" fmla="*/ 511392 h 617705"/>
                <a:gd name="connsiteX76" fmla="*/ 380848 w 666871"/>
                <a:gd name="connsiteY76" fmla="*/ 516048 h 617705"/>
                <a:gd name="connsiteX77" fmla="*/ 345095 w 666871"/>
                <a:gd name="connsiteY77" fmla="*/ 521480 h 617705"/>
                <a:gd name="connsiteX78" fmla="*/ 334990 w 666871"/>
                <a:gd name="connsiteY78" fmla="*/ 498200 h 617705"/>
                <a:gd name="connsiteX79" fmla="*/ 319446 w 666871"/>
                <a:gd name="connsiteY79" fmla="*/ 481904 h 617705"/>
                <a:gd name="connsiteX80" fmla="*/ 308564 w 666871"/>
                <a:gd name="connsiteY80" fmla="*/ 485008 h 617705"/>
                <a:gd name="connsiteX81" fmla="*/ 297683 w 666871"/>
                <a:gd name="connsiteY81" fmla="*/ 484232 h 617705"/>
                <a:gd name="connsiteX82" fmla="*/ 279806 w 666871"/>
                <a:gd name="connsiteY82" fmla="*/ 476472 h 617705"/>
                <a:gd name="connsiteX83" fmla="*/ 261930 w 666871"/>
                <a:gd name="connsiteY83" fmla="*/ 475695 h 617705"/>
                <a:gd name="connsiteX84" fmla="*/ 255712 w 666871"/>
                <a:gd name="connsiteY84" fmla="*/ 490440 h 617705"/>
                <a:gd name="connsiteX85" fmla="*/ 247162 w 666871"/>
                <a:gd name="connsiteY85" fmla="*/ 505960 h 617705"/>
                <a:gd name="connsiteX86" fmla="*/ 228509 w 666871"/>
                <a:gd name="connsiteY86" fmla="*/ 510616 h 617705"/>
                <a:gd name="connsiteX87" fmla="*/ 212964 w 666871"/>
                <a:gd name="connsiteY87" fmla="*/ 495872 h 617705"/>
                <a:gd name="connsiteX88" fmla="*/ 209855 w 666871"/>
                <a:gd name="connsiteY88" fmla="*/ 488888 h 617705"/>
                <a:gd name="connsiteX89" fmla="*/ 205969 w 666871"/>
                <a:gd name="connsiteY89" fmla="*/ 474143 h 617705"/>
                <a:gd name="connsiteX90" fmla="*/ 202860 w 666871"/>
                <a:gd name="connsiteY90" fmla="*/ 467159 h 617705"/>
                <a:gd name="connsiteX91" fmla="*/ 174102 w 666871"/>
                <a:gd name="connsiteY91" fmla="*/ 453967 h 617705"/>
                <a:gd name="connsiteX92" fmla="*/ 148453 w 666871"/>
                <a:gd name="connsiteY92" fmla="*/ 436119 h 617705"/>
                <a:gd name="connsiteX93" fmla="*/ 142235 w 666871"/>
                <a:gd name="connsiteY93" fmla="*/ 409734 h 617705"/>
                <a:gd name="connsiteX94" fmla="*/ 130576 w 666871"/>
                <a:gd name="connsiteY94" fmla="*/ 398870 h 617705"/>
                <a:gd name="connsiteX95" fmla="*/ 123581 w 666871"/>
                <a:gd name="connsiteY95" fmla="*/ 397318 h 617705"/>
                <a:gd name="connsiteX96" fmla="*/ 81610 w 666871"/>
                <a:gd name="connsiteY96" fmla="*/ 398870 h 617705"/>
                <a:gd name="connsiteX97" fmla="*/ 55961 w 666871"/>
                <a:gd name="connsiteY97" fmla="*/ 396542 h 617705"/>
                <a:gd name="connsiteX98" fmla="*/ 34199 w 666871"/>
                <a:gd name="connsiteY98" fmla="*/ 377142 h 617705"/>
                <a:gd name="connsiteX99" fmla="*/ 24094 w 666871"/>
                <a:gd name="connsiteY99" fmla="*/ 344549 h 617705"/>
                <a:gd name="connsiteX100" fmla="*/ 15545 w 666871"/>
                <a:gd name="connsiteY100" fmla="*/ 333685 h 617705"/>
                <a:gd name="connsiteX101" fmla="*/ 10104 w 666871"/>
                <a:gd name="connsiteY101" fmla="*/ 331357 h 617705"/>
                <a:gd name="connsiteX102" fmla="*/ 0 w 666871"/>
                <a:gd name="connsiteY102" fmla="*/ 321269 h 617705"/>
                <a:gd name="connsiteX103" fmla="*/ 1554 w 666871"/>
                <a:gd name="connsiteY103" fmla="*/ 311181 h 617705"/>
                <a:gd name="connsiteX104" fmla="*/ 11659 w 666871"/>
                <a:gd name="connsiteY104" fmla="*/ 294109 h 617705"/>
                <a:gd name="connsiteX105" fmla="*/ 23317 w 666871"/>
                <a:gd name="connsiteY105" fmla="*/ 282468 h 617705"/>
                <a:gd name="connsiteX106" fmla="*/ 29535 w 666871"/>
                <a:gd name="connsiteY106" fmla="*/ 266948 h 617705"/>
                <a:gd name="connsiteX107" fmla="*/ 31867 w 666871"/>
                <a:gd name="connsiteY107" fmla="*/ 248324 h 617705"/>
                <a:gd name="connsiteX108" fmla="*/ 36530 w 666871"/>
                <a:gd name="connsiteY108" fmla="*/ 231252 h 617705"/>
                <a:gd name="connsiteX109" fmla="*/ 56738 w 666871"/>
                <a:gd name="connsiteY109" fmla="*/ 217283 h 617705"/>
                <a:gd name="connsiteX110" fmla="*/ 80056 w 666871"/>
                <a:gd name="connsiteY110" fmla="*/ 207971 h 617705"/>
                <a:gd name="connsiteX111" fmla="*/ 104150 w 666871"/>
                <a:gd name="connsiteY111" fmla="*/ 187795 h 617705"/>
                <a:gd name="connsiteX112" fmla="*/ 114254 w 666871"/>
                <a:gd name="connsiteY112" fmla="*/ 176155 h 617705"/>
                <a:gd name="connsiteX113" fmla="*/ 116586 w 666871"/>
                <a:gd name="connsiteY113" fmla="*/ 151322 h 617705"/>
                <a:gd name="connsiteX114" fmla="*/ 103373 w 666871"/>
                <a:gd name="connsiteY114" fmla="*/ 125714 h 617705"/>
                <a:gd name="connsiteX115" fmla="*/ 97155 w 666871"/>
                <a:gd name="connsiteY115" fmla="*/ 108642 h 617705"/>
                <a:gd name="connsiteX116" fmla="*/ 84719 w 666871"/>
                <a:gd name="connsiteY116" fmla="*/ 51217 h 617705"/>
                <a:gd name="connsiteX117" fmla="*/ 70729 w 666871"/>
                <a:gd name="connsiteY117" fmla="*/ 14744 h 617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666871" h="617705">
                  <a:moveTo>
                    <a:pt x="70729" y="14744"/>
                  </a:moveTo>
                  <a:lnTo>
                    <a:pt x="98709" y="0"/>
                  </a:lnTo>
                  <a:lnTo>
                    <a:pt x="115809" y="7760"/>
                  </a:lnTo>
                  <a:lnTo>
                    <a:pt x="132131" y="20952"/>
                  </a:lnTo>
                  <a:lnTo>
                    <a:pt x="157780" y="28712"/>
                  </a:lnTo>
                  <a:lnTo>
                    <a:pt x="183429" y="24832"/>
                  </a:lnTo>
                  <a:lnTo>
                    <a:pt x="198973" y="26384"/>
                  </a:lnTo>
                  <a:lnTo>
                    <a:pt x="213741" y="33369"/>
                  </a:lnTo>
                  <a:lnTo>
                    <a:pt x="219182" y="34145"/>
                  </a:lnTo>
                  <a:lnTo>
                    <a:pt x="230840" y="31817"/>
                  </a:lnTo>
                  <a:lnTo>
                    <a:pt x="237058" y="31817"/>
                  </a:lnTo>
                  <a:lnTo>
                    <a:pt x="246385" y="46561"/>
                  </a:lnTo>
                  <a:lnTo>
                    <a:pt x="235504" y="66737"/>
                  </a:lnTo>
                  <a:lnTo>
                    <a:pt x="230840" y="83033"/>
                  </a:lnTo>
                  <a:lnTo>
                    <a:pt x="245608" y="90017"/>
                  </a:lnTo>
                  <a:lnTo>
                    <a:pt x="272811" y="79929"/>
                  </a:lnTo>
                  <a:lnTo>
                    <a:pt x="279029" y="83033"/>
                  </a:lnTo>
                  <a:lnTo>
                    <a:pt x="281361" y="90017"/>
                  </a:lnTo>
                  <a:lnTo>
                    <a:pt x="311673" y="123386"/>
                  </a:lnTo>
                  <a:lnTo>
                    <a:pt x="331104" y="166067"/>
                  </a:lnTo>
                  <a:lnTo>
                    <a:pt x="347426" y="171499"/>
                  </a:lnTo>
                  <a:lnTo>
                    <a:pt x="362971" y="165291"/>
                  </a:lnTo>
                  <a:lnTo>
                    <a:pt x="379293" y="162187"/>
                  </a:lnTo>
                  <a:lnTo>
                    <a:pt x="393283" y="153650"/>
                  </a:lnTo>
                  <a:lnTo>
                    <a:pt x="403388" y="140458"/>
                  </a:lnTo>
                  <a:lnTo>
                    <a:pt x="418155" y="137354"/>
                  </a:lnTo>
                  <a:lnTo>
                    <a:pt x="433700" y="138906"/>
                  </a:lnTo>
                  <a:lnTo>
                    <a:pt x="447690" y="137354"/>
                  </a:lnTo>
                  <a:lnTo>
                    <a:pt x="461681" y="133474"/>
                  </a:lnTo>
                  <a:lnTo>
                    <a:pt x="495879" y="116402"/>
                  </a:lnTo>
                  <a:lnTo>
                    <a:pt x="527746" y="121058"/>
                  </a:lnTo>
                  <a:lnTo>
                    <a:pt x="546400" y="142010"/>
                  </a:lnTo>
                  <a:lnTo>
                    <a:pt x="554172" y="148218"/>
                  </a:lnTo>
                  <a:lnTo>
                    <a:pt x="610133" y="159859"/>
                  </a:lnTo>
                  <a:lnTo>
                    <a:pt x="620238" y="167619"/>
                  </a:lnTo>
                  <a:lnTo>
                    <a:pt x="644332" y="204091"/>
                  </a:lnTo>
                  <a:lnTo>
                    <a:pt x="648218" y="211851"/>
                  </a:lnTo>
                  <a:lnTo>
                    <a:pt x="650550" y="220388"/>
                  </a:lnTo>
                  <a:lnTo>
                    <a:pt x="647441" y="249100"/>
                  </a:lnTo>
                  <a:lnTo>
                    <a:pt x="659100" y="271604"/>
                  </a:lnTo>
                  <a:lnTo>
                    <a:pt x="666872" y="293333"/>
                  </a:lnTo>
                  <a:lnTo>
                    <a:pt x="665317" y="323597"/>
                  </a:lnTo>
                  <a:lnTo>
                    <a:pt x="652104" y="336789"/>
                  </a:lnTo>
                  <a:lnTo>
                    <a:pt x="623346" y="359294"/>
                  </a:lnTo>
                  <a:lnTo>
                    <a:pt x="619460" y="368606"/>
                  </a:lnTo>
                  <a:lnTo>
                    <a:pt x="608579" y="381022"/>
                  </a:lnTo>
                  <a:lnTo>
                    <a:pt x="597698" y="384902"/>
                  </a:lnTo>
                  <a:lnTo>
                    <a:pt x="599252" y="401198"/>
                  </a:lnTo>
                  <a:lnTo>
                    <a:pt x="609356" y="405078"/>
                  </a:lnTo>
                  <a:lnTo>
                    <a:pt x="617906" y="415166"/>
                  </a:lnTo>
                  <a:lnTo>
                    <a:pt x="619460" y="426031"/>
                  </a:lnTo>
                  <a:lnTo>
                    <a:pt x="619460" y="436895"/>
                  </a:lnTo>
                  <a:lnTo>
                    <a:pt x="622569" y="460175"/>
                  </a:lnTo>
                  <a:lnTo>
                    <a:pt x="620238" y="481904"/>
                  </a:lnTo>
                  <a:lnTo>
                    <a:pt x="614797" y="496648"/>
                  </a:lnTo>
                  <a:lnTo>
                    <a:pt x="607802" y="508288"/>
                  </a:lnTo>
                  <a:lnTo>
                    <a:pt x="597698" y="517600"/>
                  </a:lnTo>
                  <a:lnTo>
                    <a:pt x="593811" y="524584"/>
                  </a:lnTo>
                  <a:lnTo>
                    <a:pt x="603138" y="531568"/>
                  </a:lnTo>
                  <a:lnTo>
                    <a:pt x="614797" y="531568"/>
                  </a:lnTo>
                  <a:lnTo>
                    <a:pt x="628010" y="547089"/>
                  </a:lnTo>
                  <a:lnTo>
                    <a:pt x="593811" y="554849"/>
                  </a:lnTo>
                  <a:lnTo>
                    <a:pt x="577489" y="586665"/>
                  </a:lnTo>
                  <a:lnTo>
                    <a:pt x="579044" y="599081"/>
                  </a:lnTo>
                  <a:lnTo>
                    <a:pt x="574380" y="610722"/>
                  </a:lnTo>
                  <a:lnTo>
                    <a:pt x="558836" y="617706"/>
                  </a:lnTo>
                  <a:lnTo>
                    <a:pt x="542514" y="617706"/>
                  </a:lnTo>
                  <a:lnTo>
                    <a:pt x="491993" y="616930"/>
                  </a:lnTo>
                  <a:lnTo>
                    <a:pt x="475671" y="592097"/>
                  </a:lnTo>
                  <a:lnTo>
                    <a:pt x="460126" y="543984"/>
                  </a:lnTo>
                  <a:lnTo>
                    <a:pt x="450022" y="530792"/>
                  </a:lnTo>
                  <a:lnTo>
                    <a:pt x="433700" y="526136"/>
                  </a:lnTo>
                  <a:lnTo>
                    <a:pt x="425150" y="525360"/>
                  </a:lnTo>
                  <a:lnTo>
                    <a:pt x="411937" y="521480"/>
                  </a:lnTo>
                  <a:lnTo>
                    <a:pt x="404942" y="512944"/>
                  </a:lnTo>
                  <a:lnTo>
                    <a:pt x="394838" y="511392"/>
                  </a:lnTo>
                  <a:lnTo>
                    <a:pt x="380848" y="516048"/>
                  </a:lnTo>
                  <a:lnTo>
                    <a:pt x="345095" y="521480"/>
                  </a:lnTo>
                  <a:lnTo>
                    <a:pt x="334990" y="498200"/>
                  </a:lnTo>
                  <a:lnTo>
                    <a:pt x="319446" y="481904"/>
                  </a:lnTo>
                  <a:lnTo>
                    <a:pt x="308564" y="485008"/>
                  </a:lnTo>
                  <a:lnTo>
                    <a:pt x="297683" y="484232"/>
                  </a:lnTo>
                  <a:lnTo>
                    <a:pt x="279806" y="476472"/>
                  </a:lnTo>
                  <a:lnTo>
                    <a:pt x="261930" y="475695"/>
                  </a:lnTo>
                  <a:lnTo>
                    <a:pt x="255712" y="490440"/>
                  </a:lnTo>
                  <a:lnTo>
                    <a:pt x="247162" y="505960"/>
                  </a:lnTo>
                  <a:lnTo>
                    <a:pt x="228509" y="510616"/>
                  </a:lnTo>
                  <a:lnTo>
                    <a:pt x="212964" y="495872"/>
                  </a:lnTo>
                  <a:lnTo>
                    <a:pt x="209855" y="488888"/>
                  </a:lnTo>
                  <a:lnTo>
                    <a:pt x="205969" y="474143"/>
                  </a:lnTo>
                  <a:lnTo>
                    <a:pt x="202860" y="467159"/>
                  </a:lnTo>
                  <a:lnTo>
                    <a:pt x="174102" y="453967"/>
                  </a:lnTo>
                  <a:lnTo>
                    <a:pt x="148453" y="436119"/>
                  </a:lnTo>
                  <a:lnTo>
                    <a:pt x="142235" y="409734"/>
                  </a:lnTo>
                  <a:lnTo>
                    <a:pt x="130576" y="398870"/>
                  </a:lnTo>
                  <a:lnTo>
                    <a:pt x="123581" y="397318"/>
                  </a:lnTo>
                  <a:lnTo>
                    <a:pt x="81610" y="398870"/>
                  </a:lnTo>
                  <a:lnTo>
                    <a:pt x="55961" y="396542"/>
                  </a:lnTo>
                  <a:lnTo>
                    <a:pt x="34199" y="377142"/>
                  </a:lnTo>
                  <a:lnTo>
                    <a:pt x="24094" y="344549"/>
                  </a:lnTo>
                  <a:lnTo>
                    <a:pt x="15545" y="333685"/>
                  </a:lnTo>
                  <a:lnTo>
                    <a:pt x="10104" y="331357"/>
                  </a:lnTo>
                  <a:lnTo>
                    <a:pt x="0" y="321269"/>
                  </a:lnTo>
                  <a:lnTo>
                    <a:pt x="1554" y="311181"/>
                  </a:lnTo>
                  <a:lnTo>
                    <a:pt x="11659" y="294109"/>
                  </a:lnTo>
                  <a:lnTo>
                    <a:pt x="23317" y="282468"/>
                  </a:lnTo>
                  <a:lnTo>
                    <a:pt x="29535" y="266948"/>
                  </a:lnTo>
                  <a:lnTo>
                    <a:pt x="31867" y="248324"/>
                  </a:lnTo>
                  <a:lnTo>
                    <a:pt x="36530" y="231252"/>
                  </a:lnTo>
                  <a:lnTo>
                    <a:pt x="56738" y="217283"/>
                  </a:lnTo>
                  <a:lnTo>
                    <a:pt x="80056" y="207971"/>
                  </a:lnTo>
                  <a:lnTo>
                    <a:pt x="104150" y="187795"/>
                  </a:lnTo>
                  <a:lnTo>
                    <a:pt x="114254" y="176155"/>
                  </a:lnTo>
                  <a:lnTo>
                    <a:pt x="116586" y="151322"/>
                  </a:lnTo>
                  <a:lnTo>
                    <a:pt x="103373" y="125714"/>
                  </a:lnTo>
                  <a:lnTo>
                    <a:pt x="97155" y="108642"/>
                  </a:lnTo>
                  <a:lnTo>
                    <a:pt x="84719" y="51217"/>
                  </a:lnTo>
                  <a:lnTo>
                    <a:pt x="70729" y="1474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tr-TR"/>
            </a:p>
          </p:txBody>
        </p:sp>
        <p:sp>
          <p:nvSpPr>
            <p:cNvPr id="233" name="Serbest Form 232">
              <a:extLst>
                <a:ext uri="{FF2B5EF4-FFF2-40B4-BE49-F238E27FC236}">
                  <a16:creationId xmlns:a16="http://schemas.microsoft.com/office/drawing/2014/main" id="{BDDE6E28-D780-C0C3-841B-22B1995F440F}"/>
                </a:ext>
              </a:extLst>
            </p:cNvPr>
            <p:cNvSpPr/>
            <p:nvPr/>
          </p:nvSpPr>
          <p:spPr>
            <a:xfrm>
              <a:off x="4488798" y="6418351"/>
              <a:ext cx="1031224" cy="1353727"/>
            </a:xfrm>
            <a:custGeom>
              <a:avLst/>
              <a:gdLst>
                <a:gd name="connsiteX0" fmla="*/ 17099 w 545622"/>
                <a:gd name="connsiteY0" fmla="*/ 454743 h 716259"/>
                <a:gd name="connsiteX1" fmla="*/ 15545 w 545622"/>
                <a:gd name="connsiteY1" fmla="*/ 447759 h 716259"/>
                <a:gd name="connsiteX2" fmla="*/ 12436 w 545622"/>
                <a:gd name="connsiteY2" fmla="*/ 441551 h 716259"/>
                <a:gd name="connsiteX3" fmla="*/ 8550 w 545622"/>
                <a:gd name="connsiteY3" fmla="*/ 438447 h 716259"/>
                <a:gd name="connsiteX4" fmla="*/ 4663 w 545622"/>
                <a:gd name="connsiteY4" fmla="*/ 436895 h 716259"/>
                <a:gd name="connsiteX5" fmla="*/ 0 w 545622"/>
                <a:gd name="connsiteY5" fmla="*/ 419823 h 716259"/>
                <a:gd name="connsiteX6" fmla="*/ 7772 w 545622"/>
                <a:gd name="connsiteY6" fmla="*/ 402750 h 716259"/>
                <a:gd name="connsiteX7" fmla="*/ 33421 w 545622"/>
                <a:gd name="connsiteY7" fmla="*/ 394990 h 716259"/>
                <a:gd name="connsiteX8" fmla="*/ 62179 w 545622"/>
                <a:gd name="connsiteY8" fmla="*/ 398094 h 716259"/>
                <a:gd name="connsiteX9" fmla="*/ 81610 w 545622"/>
                <a:gd name="connsiteY9" fmla="*/ 379470 h 716259"/>
                <a:gd name="connsiteX10" fmla="*/ 98709 w 545622"/>
                <a:gd name="connsiteY10" fmla="*/ 355414 h 716259"/>
                <a:gd name="connsiteX11" fmla="*/ 113477 w 545622"/>
                <a:gd name="connsiteY11" fmla="*/ 354638 h 716259"/>
                <a:gd name="connsiteX12" fmla="*/ 124358 w 545622"/>
                <a:gd name="connsiteY12" fmla="*/ 346878 h 716259"/>
                <a:gd name="connsiteX13" fmla="*/ 125913 w 545622"/>
                <a:gd name="connsiteY13" fmla="*/ 333685 h 716259"/>
                <a:gd name="connsiteX14" fmla="*/ 122027 w 545622"/>
                <a:gd name="connsiteY14" fmla="*/ 322821 h 716259"/>
                <a:gd name="connsiteX15" fmla="*/ 98709 w 545622"/>
                <a:gd name="connsiteY15" fmla="*/ 318165 h 716259"/>
                <a:gd name="connsiteX16" fmla="*/ 90937 w 545622"/>
                <a:gd name="connsiteY16" fmla="*/ 306525 h 716259"/>
                <a:gd name="connsiteX17" fmla="*/ 84719 w 545622"/>
                <a:gd name="connsiteY17" fmla="*/ 294109 h 716259"/>
                <a:gd name="connsiteX18" fmla="*/ 76947 w 545622"/>
                <a:gd name="connsiteY18" fmla="*/ 283244 h 716259"/>
                <a:gd name="connsiteX19" fmla="*/ 77724 w 545622"/>
                <a:gd name="connsiteY19" fmla="*/ 271604 h 716259"/>
                <a:gd name="connsiteX20" fmla="*/ 86274 w 545622"/>
                <a:gd name="connsiteY20" fmla="*/ 265396 h 716259"/>
                <a:gd name="connsiteX21" fmla="*/ 89383 w 545622"/>
                <a:gd name="connsiteY21" fmla="*/ 255308 h 716259"/>
                <a:gd name="connsiteX22" fmla="*/ 83942 w 545622"/>
                <a:gd name="connsiteY22" fmla="*/ 227372 h 716259"/>
                <a:gd name="connsiteX23" fmla="*/ 84719 w 545622"/>
                <a:gd name="connsiteY23" fmla="*/ 211075 h 716259"/>
                <a:gd name="connsiteX24" fmla="*/ 80056 w 545622"/>
                <a:gd name="connsiteY24" fmla="*/ 197883 h 716259"/>
                <a:gd name="connsiteX25" fmla="*/ 59070 w 545622"/>
                <a:gd name="connsiteY25" fmla="*/ 183139 h 716259"/>
                <a:gd name="connsiteX26" fmla="*/ 54407 w 545622"/>
                <a:gd name="connsiteY26" fmla="*/ 173051 h 716259"/>
                <a:gd name="connsiteX27" fmla="*/ 50521 w 545622"/>
                <a:gd name="connsiteY27" fmla="*/ 162186 h 716259"/>
                <a:gd name="connsiteX28" fmla="*/ 66843 w 545622"/>
                <a:gd name="connsiteY28" fmla="*/ 162186 h 716259"/>
                <a:gd name="connsiteX29" fmla="*/ 82387 w 545622"/>
                <a:gd name="connsiteY29" fmla="*/ 155202 h 716259"/>
                <a:gd name="connsiteX30" fmla="*/ 87051 w 545622"/>
                <a:gd name="connsiteY30" fmla="*/ 143562 h 716259"/>
                <a:gd name="connsiteX31" fmla="*/ 85496 w 545622"/>
                <a:gd name="connsiteY31" fmla="*/ 131146 h 716259"/>
                <a:gd name="connsiteX32" fmla="*/ 101818 w 545622"/>
                <a:gd name="connsiteY32" fmla="*/ 99330 h 716259"/>
                <a:gd name="connsiteX33" fmla="*/ 136017 w 545622"/>
                <a:gd name="connsiteY33" fmla="*/ 91570 h 716259"/>
                <a:gd name="connsiteX34" fmla="*/ 158557 w 545622"/>
                <a:gd name="connsiteY34" fmla="*/ 96225 h 716259"/>
                <a:gd name="connsiteX35" fmla="*/ 177988 w 545622"/>
                <a:gd name="connsiteY35" fmla="*/ 108642 h 716259"/>
                <a:gd name="connsiteX36" fmla="*/ 198973 w 545622"/>
                <a:gd name="connsiteY36" fmla="*/ 108642 h 716259"/>
                <a:gd name="connsiteX37" fmla="*/ 217627 w 545622"/>
                <a:gd name="connsiteY37" fmla="*/ 95450 h 716259"/>
                <a:gd name="connsiteX38" fmla="*/ 230840 w 545622"/>
                <a:gd name="connsiteY38" fmla="*/ 97778 h 716259"/>
                <a:gd name="connsiteX39" fmla="*/ 242499 w 545622"/>
                <a:gd name="connsiteY39" fmla="*/ 110970 h 716259"/>
                <a:gd name="connsiteX40" fmla="*/ 254935 w 545622"/>
                <a:gd name="connsiteY40" fmla="*/ 111746 h 716259"/>
                <a:gd name="connsiteX41" fmla="*/ 266593 w 545622"/>
                <a:gd name="connsiteY41" fmla="*/ 107866 h 716259"/>
                <a:gd name="connsiteX42" fmla="*/ 272034 w 545622"/>
                <a:gd name="connsiteY42" fmla="*/ 104762 h 716259"/>
                <a:gd name="connsiteX43" fmla="*/ 276697 w 545622"/>
                <a:gd name="connsiteY43" fmla="*/ 102434 h 716259"/>
                <a:gd name="connsiteX44" fmla="*/ 286024 w 545622"/>
                <a:gd name="connsiteY44" fmla="*/ 108642 h 716259"/>
                <a:gd name="connsiteX45" fmla="*/ 289910 w 545622"/>
                <a:gd name="connsiteY45" fmla="*/ 107866 h 716259"/>
                <a:gd name="connsiteX46" fmla="*/ 295351 w 545622"/>
                <a:gd name="connsiteY46" fmla="*/ 98554 h 716259"/>
                <a:gd name="connsiteX47" fmla="*/ 295351 w 545622"/>
                <a:gd name="connsiteY47" fmla="*/ 93121 h 716259"/>
                <a:gd name="connsiteX48" fmla="*/ 314005 w 545622"/>
                <a:gd name="connsiteY48" fmla="*/ 78377 h 716259"/>
                <a:gd name="connsiteX49" fmla="*/ 340431 w 545622"/>
                <a:gd name="connsiteY49" fmla="*/ 81481 h 716259"/>
                <a:gd name="connsiteX50" fmla="*/ 368412 w 545622"/>
                <a:gd name="connsiteY50" fmla="*/ 80705 h 716259"/>
                <a:gd name="connsiteX51" fmla="*/ 381625 w 545622"/>
                <a:gd name="connsiteY51" fmla="*/ 76825 h 716259"/>
                <a:gd name="connsiteX52" fmla="*/ 393283 w 545622"/>
                <a:gd name="connsiteY52" fmla="*/ 65961 h 716259"/>
                <a:gd name="connsiteX53" fmla="*/ 390174 w 545622"/>
                <a:gd name="connsiteY53" fmla="*/ 38025 h 716259"/>
                <a:gd name="connsiteX54" fmla="*/ 394061 w 545622"/>
                <a:gd name="connsiteY54" fmla="*/ 10088 h 716259"/>
                <a:gd name="connsiteX55" fmla="*/ 439918 w 545622"/>
                <a:gd name="connsiteY55" fmla="*/ 0 h 716259"/>
                <a:gd name="connsiteX56" fmla="*/ 490438 w 545622"/>
                <a:gd name="connsiteY56" fmla="*/ 11640 h 716259"/>
                <a:gd name="connsiteX57" fmla="*/ 530078 w 545622"/>
                <a:gd name="connsiteY57" fmla="*/ 78377 h 716259"/>
                <a:gd name="connsiteX58" fmla="*/ 540182 w 545622"/>
                <a:gd name="connsiteY58" fmla="*/ 90017 h 716259"/>
                <a:gd name="connsiteX59" fmla="*/ 545622 w 545622"/>
                <a:gd name="connsiteY59" fmla="*/ 121058 h 716259"/>
                <a:gd name="connsiteX60" fmla="*/ 535518 w 545622"/>
                <a:gd name="connsiteY60" fmla="*/ 132698 h 716259"/>
                <a:gd name="connsiteX61" fmla="*/ 436032 w 545622"/>
                <a:gd name="connsiteY61" fmla="*/ 207195 h 716259"/>
                <a:gd name="connsiteX62" fmla="*/ 424373 w 545622"/>
                <a:gd name="connsiteY62" fmla="*/ 213403 h 716259"/>
                <a:gd name="connsiteX63" fmla="*/ 412714 w 545622"/>
                <a:gd name="connsiteY63" fmla="*/ 218059 h 716259"/>
                <a:gd name="connsiteX64" fmla="*/ 407274 w 545622"/>
                <a:gd name="connsiteY64" fmla="*/ 232028 h 716259"/>
                <a:gd name="connsiteX65" fmla="*/ 406496 w 545622"/>
                <a:gd name="connsiteY65" fmla="*/ 279364 h 716259"/>
                <a:gd name="connsiteX66" fmla="*/ 415823 w 545622"/>
                <a:gd name="connsiteY66" fmla="*/ 283244 h 716259"/>
                <a:gd name="connsiteX67" fmla="*/ 432923 w 545622"/>
                <a:gd name="connsiteY67" fmla="*/ 282468 h 716259"/>
                <a:gd name="connsiteX68" fmla="*/ 437586 w 545622"/>
                <a:gd name="connsiteY68" fmla="*/ 284797 h 716259"/>
                <a:gd name="connsiteX69" fmla="*/ 447690 w 545622"/>
                <a:gd name="connsiteY69" fmla="*/ 290228 h 716259"/>
                <a:gd name="connsiteX70" fmla="*/ 453131 w 545622"/>
                <a:gd name="connsiteY70" fmla="*/ 291781 h 716259"/>
                <a:gd name="connsiteX71" fmla="*/ 457017 w 545622"/>
                <a:gd name="connsiteY71" fmla="*/ 294885 h 716259"/>
                <a:gd name="connsiteX72" fmla="*/ 474116 w 545622"/>
                <a:gd name="connsiteY72" fmla="*/ 323597 h 716259"/>
                <a:gd name="connsiteX73" fmla="*/ 447690 w 545622"/>
                <a:gd name="connsiteY73" fmla="*/ 345325 h 716259"/>
                <a:gd name="connsiteX74" fmla="*/ 432145 w 545622"/>
                <a:gd name="connsiteY74" fmla="*/ 354638 h 716259"/>
                <a:gd name="connsiteX75" fmla="*/ 426705 w 545622"/>
                <a:gd name="connsiteY75" fmla="*/ 356966 h 716259"/>
                <a:gd name="connsiteX76" fmla="*/ 415823 w 545622"/>
                <a:gd name="connsiteY76" fmla="*/ 363174 h 716259"/>
                <a:gd name="connsiteX77" fmla="*/ 411160 w 545622"/>
                <a:gd name="connsiteY77" fmla="*/ 373262 h 716259"/>
                <a:gd name="connsiteX78" fmla="*/ 407274 w 545622"/>
                <a:gd name="connsiteY78" fmla="*/ 383350 h 716259"/>
                <a:gd name="connsiteX79" fmla="*/ 360639 w 545622"/>
                <a:gd name="connsiteY79" fmla="*/ 408958 h 716259"/>
                <a:gd name="connsiteX80" fmla="*/ 359862 w 545622"/>
                <a:gd name="connsiteY80" fmla="*/ 420599 h 716259"/>
                <a:gd name="connsiteX81" fmla="*/ 363748 w 545622"/>
                <a:gd name="connsiteY81" fmla="*/ 433791 h 716259"/>
                <a:gd name="connsiteX82" fmla="*/ 362971 w 545622"/>
                <a:gd name="connsiteY82" fmla="*/ 452415 h 716259"/>
                <a:gd name="connsiteX83" fmla="*/ 367634 w 545622"/>
                <a:gd name="connsiteY83" fmla="*/ 469487 h 716259"/>
                <a:gd name="connsiteX84" fmla="*/ 370743 w 545622"/>
                <a:gd name="connsiteY84" fmla="*/ 469487 h 716259"/>
                <a:gd name="connsiteX85" fmla="*/ 372298 w 545622"/>
                <a:gd name="connsiteY85" fmla="*/ 469487 h 716259"/>
                <a:gd name="connsiteX86" fmla="*/ 374630 w 545622"/>
                <a:gd name="connsiteY86" fmla="*/ 471816 h 716259"/>
                <a:gd name="connsiteX87" fmla="*/ 376961 w 545622"/>
                <a:gd name="connsiteY87" fmla="*/ 474920 h 716259"/>
                <a:gd name="connsiteX88" fmla="*/ 378516 w 545622"/>
                <a:gd name="connsiteY88" fmla="*/ 481904 h 716259"/>
                <a:gd name="connsiteX89" fmla="*/ 377739 w 545622"/>
                <a:gd name="connsiteY89" fmla="*/ 485784 h 716259"/>
                <a:gd name="connsiteX90" fmla="*/ 361417 w 545622"/>
                <a:gd name="connsiteY90" fmla="*/ 518376 h 716259"/>
                <a:gd name="connsiteX91" fmla="*/ 324886 w 545622"/>
                <a:gd name="connsiteY91" fmla="*/ 572697 h 716259"/>
                <a:gd name="connsiteX92" fmla="*/ 314782 w 545622"/>
                <a:gd name="connsiteY92" fmla="*/ 595201 h 716259"/>
                <a:gd name="connsiteX93" fmla="*/ 308564 w 545622"/>
                <a:gd name="connsiteY93" fmla="*/ 619258 h 716259"/>
                <a:gd name="connsiteX94" fmla="*/ 305455 w 545622"/>
                <a:gd name="connsiteY94" fmla="*/ 644090 h 716259"/>
                <a:gd name="connsiteX95" fmla="*/ 288356 w 545622"/>
                <a:gd name="connsiteY95" fmla="*/ 658058 h 716259"/>
                <a:gd name="connsiteX96" fmla="*/ 286024 w 545622"/>
                <a:gd name="connsiteY96" fmla="*/ 688323 h 716259"/>
                <a:gd name="connsiteX97" fmla="*/ 281361 w 545622"/>
                <a:gd name="connsiteY97" fmla="*/ 699963 h 716259"/>
                <a:gd name="connsiteX98" fmla="*/ 274366 w 545622"/>
                <a:gd name="connsiteY98" fmla="*/ 710051 h 716259"/>
                <a:gd name="connsiteX99" fmla="*/ 261153 w 545622"/>
                <a:gd name="connsiteY99" fmla="*/ 716259 h 716259"/>
                <a:gd name="connsiteX100" fmla="*/ 224622 w 545622"/>
                <a:gd name="connsiteY100" fmla="*/ 696083 h 716259"/>
                <a:gd name="connsiteX101" fmla="*/ 204414 w 545622"/>
                <a:gd name="connsiteY101" fmla="*/ 694531 h 716259"/>
                <a:gd name="connsiteX102" fmla="*/ 195087 w 545622"/>
                <a:gd name="connsiteY102" fmla="*/ 685995 h 716259"/>
                <a:gd name="connsiteX103" fmla="*/ 193533 w 545622"/>
                <a:gd name="connsiteY103" fmla="*/ 678235 h 716259"/>
                <a:gd name="connsiteX104" fmla="*/ 192755 w 545622"/>
                <a:gd name="connsiteY104" fmla="*/ 663490 h 716259"/>
                <a:gd name="connsiteX105" fmla="*/ 189647 w 545622"/>
                <a:gd name="connsiteY105" fmla="*/ 645642 h 716259"/>
                <a:gd name="connsiteX106" fmla="*/ 184206 w 545622"/>
                <a:gd name="connsiteY106" fmla="*/ 627794 h 716259"/>
                <a:gd name="connsiteX107" fmla="*/ 162443 w 545622"/>
                <a:gd name="connsiteY107" fmla="*/ 606066 h 716259"/>
                <a:gd name="connsiteX108" fmla="*/ 135240 w 545622"/>
                <a:gd name="connsiteY108" fmla="*/ 593649 h 716259"/>
                <a:gd name="connsiteX109" fmla="*/ 130576 w 545622"/>
                <a:gd name="connsiteY109" fmla="*/ 588993 h 716259"/>
                <a:gd name="connsiteX110" fmla="*/ 124358 w 545622"/>
                <a:gd name="connsiteY110" fmla="*/ 576577 h 716259"/>
                <a:gd name="connsiteX111" fmla="*/ 119695 w 545622"/>
                <a:gd name="connsiteY111" fmla="*/ 571921 h 716259"/>
                <a:gd name="connsiteX112" fmla="*/ 92492 w 545622"/>
                <a:gd name="connsiteY112" fmla="*/ 567265 h 716259"/>
                <a:gd name="connsiteX113" fmla="*/ 80056 w 545622"/>
                <a:gd name="connsiteY113" fmla="*/ 549417 h 716259"/>
                <a:gd name="connsiteX114" fmla="*/ 74615 w 545622"/>
                <a:gd name="connsiteY114" fmla="*/ 528464 h 716259"/>
                <a:gd name="connsiteX115" fmla="*/ 63734 w 545622"/>
                <a:gd name="connsiteY115" fmla="*/ 509064 h 716259"/>
                <a:gd name="connsiteX116" fmla="*/ 46634 w 545622"/>
                <a:gd name="connsiteY116" fmla="*/ 502080 h 716259"/>
                <a:gd name="connsiteX117" fmla="*/ 33421 w 545622"/>
                <a:gd name="connsiteY117" fmla="*/ 502080 h 716259"/>
                <a:gd name="connsiteX118" fmla="*/ 24094 w 545622"/>
                <a:gd name="connsiteY118" fmla="*/ 498976 h 716259"/>
                <a:gd name="connsiteX119" fmla="*/ 20208 w 545622"/>
                <a:gd name="connsiteY119" fmla="*/ 485008 h 716259"/>
                <a:gd name="connsiteX120" fmla="*/ 20208 w 545622"/>
                <a:gd name="connsiteY120" fmla="*/ 471816 h 716259"/>
                <a:gd name="connsiteX121" fmla="*/ 21763 w 545622"/>
                <a:gd name="connsiteY121" fmla="*/ 462503 h 716259"/>
                <a:gd name="connsiteX122" fmla="*/ 17099 w 545622"/>
                <a:gd name="connsiteY122" fmla="*/ 454743 h 716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545622" h="716259">
                  <a:moveTo>
                    <a:pt x="17099" y="454743"/>
                  </a:moveTo>
                  <a:lnTo>
                    <a:pt x="15545" y="447759"/>
                  </a:lnTo>
                  <a:lnTo>
                    <a:pt x="12436" y="441551"/>
                  </a:lnTo>
                  <a:lnTo>
                    <a:pt x="8550" y="438447"/>
                  </a:lnTo>
                  <a:lnTo>
                    <a:pt x="4663" y="436895"/>
                  </a:lnTo>
                  <a:lnTo>
                    <a:pt x="0" y="419823"/>
                  </a:lnTo>
                  <a:lnTo>
                    <a:pt x="7772" y="402750"/>
                  </a:lnTo>
                  <a:lnTo>
                    <a:pt x="33421" y="394990"/>
                  </a:lnTo>
                  <a:lnTo>
                    <a:pt x="62179" y="398094"/>
                  </a:lnTo>
                  <a:lnTo>
                    <a:pt x="81610" y="379470"/>
                  </a:lnTo>
                  <a:lnTo>
                    <a:pt x="98709" y="355414"/>
                  </a:lnTo>
                  <a:lnTo>
                    <a:pt x="113477" y="354638"/>
                  </a:lnTo>
                  <a:lnTo>
                    <a:pt x="124358" y="346878"/>
                  </a:lnTo>
                  <a:lnTo>
                    <a:pt x="125913" y="333685"/>
                  </a:lnTo>
                  <a:lnTo>
                    <a:pt x="122027" y="322821"/>
                  </a:lnTo>
                  <a:lnTo>
                    <a:pt x="98709" y="318165"/>
                  </a:lnTo>
                  <a:lnTo>
                    <a:pt x="90937" y="306525"/>
                  </a:lnTo>
                  <a:lnTo>
                    <a:pt x="84719" y="294109"/>
                  </a:lnTo>
                  <a:lnTo>
                    <a:pt x="76947" y="283244"/>
                  </a:lnTo>
                  <a:lnTo>
                    <a:pt x="77724" y="271604"/>
                  </a:lnTo>
                  <a:lnTo>
                    <a:pt x="86274" y="265396"/>
                  </a:lnTo>
                  <a:lnTo>
                    <a:pt x="89383" y="255308"/>
                  </a:lnTo>
                  <a:lnTo>
                    <a:pt x="83942" y="227372"/>
                  </a:lnTo>
                  <a:lnTo>
                    <a:pt x="84719" y="211075"/>
                  </a:lnTo>
                  <a:lnTo>
                    <a:pt x="80056" y="197883"/>
                  </a:lnTo>
                  <a:lnTo>
                    <a:pt x="59070" y="183139"/>
                  </a:lnTo>
                  <a:lnTo>
                    <a:pt x="54407" y="173051"/>
                  </a:lnTo>
                  <a:lnTo>
                    <a:pt x="50521" y="162186"/>
                  </a:lnTo>
                  <a:lnTo>
                    <a:pt x="66843" y="162186"/>
                  </a:lnTo>
                  <a:lnTo>
                    <a:pt x="82387" y="155202"/>
                  </a:lnTo>
                  <a:lnTo>
                    <a:pt x="87051" y="143562"/>
                  </a:lnTo>
                  <a:lnTo>
                    <a:pt x="85496" y="131146"/>
                  </a:lnTo>
                  <a:lnTo>
                    <a:pt x="101818" y="99330"/>
                  </a:lnTo>
                  <a:lnTo>
                    <a:pt x="136017" y="91570"/>
                  </a:lnTo>
                  <a:lnTo>
                    <a:pt x="158557" y="96225"/>
                  </a:lnTo>
                  <a:lnTo>
                    <a:pt x="177988" y="108642"/>
                  </a:lnTo>
                  <a:lnTo>
                    <a:pt x="198973" y="108642"/>
                  </a:lnTo>
                  <a:lnTo>
                    <a:pt x="217627" y="95450"/>
                  </a:lnTo>
                  <a:lnTo>
                    <a:pt x="230840" y="97778"/>
                  </a:lnTo>
                  <a:lnTo>
                    <a:pt x="242499" y="110970"/>
                  </a:lnTo>
                  <a:lnTo>
                    <a:pt x="254935" y="111746"/>
                  </a:lnTo>
                  <a:lnTo>
                    <a:pt x="266593" y="107866"/>
                  </a:lnTo>
                  <a:lnTo>
                    <a:pt x="272034" y="104762"/>
                  </a:lnTo>
                  <a:lnTo>
                    <a:pt x="276697" y="102434"/>
                  </a:lnTo>
                  <a:lnTo>
                    <a:pt x="286024" y="108642"/>
                  </a:lnTo>
                  <a:lnTo>
                    <a:pt x="289910" y="107866"/>
                  </a:lnTo>
                  <a:lnTo>
                    <a:pt x="295351" y="98554"/>
                  </a:lnTo>
                  <a:lnTo>
                    <a:pt x="295351" y="93121"/>
                  </a:lnTo>
                  <a:lnTo>
                    <a:pt x="314005" y="78377"/>
                  </a:lnTo>
                  <a:lnTo>
                    <a:pt x="340431" y="81481"/>
                  </a:lnTo>
                  <a:lnTo>
                    <a:pt x="368412" y="80705"/>
                  </a:lnTo>
                  <a:lnTo>
                    <a:pt x="381625" y="76825"/>
                  </a:lnTo>
                  <a:lnTo>
                    <a:pt x="393283" y="65961"/>
                  </a:lnTo>
                  <a:lnTo>
                    <a:pt x="390174" y="38025"/>
                  </a:lnTo>
                  <a:lnTo>
                    <a:pt x="394061" y="10088"/>
                  </a:lnTo>
                  <a:lnTo>
                    <a:pt x="439918" y="0"/>
                  </a:lnTo>
                  <a:lnTo>
                    <a:pt x="490438" y="11640"/>
                  </a:lnTo>
                  <a:lnTo>
                    <a:pt x="530078" y="78377"/>
                  </a:lnTo>
                  <a:lnTo>
                    <a:pt x="540182" y="90017"/>
                  </a:lnTo>
                  <a:lnTo>
                    <a:pt x="545622" y="121058"/>
                  </a:lnTo>
                  <a:lnTo>
                    <a:pt x="535518" y="132698"/>
                  </a:lnTo>
                  <a:lnTo>
                    <a:pt x="436032" y="207195"/>
                  </a:lnTo>
                  <a:lnTo>
                    <a:pt x="424373" y="213403"/>
                  </a:lnTo>
                  <a:lnTo>
                    <a:pt x="412714" y="218059"/>
                  </a:lnTo>
                  <a:lnTo>
                    <a:pt x="407274" y="232028"/>
                  </a:lnTo>
                  <a:lnTo>
                    <a:pt x="406496" y="279364"/>
                  </a:lnTo>
                  <a:lnTo>
                    <a:pt x="415823" y="283244"/>
                  </a:lnTo>
                  <a:lnTo>
                    <a:pt x="432923" y="282468"/>
                  </a:lnTo>
                  <a:lnTo>
                    <a:pt x="437586" y="284797"/>
                  </a:lnTo>
                  <a:lnTo>
                    <a:pt x="447690" y="290228"/>
                  </a:lnTo>
                  <a:lnTo>
                    <a:pt x="453131" y="291781"/>
                  </a:lnTo>
                  <a:lnTo>
                    <a:pt x="457017" y="294885"/>
                  </a:lnTo>
                  <a:lnTo>
                    <a:pt x="474116" y="323597"/>
                  </a:lnTo>
                  <a:lnTo>
                    <a:pt x="447690" y="345325"/>
                  </a:lnTo>
                  <a:lnTo>
                    <a:pt x="432145" y="354638"/>
                  </a:lnTo>
                  <a:lnTo>
                    <a:pt x="426705" y="356966"/>
                  </a:lnTo>
                  <a:lnTo>
                    <a:pt x="415823" y="363174"/>
                  </a:lnTo>
                  <a:lnTo>
                    <a:pt x="411160" y="373262"/>
                  </a:lnTo>
                  <a:lnTo>
                    <a:pt x="407274" y="383350"/>
                  </a:lnTo>
                  <a:lnTo>
                    <a:pt x="360639" y="408958"/>
                  </a:lnTo>
                  <a:lnTo>
                    <a:pt x="359862" y="420599"/>
                  </a:lnTo>
                  <a:lnTo>
                    <a:pt x="363748" y="433791"/>
                  </a:lnTo>
                  <a:lnTo>
                    <a:pt x="362971" y="452415"/>
                  </a:lnTo>
                  <a:lnTo>
                    <a:pt x="367634" y="469487"/>
                  </a:lnTo>
                  <a:lnTo>
                    <a:pt x="370743" y="469487"/>
                  </a:lnTo>
                  <a:lnTo>
                    <a:pt x="372298" y="469487"/>
                  </a:lnTo>
                  <a:lnTo>
                    <a:pt x="374630" y="471816"/>
                  </a:lnTo>
                  <a:lnTo>
                    <a:pt x="376961" y="474920"/>
                  </a:lnTo>
                  <a:lnTo>
                    <a:pt x="378516" y="481904"/>
                  </a:lnTo>
                  <a:lnTo>
                    <a:pt x="377739" y="485784"/>
                  </a:lnTo>
                  <a:lnTo>
                    <a:pt x="361417" y="518376"/>
                  </a:lnTo>
                  <a:lnTo>
                    <a:pt x="324886" y="572697"/>
                  </a:lnTo>
                  <a:lnTo>
                    <a:pt x="314782" y="595201"/>
                  </a:lnTo>
                  <a:lnTo>
                    <a:pt x="308564" y="619258"/>
                  </a:lnTo>
                  <a:lnTo>
                    <a:pt x="305455" y="644090"/>
                  </a:lnTo>
                  <a:lnTo>
                    <a:pt x="288356" y="658058"/>
                  </a:lnTo>
                  <a:lnTo>
                    <a:pt x="286024" y="688323"/>
                  </a:lnTo>
                  <a:lnTo>
                    <a:pt x="281361" y="699963"/>
                  </a:lnTo>
                  <a:lnTo>
                    <a:pt x="274366" y="710051"/>
                  </a:lnTo>
                  <a:lnTo>
                    <a:pt x="261153" y="716259"/>
                  </a:lnTo>
                  <a:lnTo>
                    <a:pt x="224622" y="696083"/>
                  </a:lnTo>
                  <a:lnTo>
                    <a:pt x="204414" y="694531"/>
                  </a:lnTo>
                  <a:lnTo>
                    <a:pt x="195087" y="685995"/>
                  </a:lnTo>
                  <a:lnTo>
                    <a:pt x="193533" y="678235"/>
                  </a:lnTo>
                  <a:lnTo>
                    <a:pt x="192755" y="663490"/>
                  </a:lnTo>
                  <a:lnTo>
                    <a:pt x="189647" y="645642"/>
                  </a:lnTo>
                  <a:lnTo>
                    <a:pt x="184206" y="627794"/>
                  </a:lnTo>
                  <a:lnTo>
                    <a:pt x="162443" y="606066"/>
                  </a:lnTo>
                  <a:lnTo>
                    <a:pt x="135240" y="593649"/>
                  </a:lnTo>
                  <a:lnTo>
                    <a:pt x="130576" y="588993"/>
                  </a:lnTo>
                  <a:lnTo>
                    <a:pt x="124358" y="576577"/>
                  </a:lnTo>
                  <a:lnTo>
                    <a:pt x="119695" y="571921"/>
                  </a:lnTo>
                  <a:lnTo>
                    <a:pt x="92492" y="567265"/>
                  </a:lnTo>
                  <a:lnTo>
                    <a:pt x="80056" y="549417"/>
                  </a:lnTo>
                  <a:lnTo>
                    <a:pt x="74615" y="528464"/>
                  </a:lnTo>
                  <a:lnTo>
                    <a:pt x="63734" y="509064"/>
                  </a:lnTo>
                  <a:lnTo>
                    <a:pt x="46634" y="502080"/>
                  </a:lnTo>
                  <a:lnTo>
                    <a:pt x="33421" y="502080"/>
                  </a:lnTo>
                  <a:lnTo>
                    <a:pt x="24094" y="498976"/>
                  </a:lnTo>
                  <a:lnTo>
                    <a:pt x="20208" y="485008"/>
                  </a:lnTo>
                  <a:lnTo>
                    <a:pt x="20208" y="471816"/>
                  </a:lnTo>
                  <a:lnTo>
                    <a:pt x="21763" y="462503"/>
                  </a:lnTo>
                  <a:lnTo>
                    <a:pt x="17099" y="45474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tr-TR"/>
            </a:p>
          </p:txBody>
        </p:sp>
        <p:sp>
          <p:nvSpPr>
            <p:cNvPr id="234" name="Serbest Form 233">
              <a:extLst>
                <a:ext uri="{FF2B5EF4-FFF2-40B4-BE49-F238E27FC236}">
                  <a16:creationId xmlns:a16="http://schemas.microsoft.com/office/drawing/2014/main" id="{85498E06-7C50-4C72-A68E-EDC6A8E37F37}"/>
                </a:ext>
              </a:extLst>
            </p:cNvPr>
            <p:cNvSpPr/>
            <p:nvPr/>
          </p:nvSpPr>
          <p:spPr>
            <a:xfrm>
              <a:off x="5066107" y="6953684"/>
              <a:ext cx="1078231" cy="815462"/>
            </a:xfrm>
            <a:custGeom>
              <a:avLst/>
              <a:gdLst>
                <a:gd name="connsiteX0" fmla="*/ 110368 w 570494"/>
                <a:gd name="connsiteY0" fmla="*/ 431463 h 431462"/>
                <a:gd name="connsiteX1" fmla="*/ 79279 w 570494"/>
                <a:gd name="connsiteY1" fmla="*/ 388006 h 431462"/>
                <a:gd name="connsiteX2" fmla="*/ 34976 w 570494"/>
                <a:gd name="connsiteY2" fmla="*/ 394214 h 431462"/>
                <a:gd name="connsiteX3" fmla="*/ 17099 w 570494"/>
                <a:gd name="connsiteY3" fmla="*/ 416719 h 431462"/>
                <a:gd name="connsiteX4" fmla="*/ 2332 w 570494"/>
                <a:gd name="connsiteY4" fmla="*/ 411286 h 431462"/>
                <a:gd name="connsiteX5" fmla="*/ 8550 w 570494"/>
                <a:gd name="connsiteY5" fmla="*/ 384126 h 431462"/>
                <a:gd name="connsiteX6" fmla="*/ 0 w 570494"/>
                <a:gd name="connsiteY6" fmla="*/ 360846 h 431462"/>
                <a:gd name="connsiteX7" fmla="*/ 3109 w 570494"/>
                <a:gd name="connsiteY7" fmla="*/ 336013 h 431462"/>
                <a:gd name="connsiteX8" fmla="*/ 9327 w 570494"/>
                <a:gd name="connsiteY8" fmla="*/ 311957 h 431462"/>
                <a:gd name="connsiteX9" fmla="*/ 19431 w 570494"/>
                <a:gd name="connsiteY9" fmla="*/ 289453 h 431462"/>
                <a:gd name="connsiteX10" fmla="*/ 55961 w 570494"/>
                <a:gd name="connsiteY10" fmla="*/ 235132 h 431462"/>
                <a:gd name="connsiteX11" fmla="*/ 72283 w 570494"/>
                <a:gd name="connsiteY11" fmla="*/ 202539 h 431462"/>
                <a:gd name="connsiteX12" fmla="*/ 73061 w 570494"/>
                <a:gd name="connsiteY12" fmla="*/ 198659 h 431462"/>
                <a:gd name="connsiteX13" fmla="*/ 71506 w 570494"/>
                <a:gd name="connsiteY13" fmla="*/ 191675 h 431462"/>
                <a:gd name="connsiteX14" fmla="*/ 69174 w 570494"/>
                <a:gd name="connsiteY14" fmla="*/ 188571 h 431462"/>
                <a:gd name="connsiteX15" fmla="*/ 66843 w 570494"/>
                <a:gd name="connsiteY15" fmla="*/ 186243 h 431462"/>
                <a:gd name="connsiteX16" fmla="*/ 65288 w 570494"/>
                <a:gd name="connsiteY16" fmla="*/ 186243 h 431462"/>
                <a:gd name="connsiteX17" fmla="*/ 62179 w 570494"/>
                <a:gd name="connsiteY17" fmla="*/ 186243 h 431462"/>
                <a:gd name="connsiteX18" fmla="*/ 57516 w 570494"/>
                <a:gd name="connsiteY18" fmla="*/ 169171 h 431462"/>
                <a:gd name="connsiteX19" fmla="*/ 58293 w 570494"/>
                <a:gd name="connsiteY19" fmla="*/ 150546 h 431462"/>
                <a:gd name="connsiteX20" fmla="*/ 54407 w 570494"/>
                <a:gd name="connsiteY20" fmla="*/ 137354 h 431462"/>
                <a:gd name="connsiteX21" fmla="*/ 55184 w 570494"/>
                <a:gd name="connsiteY21" fmla="*/ 125714 h 431462"/>
                <a:gd name="connsiteX22" fmla="*/ 101818 w 570494"/>
                <a:gd name="connsiteY22" fmla="*/ 100106 h 431462"/>
                <a:gd name="connsiteX23" fmla="*/ 105705 w 570494"/>
                <a:gd name="connsiteY23" fmla="*/ 90017 h 431462"/>
                <a:gd name="connsiteX24" fmla="*/ 110368 w 570494"/>
                <a:gd name="connsiteY24" fmla="*/ 79929 h 431462"/>
                <a:gd name="connsiteX25" fmla="*/ 121249 w 570494"/>
                <a:gd name="connsiteY25" fmla="*/ 73721 h 431462"/>
                <a:gd name="connsiteX26" fmla="*/ 126690 w 570494"/>
                <a:gd name="connsiteY26" fmla="*/ 71393 h 431462"/>
                <a:gd name="connsiteX27" fmla="*/ 142235 w 570494"/>
                <a:gd name="connsiteY27" fmla="*/ 62081 h 431462"/>
                <a:gd name="connsiteX28" fmla="*/ 168661 w 570494"/>
                <a:gd name="connsiteY28" fmla="*/ 40353 h 431462"/>
                <a:gd name="connsiteX29" fmla="*/ 198196 w 570494"/>
                <a:gd name="connsiteY29" fmla="*/ 29489 h 431462"/>
                <a:gd name="connsiteX30" fmla="*/ 230840 w 570494"/>
                <a:gd name="connsiteY30" fmla="*/ 31817 h 431462"/>
                <a:gd name="connsiteX31" fmla="*/ 236281 w 570494"/>
                <a:gd name="connsiteY31" fmla="*/ 47337 h 431462"/>
                <a:gd name="connsiteX32" fmla="*/ 243276 w 570494"/>
                <a:gd name="connsiteY32" fmla="*/ 61305 h 431462"/>
                <a:gd name="connsiteX33" fmla="*/ 257266 w 570494"/>
                <a:gd name="connsiteY33" fmla="*/ 65961 h 431462"/>
                <a:gd name="connsiteX34" fmla="*/ 271257 w 570494"/>
                <a:gd name="connsiteY34" fmla="*/ 59753 h 431462"/>
                <a:gd name="connsiteX35" fmla="*/ 311673 w 570494"/>
                <a:gd name="connsiteY35" fmla="*/ 30264 h 431462"/>
                <a:gd name="connsiteX36" fmla="*/ 322555 w 570494"/>
                <a:gd name="connsiteY36" fmla="*/ 24832 h 431462"/>
                <a:gd name="connsiteX37" fmla="*/ 332659 w 570494"/>
                <a:gd name="connsiteY37" fmla="*/ 17848 h 431462"/>
                <a:gd name="connsiteX38" fmla="*/ 349758 w 570494"/>
                <a:gd name="connsiteY38" fmla="*/ 0 h 431462"/>
                <a:gd name="connsiteX39" fmla="*/ 367635 w 570494"/>
                <a:gd name="connsiteY39" fmla="*/ 12416 h 431462"/>
                <a:gd name="connsiteX40" fmla="*/ 384734 w 570494"/>
                <a:gd name="connsiteY40" fmla="*/ 35697 h 431462"/>
                <a:gd name="connsiteX41" fmla="*/ 398724 w 570494"/>
                <a:gd name="connsiteY41" fmla="*/ 51217 h 431462"/>
                <a:gd name="connsiteX42" fmla="*/ 415046 w 570494"/>
                <a:gd name="connsiteY42" fmla="*/ 63633 h 431462"/>
                <a:gd name="connsiteX43" fmla="*/ 440695 w 570494"/>
                <a:gd name="connsiteY43" fmla="*/ 68289 h 431462"/>
                <a:gd name="connsiteX44" fmla="*/ 464012 w 570494"/>
                <a:gd name="connsiteY44" fmla="*/ 67513 h 431462"/>
                <a:gd name="connsiteX45" fmla="*/ 485775 w 570494"/>
                <a:gd name="connsiteY45" fmla="*/ 81481 h 431462"/>
                <a:gd name="connsiteX46" fmla="*/ 498211 w 570494"/>
                <a:gd name="connsiteY46" fmla="*/ 118730 h 431462"/>
                <a:gd name="connsiteX47" fmla="*/ 508315 w 570494"/>
                <a:gd name="connsiteY47" fmla="*/ 141234 h 431462"/>
                <a:gd name="connsiteX48" fmla="*/ 530855 w 570494"/>
                <a:gd name="connsiteY48" fmla="*/ 175379 h 431462"/>
                <a:gd name="connsiteX49" fmla="*/ 533964 w 570494"/>
                <a:gd name="connsiteY49" fmla="*/ 183139 h 431462"/>
                <a:gd name="connsiteX50" fmla="*/ 540959 w 570494"/>
                <a:gd name="connsiteY50" fmla="*/ 191675 h 431462"/>
                <a:gd name="connsiteX51" fmla="*/ 546400 w 570494"/>
                <a:gd name="connsiteY51" fmla="*/ 190899 h 431462"/>
                <a:gd name="connsiteX52" fmla="*/ 557281 w 570494"/>
                <a:gd name="connsiteY52" fmla="*/ 192451 h 431462"/>
                <a:gd name="connsiteX53" fmla="*/ 565054 w 570494"/>
                <a:gd name="connsiteY53" fmla="*/ 203315 h 431462"/>
                <a:gd name="connsiteX54" fmla="*/ 570494 w 570494"/>
                <a:gd name="connsiteY54" fmla="*/ 216507 h 431462"/>
                <a:gd name="connsiteX55" fmla="*/ 544845 w 570494"/>
                <a:gd name="connsiteY55" fmla="*/ 239012 h 431462"/>
                <a:gd name="connsiteX56" fmla="*/ 537850 w 570494"/>
                <a:gd name="connsiteY56" fmla="*/ 259188 h 431462"/>
                <a:gd name="connsiteX57" fmla="*/ 515310 w 570494"/>
                <a:gd name="connsiteY57" fmla="*/ 283244 h 431462"/>
                <a:gd name="connsiteX58" fmla="*/ 501320 w 570494"/>
                <a:gd name="connsiteY58" fmla="*/ 287124 h 431462"/>
                <a:gd name="connsiteX59" fmla="*/ 472562 w 570494"/>
                <a:gd name="connsiteY59" fmla="*/ 287124 h 431462"/>
                <a:gd name="connsiteX60" fmla="*/ 439141 w 570494"/>
                <a:gd name="connsiteY60" fmla="*/ 283244 h 431462"/>
                <a:gd name="connsiteX61" fmla="*/ 387843 w 570494"/>
                <a:gd name="connsiteY61" fmla="*/ 285573 h 431462"/>
                <a:gd name="connsiteX62" fmla="*/ 379293 w 570494"/>
                <a:gd name="connsiteY62" fmla="*/ 282468 h 431462"/>
                <a:gd name="connsiteX63" fmla="*/ 356753 w 570494"/>
                <a:gd name="connsiteY63" fmla="*/ 254532 h 431462"/>
                <a:gd name="connsiteX64" fmla="*/ 334213 w 570494"/>
                <a:gd name="connsiteY64" fmla="*/ 251428 h 431462"/>
                <a:gd name="connsiteX65" fmla="*/ 279806 w 570494"/>
                <a:gd name="connsiteY65" fmla="*/ 274708 h 431462"/>
                <a:gd name="connsiteX66" fmla="*/ 257266 w 570494"/>
                <a:gd name="connsiteY66" fmla="*/ 278588 h 431462"/>
                <a:gd name="connsiteX67" fmla="*/ 190424 w 570494"/>
                <a:gd name="connsiteY67" fmla="*/ 312733 h 431462"/>
                <a:gd name="connsiteX68" fmla="*/ 170216 w 570494"/>
                <a:gd name="connsiteY68" fmla="*/ 340669 h 431462"/>
                <a:gd name="connsiteX69" fmla="*/ 164775 w 570494"/>
                <a:gd name="connsiteY69" fmla="*/ 374814 h 431462"/>
                <a:gd name="connsiteX70" fmla="*/ 150007 w 570494"/>
                <a:gd name="connsiteY70" fmla="*/ 401974 h 431462"/>
                <a:gd name="connsiteX71" fmla="*/ 139903 w 570494"/>
                <a:gd name="connsiteY71" fmla="*/ 412062 h 431462"/>
                <a:gd name="connsiteX72" fmla="*/ 131354 w 570494"/>
                <a:gd name="connsiteY72" fmla="*/ 424479 h 431462"/>
                <a:gd name="connsiteX73" fmla="*/ 121249 w 570494"/>
                <a:gd name="connsiteY73" fmla="*/ 429911 h 431462"/>
                <a:gd name="connsiteX74" fmla="*/ 110368 w 570494"/>
                <a:gd name="connsiteY74" fmla="*/ 431463 h 43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570494" h="431462">
                  <a:moveTo>
                    <a:pt x="110368" y="431463"/>
                  </a:moveTo>
                  <a:lnTo>
                    <a:pt x="79279" y="388006"/>
                  </a:lnTo>
                  <a:lnTo>
                    <a:pt x="34976" y="394214"/>
                  </a:lnTo>
                  <a:lnTo>
                    <a:pt x="17099" y="416719"/>
                  </a:lnTo>
                  <a:lnTo>
                    <a:pt x="2332" y="411286"/>
                  </a:lnTo>
                  <a:lnTo>
                    <a:pt x="8550" y="384126"/>
                  </a:lnTo>
                  <a:lnTo>
                    <a:pt x="0" y="360846"/>
                  </a:lnTo>
                  <a:lnTo>
                    <a:pt x="3109" y="336013"/>
                  </a:lnTo>
                  <a:lnTo>
                    <a:pt x="9327" y="311957"/>
                  </a:lnTo>
                  <a:lnTo>
                    <a:pt x="19431" y="289453"/>
                  </a:lnTo>
                  <a:lnTo>
                    <a:pt x="55961" y="235132"/>
                  </a:lnTo>
                  <a:lnTo>
                    <a:pt x="72283" y="202539"/>
                  </a:lnTo>
                  <a:lnTo>
                    <a:pt x="73061" y="198659"/>
                  </a:lnTo>
                  <a:lnTo>
                    <a:pt x="71506" y="191675"/>
                  </a:lnTo>
                  <a:lnTo>
                    <a:pt x="69174" y="188571"/>
                  </a:lnTo>
                  <a:lnTo>
                    <a:pt x="66843" y="186243"/>
                  </a:lnTo>
                  <a:lnTo>
                    <a:pt x="65288" y="186243"/>
                  </a:lnTo>
                  <a:lnTo>
                    <a:pt x="62179" y="186243"/>
                  </a:lnTo>
                  <a:lnTo>
                    <a:pt x="57516" y="169171"/>
                  </a:lnTo>
                  <a:lnTo>
                    <a:pt x="58293" y="150546"/>
                  </a:lnTo>
                  <a:lnTo>
                    <a:pt x="54407" y="137354"/>
                  </a:lnTo>
                  <a:lnTo>
                    <a:pt x="55184" y="125714"/>
                  </a:lnTo>
                  <a:lnTo>
                    <a:pt x="101818" y="100106"/>
                  </a:lnTo>
                  <a:lnTo>
                    <a:pt x="105705" y="90017"/>
                  </a:lnTo>
                  <a:lnTo>
                    <a:pt x="110368" y="79929"/>
                  </a:lnTo>
                  <a:lnTo>
                    <a:pt x="121249" y="73721"/>
                  </a:lnTo>
                  <a:lnTo>
                    <a:pt x="126690" y="71393"/>
                  </a:lnTo>
                  <a:lnTo>
                    <a:pt x="142235" y="62081"/>
                  </a:lnTo>
                  <a:lnTo>
                    <a:pt x="168661" y="40353"/>
                  </a:lnTo>
                  <a:lnTo>
                    <a:pt x="198196" y="29489"/>
                  </a:lnTo>
                  <a:lnTo>
                    <a:pt x="230840" y="31817"/>
                  </a:lnTo>
                  <a:lnTo>
                    <a:pt x="236281" y="47337"/>
                  </a:lnTo>
                  <a:lnTo>
                    <a:pt x="243276" y="61305"/>
                  </a:lnTo>
                  <a:lnTo>
                    <a:pt x="257266" y="65961"/>
                  </a:lnTo>
                  <a:lnTo>
                    <a:pt x="271257" y="59753"/>
                  </a:lnTo>
                  <a:lnTo>
                    <a:pt x="311673" y="30264"/>
                  </a:lnTo>
                  <a:lnTo>
                    <a:pt x="322555" y="24832"/>
                  </a:lnTo>
                  <a:lnTo>
                    <a:pt x="332659" y="17848"/>
                  </a:lnTo>
                  <a:lnTo>
                    <a:pt x="349758" y="0"/>
                  </a:lnTo>
                  <a:lnTo>
                    <a:pt x="367635" y="12416"/>
                  </a:lnTo>
                  <a:lnTo>
                    <a:pt x="384734" y="35697"/>
                  </a:lnTo>
                  <a:lnTo>
                    <a:pt x="398724" y="51217"/>
                  </a:lnTo>
                  <a:lnTo>
                    <a:pt x="415046" y="63633"/>
                  </a:lnTo>
                  <a:lnTo>
                    <a:pt x="440695" y="68289"/>
                  </a:lnTo>
                  <a:lnTo>
                    <a:pt x="464012" y="67513"/>
                  </a:lnTo>
                  <a:lnTo>
                    <a:pt x="485775" y="81481"/>
                  </a:lnTo>
                  <a:lnTo>
                    <a:pt x="498211" y="118730"/>
                  </a:lnTo>
                  <a:lnTo>
                    <a:pt x="508315" y="141234"/>
                  </a:lnTo>
                  <a:lnTo>
                    <a:pt x="530855" y="175379"/>
                  </a:lnTo>
                  <a:lnTo>
                    <a:pt x="533964" y="183139"/>
                  </a:lnTo>
                  <a:lnTo>
                    <a:pt x="540959" y="191675"/>
                  </a:lnTo>
                  <a:lnTo>
                    <a:pt x="546400" y="190899"/>
                  </a:lnTo>
                  <a:lnTo>
                    <a:pt x="557281" y="192451"/>
                  </a:lnTo>
                  <a:lnTo>
                    <a:pt x="565054" y="203315"/>
                  </a:lnTo>
                  <a:lnTo>
                    <a:pt x="570494" y="216507"/>
                  </a:lnTo>
                  <a:lnTo>
                    <a:pt x="544845" y="239012"/>
                  </a:lnTo>
                  <a:lnTo>
                    <a:pt x="537850" y="259188"/>
                  </a:lnTo>
                  <a:lnTo>
                    <a:pt x="515310" y="283244"/>
                  </a:lnTo>
                  <a:lnTo>
                    <a:pt x="501320" y="287124"/>
                  </a:lnTo>
                  <a:lnTo>
                    <a:pt x="472562" y="287124"/>
                  </a:lnTo>
                  <a:lnTo>
                    <a:pt x="439141" y="283244"/>
                  </a:lnTo>
                  <a:lnTo>
                    <a:pt x="387843" y="285573"/>
                  </a:lnTo>
                  <a:lnTo>
                    <a:pt x="379293" y="282468"/>
                  </a:lnTo>
                  <a:lnTo>
                    <a:pt x="356753" y="254532"/>
                  </a:lnTo>
                  <a:lnTo>
                    <a:pt x="334213" y="251428"/>
                  </a:lnTo>
                  <a:lnTo>
                    <a:pt x="279806" y="274708"/>
                  </a:lnTo>
                  <a:lnTo>
                    <a:pt x="257266" y="278588"/>
                  </a:lnTo>
                  <a:lnTo>
                    <a:pt x="190424" y="312733"/>
                  </a:lnTo>
                  <a:lnTo>
                    <a:pt x="170216" y="340669"/>
                  </a:lnTo>
                  <a:lnTo>
                    <a:pt x="164775" y="374814"/>
                  </a:lnTo>
                  <a:lnTo>
                    <a:pt x="150007" y="401974"/>
                  </a:lnTo>
                  <a:lnTo>
                    <a:pt x="139903" y="412062"/>
                  </a:lnTo>
                  <a:lnTo>
                    <a:pt x="131354" y="424479"/>
                  </a:lnTo>
                  <a:lnTo>
                    <a:pt x="121249" y="429911"/>
                  </a:lnTo>
                  <a:lnTo>
                    <a:pt x="110368" y="43146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tr-TR"/>
            </a:p>
          </p:txBody>
        </p:sp>
        <p:sp>
          <p:nvSpPr>
            <p:cNvPr id="235" name="Serbest Form 234">
              <a:extLst>
                <a:ext uri="{FF2B5EF4-FFF2-40B4-BE49-F238E27FC236}">
                  <a16:creationId xmlns:a16="http://schemas.microsoft.com/office/drawing/2014/main" id="{B8E1C042-7935-19D0-B893-F6E305244632}"/>
                </a:ext>
              </a:extLst>
            </p:cNvPr>
            <p:cNvSpPr/>
            <p:nvPr/>
          </p:nvSpPr>
          <p:spPr>
            <a:xfrm>
              <a:off x="7769034" y="5925553"/>
              <a:ext cx="854945" cy="951861"/>
            </a:xfrm>
            <a:custGeom>
              <a:avLst/>
              <a:gdLst>
                <a:gd name="connsiteX0" fmla="*/ 74615 w 452353"/>
                <a:gd name="connsiteY0" fmla="*/ 169171 h 503631"/>
                <a:gd name="connsiteX1" fmla="*/ 106482 w 452353"/>
                <a:gd name="connsiteY1" fmla="*/ 160634 h 503631"/>
                <a:gd name="connsiteX2" fmla="*/ 136794 w 452353"/>
                <a:gd name="connsiteY2" fmla="*/ 143562 h 503631"/>
                <a:gd name="connsiteX3" fmla="*/ 169438 w 452353"/>
                <a:gd name="connsiteY3" fmla="*/ 134250 h 503631"/>
                <a:gd name="connsiteX4" fmla="*/ 202082 w 452353"/>
                <a:gd name="connsiteY4" fmla="*/ 135802 h 503631"/>
                <a:gd name="connsiteX5" fmla="*/ 216073 w 452353"/>
                <a:gd name="connsiteY5" fmla="*/ 128818 h 503631"/>
                <a:gd name="connsiteX6" fmla="*/ 247162 w 452353"/>
                <a:gd name="connsiteY6" fmla="*/ 99330 h 503631"/>
                <a:gd name="connsiteX7" fmla="*/ 247940 w 452353"/>
                <a:gd name="connsiteY7" fmla="*/ 71393 h 503631"/>
                <a:gd name="connsiteX8" fmla="*/ 233172 w 452353"/>
                <a:gd name="connsiteY8" fmla="*/ 31816 h 503631"/>
                <a:gd name="connsiteX9" fmla="*/ 245608 w 452353"/>
                <a:gd name="connsiteY9" fmla="*/ 0 h 503631"/>
                <a:gd name="connsiteX10" fmla="*/ 251049 w 452353"/>
                <a:gd name="connsiteY10" fmla="*/ 7760 h 503631"/>
                <a:gd name="connsiteX11" fmla="*/ 265816 w 452353"/>
                <a:gd name="connsiteY11" fmla="*/ 10864 h 503631"/>
                <a:gd name="connsiteX12" fmla="*/ 274366 w 452353"/>
                <a:gd name="connsiteY12" fmla="*/ 10088 h 503631"/>
                <a:gd name="connsiteX13" fmla="*/ 288356 w 452353"/>
                <a:gd name="connsiteY13" fmla="*/ 16296 h 503631"/>
                <a:gd name="connsiteX14" fmla="*/ 293797 w 452353"/>
                <a:gd name="connsiteY14" fmla="*/ 35696 h 503631"/>
                <a:gd name="connsiteX15" fmla="*/ 308564 w 452353"/>
                <a:gd name="connsiteY15" fmla="*/ 48113 h 503631"/>
                <a:gd name="connsiteX16" fmla="*/ 327218 w 452353"/>
                <a:gd name="connsiteY16" fmla="*/ 37249 h 503631"/>
                <a:gd name="connsiteX17" fmla="*/ 334991 w 452353"/>
                <a:gd name="connsiteY17" fmla="*/ 34921 h 503631"/>
                <a:gd name="connsiteX18" fmla="*/ 350535 w 452353"/>
                <a:gd name="connsiteY18" fmla="*/ 37249 h 503631"/>
                <a:gd name="connsiteX19" fmla="*/ 358308 w 452353"/>
                <a:gd name="connsiteY19" fmla="*/ 35696 h 503631"/>
                <a:gd name="connsiteX20" fmla="*/ 354422 w 452353"/>
                <a:gd name="connsiteY20" fmla="*/ 55097 h 503631"/>
                <a:gd name="connsiteX21" fmla="*/ 366857 w 452353"/>
                <a:gd name="connsiteY21" fmla="*/ 97002 h 503631"/>
                <a:gd name="connsiteX22" fmla="*/ 360639 w 452353"/>
                <a:gd name="connsiteY22" fmla="*/ 121058 h 503631"/>
                <a:gd name="connsiteX23" fmla="*/ 347426 w 452353"/>
                <a:gd name="connsiteY23" fmla="*/ 142010 h 503631"/>
                <a:gd name="connsiteX24" fmla="*/ 352867 w 452353"/>
                <a:gd name="connsiteY24" fmla="*/ 166067 h 503631"/>
                <a:gd name="connsiteX25" fmla="*/ 369966 w 452353"/>
                <a:gd name="connsiteY25" fmla="*/ 176931 h 503631"/>
                <a:gd name="connsiteX26" fmla="*/ 388620 w 452353"/>
                <a:gd name="connsiteY26" fmla="*/ 182363 h 503631"/>
                <a:gd name="connsiteX27" fmla="*/ 404165 w 452353"/>
                <a:gd name="connsiteY27" fmla="*/ 179259 h 503631"/>
                <a:gd name="connsiteX28" fmla="*/ 411937 w 452353"/>
                <a:gd name="connsiteY28" fmla="*/ 181587 h 503631"/>
                <a:gd name="connsiteX29" fmla="*/ 415046 w 452353"/>
                <a:gd name="connsiteY29" fmla="*/ 203315 h 503631"/>
                <a:gd name="connsiteX30" fmla="*/ 404165 w 452353"/>
                <a:gd name="connsiteY30" fmla="*/ 227372 h 503631"/>
                <a:gd name="connsiteX31" fmla="*/ 404165 w 452353"/>
                <a:gd name="connsiteY31" fmla="*/ 249876 h 503631"/>
                <a:gd name="connsiteX32" fmla="*/ 411160 w 452353"/>
                <a:gd name="connsiteY32" fmla="*/ 256084 h 503631"/>
                <a:gd name="connsiteX33" fmla="*/ 425928 w 452353"/>
                <a:gd name="connsiteY33" fmla="*/ 267724 h 503631"/>
                <a:gd name="connsiteX34" fmla="*/ 438363 w 452353"/>
                <a:gd name="connsiteY34" fmla="*/ 280916 h 503631"/>
                <a:gd name="connsiteX35" fmla="*/ 452354 w 452353"/>
                <a:gd name="connsiteY35" fmla="*/ 289453 h 503631"/>
                <a:gd name="connsiteX36" fmla="*/ 330327 w 452353"/>
                <a:gd name="connsiteY36" fmla="*/ 471039 h 503631"/>
                <a:gd name="connsiteX37" fmla="*/ 303124 w 452353"/>
                <a:gd name="connsiteY37" fmla="*/ 466383 h 503631"/>
                <a:gd name="connsiteX38" fmla="*/ 275143 w 452353"/>
                <a:gd name="connsiteY38" fmla="*/ 472591 h 503631"/>
                <a:gd name="connsiteX39" fmla="*/ 246385 w 452353"/>
                <a:gd name="connsiteY39" fmla="*/ 484232 h 503631"/>
                <a:gd name="connsiteX40" fmla="*/ 217627 w 452353"/>
                <a:gd name="connsiteY40" fmla="*/ 491216 h 503631"/>
                <a:gd name="connsiteX41" fmla="*/ 188092 w 452353"/>
                <a:gd name="connsiteY41" fmla="*/ 490440 h 503631"/>
                <a:gd name="connsiteX42" fmla="*/ 130576 w 452353"/>
                <a:gd name="connsiteY42" fmla="*/ 494320 h 503631"/>
                <a:gd name="connsiteX43" fmla="*/ 87051 w 452353"/>
                <a:gd name="connsiteY43" fmla="*/ 503632 h 503631"/>
                <a:gd name="connsiteX44" fmla="*/ 70729 w 452353"/>
                <a:gd name="connsiteY44" fmla="*/ 502856 h 503631"/>
                <a:gd name="connsiteX45" fmla="*/ 55961 w 452353"/>
                <a:gd name="connsiteY45" fmla="*/ 488888 h 503631"/>
                <a:gd name="connsiteX46" fmla="*/ 31090 w 452353"/>
                <a:gd name="connsiteY46" fmla="*/ 457847 h 503631"/>
                <a:gd name="connsiteX47" fmla="*/ 25649 w 452353"/>
                <a:gd name="connsiteY47" fmla="*/ 439999 h 503631"/>
                <a:gd name="connsiteX48" fmla="*/ 22540 w 452353"/>
                <a:gd name="connsiteY48" fmla="*/ 420599 h 503631"/>
                <a:gd name="connsiteX49" fmla="*/ 18654 w 452353"/>
                <a:gd name="connsiteY49" fmla="*/ 415942 h 503631"/>
                <a:gd name="connsiteX50" fmla="*/ 13990 w 452353"/>
                <a:gd name="connsiteY50" fmla="*/ 412062 h 503631"/>
                <a:gd name="connsiteX51" fmla="*/ 0 w 452353"/>
                <a:gd name="connsiteY51" fmla="*/ 376366 h 503631"/>
                <a:gd name="connsiteX52" fmla="*/ 3109 w 452353"/>
                <a:gd name="connsiteY52" fmla="*/ 337565 h 503631"/>
                <a:gd name="connsiteX53" fmla="*/ 8550 w 452353"/>
                <a:gd name="connsiteY53" fmla="*/ 322045 h 503631"/>
                <a:gd name="connsiteX54" fmla="*/ 10881 w 452353"/>
                <a:gd name="connsiteY54" fmla="*/ 304197 h 503631"/>
                <a:gd name="connsiteX55" fmla="*/ 19431 w 452353"/>
                <a:gd name="connsiteY55" fmla="*/ 279364 h 503631"/>
                <a:gd name="connsiteX56" fmla="*/ 32644 w 452353"/>
                <a:gd name="connsiteY56" fmla="*/ 259188 h 503631"/>
                <a:gd name="connsiteX57" fmla="*/ 38085 w 452353"/>
                <a:gd name="connsiteY57" fmla="*/ 221939 h 503631"/>
                <a:gd name="connsiteX58" fmla="*/ 46634 w 452353"/>
                <a:gd name="connsiteY58" fmla="*/ 206419 h 503631"/>
                <a:gd name="connsiteX59" fmla="*/ 67620 w 452353"/>
                <a:gd name="connsiteY59" fmla="*/ 182363 h 503631"/>
                <a:gd name="connsiteX60" fmla="*/ 74615 w 452353"/>
                <a:gd name="connsiteY60" fmla="*/ 169171 h 503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452353" h="503631">
                  <a:moveTo>
                    <a:pt x="74615" y="169171"/>
                  </a:moveTo>
                  <a:lnTo>
                    <a:pt x="106482" y="160634"/>
                  </a:lnTo>
                  <a:lnTo>
                    <a:pt x="136794" y="143562"/>
                  </a:lnTo>
                  <a:lnTo>
                    <a:pt x="169438" y="134250"/>
                  </a:lnTo>
                  <a:lnTo>
                    <a:pt x="202082" y="135802"/>
                  </a:lnTo>
                  <a:lnTo>
                    <a:pt x="216073" y="128818"/>
                  </a:lnTo>
                  <a:lnTo>
                    <a:pt x="247162" y="99330"/>
                  </a:lnTo>
                  <a:lnTo>
                    <a:pt x="247940" y="71393"/>
                  </a:lnTo>
                  <a:lnTo>
                    <a:pt x="233172" y="31816"/>
                  </a:lnTo>
                  <a:lnTo>
                    <a:pt x="245608" y="0"/>
                  </a:lnTo>
                  <a:lnTo>
                    <a:pt x="251049" y="7760"/>
                  </a:lnTo>
                  <a:lnTo>
                    <a:pt x="265816" y="10864"/>
                  </a:lnTo>
                  <a:lnTo>
                    <a:pt x="274366" y="10088"/>
                  </a:lnTo>
                  <a:lnTo>
                    <a:pt x="288356" y="16296"/>
                  </a:lnTo>
                  <a:lnTo>
                    <a:pt x="293797" y="35696"/>
                  </a:lnTo>
                  <a:lnTo>
                    <a:pt x="308564" y="48113"/>
                  </a:lnTo>
                  <a:lnTo>
                    <a:pt x="327218" y="37249"/>
                  </a:lnTo>
                  <a:lnTo>
                    <a:pt x="334991" y="34921"/>
                  </a:lnTo>
                  <a:lnTo>
                    <a:pt x="350535" y="37249"/>
                  </a:lnTo>
                  <a:lnTo>
                    <a:pt x="358308" y="35696"/>
                  </a:lnTo>
                  <a:lnTo>
                    <a:pt x="354422" y="55097"/>
                  </a:lnTo>
                  <a:lnTo>
                    <a:pt x="366857" y="97002"/>
                  </a:lnTo>
                  <a:lnTo>
                    <a:pt x="360639" y="121058"/>
                  </a:lnTo>
                  <a:lnTo>
                    <a:pt x="347426" y="142010"/>
                  </a:lnTo>
                  <a:lnTo>
                    <a:pt x="352867" y="166067"/>
                  </a:lnTo>
                  <a:lnTo>
                    <a:pt x="369966" y="176931"/>
                  </a:lnTo>
                  <a:lnTo>
                    <a:pt x="388620" y="182363"/>
                  </a:lnTo>
                  <a:lnTo>
                    <a:pt x="404165" y="179259"/>
                  </a:lnTo>
                  <a:lnTo>
                    <a:pt x="411937" y="181587"/>
                  </a:lnTo>
                  <a:lnTo>
                    <a:pt x="415046" y="203315"/>
                  </a:lnTo>
                  <a:lnTo>
                    <a:pt x="404165" y="227372"/>
                  </a:lnTo>
                  <a:lnTo>
                    <a:pt x="404165" y="249876"/>
                  </a:lnTo>
                  <a:lnTo>
                    <a:pt x="411160" y="256084"/>
                  </a:lnTo>
                  <a:lnTo>
                    <a:pt x="425928" y="267724"/>
                  </a:lnTo>
                  <a:lnTo>
                    <a:pt x="438363" y="280916"/>
                  </a:lnTo>
                  <a:lnTo>
                    <a:pt x="452354" y="289453"/>
                  </a:lnTo>
                  <a:lnTo>
                    <a:pt x="330327" y="471039"/>
                  </a:lnTo>
                  <a:lnTo>
                    <a:pt x="303124" y="466383"/>
                  </a:lnTo>
                  <a:lnTo>
                    <a:pt x="275143" y="472591"/>
                  </a:lnTo>
                  <a:lnTo>
                    <a:pt x="246385" y="484232"/>
                  </a:lnTo>
                  <a:lnTo>
                    <a:pt x="217627" y="491216"/>
                  </a:lnTo>
                  <a:lnTo>
                    <a:pt x="188092" y="490440"/>
                  </a:lnTo>
                  <a:lnTo>
                    <a:pt x="130576" y="494320"/>
                  </a:lnTo>
                  <a:lnTo>
                    <a:pt x="87051" y="503632"/>
                  </a:lnTo>
                  <a:lnTo>
                    <a:pt x="70729" y="502856"/>
                  </a:lnTo>
                  <a:lnTo>
                    <a:pt x="55961" y="488888"/>
                  </a:lnTo>
                  <a:lnTo>
                    <a:pt x="31090" y="457847"/>
                  </a:lnTo>
                  <a:lnTo>
                    <a:pt x="25649" y="439999"/>
                  </a:lnTo>
                  <a:lnTo>
                    <a:pt x="22540" y="420599"/>
                  </a:lnTo>
                  <a:lnTo>
                    <a:pt x="18654" y="415942"/>
                  </a:lnTo>
                  <a:lnTo>
                    <a:pt x="13990" y="412062"/>
                  </a:lnTo>
                  <a:lnTo>
                    <a:pt x="0" y="376366"/>
                  </a:lnTo>
                  <a:lnTo>
                    <a:pt x="3109" y="337565"/>
                  </a:lnTo>
                  <a:lnTo>
                    <a:pt x="8550" y="322045"/>
                  </a:lnTo>
                  <a:lnTo>
                    <a:pt x="10881" y="304197"/>
                  </a:lnTo>
                  <a:lnTo>
                    <a:pt x="19431" y="279364"/>
                  </a:lnTo>
                  <a:lnTo>
                    <a:pt x="32644" y="259188"/>
                  </a:lnTo>
                  <a:lnTo>
                    <a:pt x="38085" y="221939"/>
                  </a:lnTo>
                  <a:lnTo>
                    <a:pt x="46634" y="206419"/>
                  </a:lnTo>
                  <a:lnTo>
                    <a:pt x="67620" y="182363"/>
                  </a:lnTo>
                  <a:lnTo>
                    <a:pt x="74615" y="16917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tr-TR"/>
            </a:p>
          </p:txBody>
        </p:sp>
        <p:sp>
          <p:nvSpPr>
            <p:cNvPr id="236" name="Serbest Form 235">
              <a:extLst>
                <a:ext uri="{FF2B5EF4-FFF2-40B4-BE49-F238E27FC236}">
                  <a16:creationId xmlns:a16="http://schemas.microsoft.com/office/drawing/2014/main" id="{48125438-F774-F290-9810-777ED127AFEB}"/>
                </a:ext>
              </a:extLst>
            </p:cNvPr>
            <p:cNvSpPr/>
            <p:nvPr/>
          </p:nvSpPr>
          <p:spPr>
            <a:xfrm>
              <a:off x="8425668" y="5563291"/>
              <a:ext cx="606690" cy="945994"/>
            </a:xfrm>
            <a:custGeom>
              <a:avLst/>
              <a:gdLst>
                <a:gd name="connsiteX0" fmla="*/ 261930 w 321000"/>
                <a:gd name="connsiteY0" fmla="*/ 485784 h 500527"/>
                <a:gd name="connsiteX1" fmla="*/ 223068 w 321000"/>
                <a:gd name="connsiteY1" fmla="*/ 500528 h 500527"/>
                <a:gd name="connsiteX2" fmla="*/ 204414 w 321000"/>
                <a:gd name="connsiteY2" fmla="*/ 495096 h 500527"/>
                <a:gd name="connsiteX3" fmla="*/ 188869 w 321000"/>
                <a:gd name="connsiteY3" fmla="*/ 479575 h 500527"/>
                <a:gd name="connsiteX4" fmla="*/ 178765 w 321000"/>
                <a:gd name="connsiteY4" fmla="*/ 474143 h 500527"/>
                <a:gd name="connsiteX5" fmla="*/ 157780 w 321000"/>
                <a:gd name="connsiteY5" fmla="*/ 474919 h 500527"/>
                <a:gd name="connsiteX6" fmla="*/ 125913 w 321000"/>
                <a:gd name="connsiteY6" fmla="*/ 484232 h 500527"/>
                <a:gd name="connsiteX7" fmla="*/ 104927 w 321000"/>
                <a:gd name="connsiteY7" fmla="*/ 481128 h 500527"/>
                <a:gd name="connsiteX8" fmla="*/ 90937 w 321000"/>
                <a:gd name="connsiteY8" fmla="*/ 472591 h 500527"/>
                <a:gd name="connsiteX9" fmla="*/ 78501 w 321000"/>
                <a:gd name="connsiteY9" fmla="*/ 459399 h 500527"/>
                <a:gd name="connsiteX10" fmla="*/ 63734 w 321000"/>
                <a:gd name="connsiteY10" fmla="*/ 447759 h 500527"/>
                <a:gd name="connsiteX11" fmla="*/ 56738 w 321000"/>
                <a:gd name="connsiteY11" fmla="*/ 441551 h 500527"/>
                <a:gd name="connsiteX12" fmla="*/ 56738 w 321000"/>
                <a:gd name="connsiteY12" fmla="*/ 419047 h 500527"/>
                <a:gd name="connsiteX13" fmla="*/ 67620 w 321000"/>
                <a:gd name="connsiteY13" fmla="*/ 394990 h 500527"/>
                <a:gd name="connsiteX14" fmla="*/ 64511 w 321000"/>
                <a:gd name="connsiteY14" fmla="*/ 373262 h 500527"/>
                <a:gd name="connsiteX15" fmla="*/ 56738 w 321000"/>
                <a:gd name="connsiteY15" fmla="*/ 370934 h 500527"/>
                <a:gd name="connsiteX16" fmla="*/ 41194 w 321000"/>
                <a:gd name="connsiteY16" fmla="*/ 374038 h 500527"/>
                <a:gd name="connsiteX17" fmla="*/ 22540 w 321000"/>
                <a:gd name="connsiteY17" fmla="*/ 368606 h 500527"/>
                <a:gd name="connsiteX18" fmla="*/ 5441 w 321000"/>
                <a:gd name="connsiteY18" fmla="*/ 357742 h 500527"/>
                <a:gd name="connsiteX19" fmla="*/ 0 w 321000"/>
                <a:gd name="connsiteY19" fmla="*/ 333685 h 500527"/>
                <a:gd name="connsiteX20" fmla="*/ 13213 w 321000"/>
                <a:gd name="connsiteY20" fmla="*/ 312733 h 500527"/>
                <a:gd name="connsiteX21" fmla="*/ 19431 w 321000"/>
                <a:gd name="connsiteY21" fmla="*/ 288676 h 500527"/>
                <a:gd name="connsiteX22" fmla="*/ 6995 w 321000"/>
                <a:gd name="connsiteY22" fmla="*/ 246772 h 500527"/>
                <a:gd name="connsiteX23" fmla="*/ 10881 w 321000"/>
                <a:gd name="connsiteY23" fmla="*/ 227371 h 500527"/>
                <a:gd name="connsiteX24" fmla="*/ 52075 w 321000"/>
                <a:gd name="connsiteY24" fmla="*/ 262292 h 500527"/>
                <a:gd name="connsiteX25" fmla="*/ 66843 w 321000"/>
                <a:gd name="connsiteY25" fmla="*/ 258412 h 500527"/>
                <a:gd name="connsiteX26" fmla="*/ 65288 w 321000"/>
                <a:gd name="connsiteY26" fmla="*/ 247548 h 500527"/>
                <a:gd name="connsiteX27" fmla="*/ 61402 w 321000"/>
                <a:gd name="connsiteY27" fmla="*/ 226596 h 500527"/>
                <a:gd name="connsiteX28" fmla="*/ 69174 w 321000"/>
                <a:gd name="connsiteY28" fmla="*/ 200987 h 500527"/>
                <a:gd name="connsiteX29" fmla="*/ 113477 w 321000"/>
                <a:gd name="connsiteY29" fmla="*/ 182363 h 500527"/>
                <a:gd name="connsiteX30" fmla="*/ 133685 w 321000"/>
                <a:gd name="connsiteY30" fmla="*/ 169947 h 500527"/>
                <a:gd name="connsiteX31" fmla="*/ 157002 w 321000"/>
                <a:gd name="connsiteY31" fmla="*/ 159858 h 500527"/>
                <a:gd name="connsiteX32" fmla="*/ 171770 w 321000"/>
                <a:gd name="connsiteY32" fmla="*/ 139682 h 500527"/>
                <a:gd name="connsiteX33" fmla="*/ 163998 w 321000"/>
                <a:gd name="connsiteY33" fmla="*/ 121834 h 500527"/>
                <a:gd name="connsiteX34" fmla="*/ 153116 w 321000"/>
                <a:gd name="connsiteY34" fmla="*/ 102434 h 500527"/>
                <a:gd name="connsiteX35" fmla="*/ 157780 w 321000"/>
                <a:gd name="connsiteY35" fmla="*/ 71393 h 500527"/>
                <a:gd name="connsiteX36" fmla="*/ 153116 w 321000"/>
                <a:gd name="connsiteY36" fmla="*/ 47337 h 500527"/>
                <a:gd name="connsiteX37" fmla="*/ 145344 w 321000"/>
                <a:gd name="connsiteY37" fmla="*/ 32592 h 500527"/>
                <a:gd name="connsiteX38" fmla="*/ 142235 w 321000"/>
                <a:gd name="connsiteY38" fmla="*/ 15520 h 500527"/>
                <a:gd name="connsiteX39" fmla="*/ 143789 w 321000"/>
                <a:gd name="connsiteY39" fmla="*/ 4656 h 500527"/>
                <a:gd name="connsiteX40" fmla="*/ 151562 w 321000"/>
                <a:gd name="connsiteY40" fmla="*/ 0 h 500527"/>
                <a:gd name="connsiteX41" fmla="*/ 174879 w 321000"/>
                <a:gd name="connsiteY41" fmla="*/ 6208 h 500527"/>
                <a:gd name="connsiteX42" fmla="*/ 196642 w 321000"/>
                <a:gd name="connsiteY42" fmla="*/ 2328 h 500527"/>
                <a:gd name="connsiteX43" fmla="*/ 202082 w 321000"/>
                <a:gd name="connsiteY43" fmla="*/ 3880 h 500527"/>
                <a:gd name="connsiteX44" fmla="*/ 212964 w 321000"/>
                <a:gd name="connsiteY44" fmla="*/ 8536 h 500527"/>
                <a:gd name="connsiteX45" fmla="*/ 216073 w 321000"/>
                <a:gd name="connsiteY45" fmla="*/ 14744 h 500527"/>
                <a:gd name="connsiteX46" fmla="*/ 217627 w 321000"/>
                <a:gd name="connsiteY46" fmla="*/ 24832 h 500527"/>
                <a:gd name="connsiteX47" fmla="*/ 220736 w 321000"/>
                <a:gd name="connsiteY47" fmla="*/ 34144 h 500527"/>
                <a:gd name="connsiteX48" fmla="*/ 230063 w 321000"/>
                <a:gd name="connsiteY48" fmla="*/ 45009 h 500527"/>
                <a:gd name="connsiteX49" fmla="*/ 241722 w 321000"/>
                <a:gd name="connsiteY49" fmla="*/ 51217 h 500527"/>
                <a:gd name="connsiteX50" fmla="*/ 249494 w 321000"/>
                <a:gd name="connsiteY50" fmla="*/ 65961 h 500527"/>
                <a:gd name="connsiteX51" fmla="*/ 254157 w 321000"/>
                <a:gd name="connsiteY51" fmla="*/ 84585 h 500527"/>
                <a:gd name="connsiteX52" fmla="*/ 283693 w 321000"/>
                <a:gd name="connsiteY52" fmla="*/ 103210 h 500527"/>
                <a:gd name="connsiteX53" fmla="*/ 292242 w 321000"/>
                <a:gd name="connsiteY53" fmla="*/ 117954 h 500527"/>
                <a:gd name="connsiteX54" fmla="*/ 288356 w 321000"/>
                <a:gd name="connsiteY54" fmla="*/ 128818 h 500527"/>
                <a:gd name="connsiteX55" fmla="*/ 289910 w 321000"/>
                <a:gd name="connsiteY55" fmla="*/ 139682 h 500527"/>
                <a:gd name="connsiteX56" fmla="*/ 293019 w 321000"/>
                <a:gd name="connsiteY56" fmla="*/ 149770 h 500527"/>
                <a:gd name="connsiteX57" fmla="*/ 298460 w 321000"/>
                <a:gd name="connsiteY57" fmla="*/ 161410 h 500527"/>
                <a:gd name="connsiteX58" fmla="*/ 303901 w 321000"/>
                <a:gd name="connsiteY58" fmla="*/ 173051 h 500527"/>
                <a:gd name="connsiteX59" fmla="*/ 298460 w 321000"/>
                <a:gd name="connsiteY59" fmla="*/ 181587 h 500527"/>
                <a:gd name="connsiteX60" fmla="*/ 294574 w 321000"/>
                <a:gd name="connsiteY60" fmla="*/ 191675 h 500527"/>
                <a:gd name="connsiteX61" fmla="*/ 293797 w 321000"/>
                <a:gd name="connsiteY61" fmla="*/ 203315 h 500527"/>
                <a:gd name="connsiteX62" fmla="*/ 293797 w 321000"/>
                <a:gd name="connsiteY62" fmla="*/ 214955 h 500527"/>
                <a:gd name="connsiteX63" fmla="*/ 286024 w 321000"/>
                <a:gd name="connsiteY63" fmla="*/ 240564 h 500527"/>
                <a:gd name="connsiteX64" fmla="*/ 275920 w 321000"/>
                <a:gd name="connsiteY64" fmla="*/ 264620 h 500527"/>
                <a:gd name="connsiteX65" fmla="*/ 293019 w 321000"/>
                <a:gd name="connsiteY65" fmla="*/ 298765 h 500527"/>
                <a:gd name="connsiteX66" fmla="*/ 318668 w 321000"/>
                <a:gd name="connsiteY66" fmla="*/ 332133 h 500527"/>
                <a:gd name="connsiteX67" fmla="*/ 317114 w 321000"/>
                <a:gd name="connsiteY67" fmla="*/ 353861 h 500527"/>
                <a:gd name="connsiteX68" fmla="*/ 321000 w 321000"/>
                <a:gd name="connsiteY68" fmla="*/ 375590 h 500527"/>
                <a:gd name="connsiteX69" fmla="*/ 319446 w 321000"/>
                <a:gd name="connsiteY69" fmla="*/ 398094 h 500527"/>
                <a:gd name="connsiteX70" fmla="*/ 286802 w 321000"/>
                <a:gd name="connsiteY70" fmla="*/ 450087 h 500527"/>
                <a:gd name="connsiteX71" fmla="*/ 272034 w 321000"/>
                <a:gd name="connsiteY71" fmla="*/ 465607 h 500527"/>
                <a:gd name="connsiteX72" fmla="*/ 261930 w 321000"/>
                <a:gd name="connsiteY72" fmla="*/ 485784 h 500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321000" h="500527">
                  <a:moveTo>
                    <a:pt x="261930" y="485784"/>
                  </a:moveTo>
                  <a:lnTo>
                    <a:pt x="223068" y="500528"/>
                  </a:lnTo>
                  <a:lnTo>
                    <a:pt x="204414" y="495096"/>
                  </a:lnTo>
                  <a:lnTo>
                    <a:pt x="188869" y="479575"/>
                  </a:lnTo>
                  <a:lnTo>
                    <a:pt x="178765" y="474143"/>
                  </a:lnTo>
                  <a:lnTo>
                    <a:pt x="157780" y="474919"/>
                  </a:lnTo>
                  <a:lnTo>
                    <a:pt x="125913" y="484232"/>
                  </a:lnTo>
                  <a:lnTo>
                    <a:pt x="104927" y="481128"/>
                  </a:lnTo>
                  <a:lnTo>
                    <a:pt x="90937" y="472591"/>
                  </a:lnTo>
                  <a:lnTo>
                    <a:pt x="78501" y="459399"/>
                  </a:lnTo>
                  <a:lnTo>
                    <a:pt x="63734" y="447759"/>
                  </a:lnTo>
                  <a:lnTo>
                    <a:pt x="56738" y="441551"/>
                  </a:lnTo>
                  <a:lnTo>
                    <a:pt x="56738" y="419047"/>
                  </a:lnTo>
                  <a:lnTo>
                    <a:pt x="67620" y="394990"/>
                  </a:lnTo>
                  <a:lnTo>
                    <a:pt x="64511" y="373262"/>
                  </a:lnTo>
                  <a:lnTo>
                    <a:pt x="56738" y="370934"/>
                  </a:lnTo>
                  <a:lnTo>
                    <a:pt x="41194" y="374038"/>
                  </a:lnTo>
                  <a:lnTo>
                    <a:pt x="22540" y="368606"/>
                  </a:lnTo>
                  <a:lnTo>
                    <a:pt x="5441" y="357742"/>
                  </a:lnTo>
                  <a:lnTo>
                    <a:pt x="0" y="333685"/>
                  </a:lnTo>
                  <a:lnTo>
                    <a:pt x="13213" y="312733"/>
                  </a:lnTo>
                  <a:lnTo>
                    <a:pt x="19431" y="288676"/>
                  </a:lnTo>
                  <a:lnTo>
                    <a:pt x="6995" y="246772"/>
                  </a:lnTo>
                  <a:lnTo>
                    <a:pt x="10881" y="227371"/>
                  </a:lnTo>
                  <a:lnTo>
                    <a:pt x="52075" y="262292"/>
                  </a:lnTo>
                  <a:lnTo>
                    <a:pt x="66843" y="258412"/>
                  </a:lnTo>
                  <a:lnTo>
                    <a:pt x="65288" y="247548"/>
                  </a:lnTo>
                  <a:lnTo>
                    <a:pt x="61402" y="226596"/>
                  </a:lnTo>
                  <a:lnTo>
                    <a:pt x="69174" y="200987"/>
                  </a:lnTo>
                  <a:lnTo>
                    <a:pt x="113477" y="182363"/>
                  </a:lnTo>
                  <a:lnTo>
                    <a:pt x="133685" y="169947"/>
                  </a:lnTo>
                  <a:lnTo>
                    <a:pt x="157002" y="159858"/>
                  </a:lnTo>
                  <a:lnTo>
                    <a:pt x="171770" y="139682"/>
                  </a:lnTo>
                  <a:lnTo>
                    <a:pt x="163998" y="121834"/>
                  </a:lnTo>
                  <a:lnTo>
                    <a:pt x="153116" y="102434"/>
                  </a:lnTo>
                  <a:lnTo>
                    <a:pt x="157780" y="71393"/>
                  </a:lnTo>
                  <a:lnTo>
                    <a:pt x="153116" y="47337"/>
                  </a:lnTo>
                  <a:lnTo>
                    <a:pt x="145344" y="32592"/>
                  </a:lnTo>
                  <a:lnTo>
                    <a:pt x="142235" y="15520"/>
                  </a:lnTo>
                  <a:lnTo>
                    <a:pt x="143789" y="4656"/>
                  </a:lnTo>
                  <a:lnTo>
                    <a:pt x="151562" y="0"/>
                  </a:lnTo>
                  <a:lnTo>
                    <a:pt x="174879" y="6208"/>
                  </a:lnTo>
                  <a:lnTo>
                    <a:pt x="196642" y="2328"/>
                  </a:lnTo>
                  <a:lnTo>
                    <a:pt x="202082" y="3880"/>
                  </a:lnTo>
                  <a:lnTo>
                    <a:pt x="212964" y="8536"/>
                  </a:lnTo>
                  <a:lnTo>
                    <a:pt x="216073" y="14744"/>
                  </a:lnTo>
                  <a:lnTo>
                    <a:pt x="217627" y="24832"/>
                  </a:lnTo>
                  <a:lnTo>
                    <a:pt x="220736" y="34144"/>
                  </a:lnTo>
                  <a:lnTo>
                    <a:pt x="230063" y="45009"/>
                  </a:lnTo>
                  <a:lnTo>
                    <a:pt x="241722" y="51217"/>
                  </a:lnTo>
                  <a:lnTo>
                    <a:pt x="249494" y="65961"/>
                  </a:lnTo>
                  <a:lnTo>
                    <a:pt x="254157" y="84585"/>
                  </a:lnTo>
                  <a:lnTo>
                    <a:pt x="283693" y="103210"/>
                  </a:lnTo>
                  <a:lnTo>
                    <a:pt x="292242" y="117954"/>
                  </a:lnTo>
                  <a:lnTo>
                    <a:pt x="288356" y="128818"/>
                  </a:lnTo>
                  <a:lnTo>
                    <a:pt x="289910" y="139682"/>
                  </a:lnTo>
                  <a:lnTo>
                    <a:pt x="293019" y="149770"/>
                  </a:lnTo>
                  <a:lnTo>
                    <a:pt x="298460" y="161410"/>
                  </a:lnTo>
                  <a:lnTo>
                    <a:pt x="303901" y="173051"/>
                  </a:lnTo>
                  <a:lnTo>
                    <a:pt x="298460" y="181587"/>
                  </a:lnTo>
                  <a:lnTo>
                    <a:pt x="294574" y="191675"/>
                  </a:lnTo>
                  <a:lnTo>
                    <a:pt x="293797" y="203315"/>
                  </a:lnTo>
                  <a:lnTo>
                    <a:pt x="293797" y="214955"/>
                  </a:lnTo>
                  <a:lnTo>
                    <a:pt x="286024" y="240564"/>
                  </a:lnTo>
                  <a:lnTo>
                    <a:pt x="275920" y="264620"/>
                  </a:lnTo>
                  <a:lnTo>
                    <a:pt x="293019" y="298765"/>
                  </a:lnTo>
                  <a:lnTo>
                    <a:pt x="318668" y="332133"/>
                  </a:lnTo>
                  <a:lnTo>
                    <a:pt x="317114" y="353861"/>
                  </a:lnTo>
                  <a:lnTo>
                    <a:pt x="321000" y="375590"/>
                  </a:lnTo>
                  <a:lnTo>
                    <a:pt x="319446" y="398094"/>
                  </a:lnTo>
                  <a:lnTo>
                    <a:pt x="286802" y="450087"/>
                  </a:lnTo>
                  <a:lnTo>
                    <a:pt x="272034" y="465607"/>
                  </a:lnTo>
                  <a:lnTo>
                    <a:pt x="261930" y="48578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tr-TR"/>
            </a:p>
          </p:txBody>
        </p:sp>
        <p:sp>
          <p:nvSpPr>
            <p:cNvPr id="237" name="Serbest Form 236">
              <a:extLst>
                <a:ext uri="{FF2B5EF4-FFF2-40B4-BE49-F238E27FC236}">
                  <a16:creationId xmlns:a16="http://schemas.microsoft.com/office/drawing/2014/main" id="{70EFDA5F-3BA6-9B81-3747-E63E2791DA6B}"/>
                </a:ext>
              </a:extLst>
            </p:cNvPr>
            <p:cNvSpPr/>
            <p:nvPr/>
          </p:nvSpPr>
          <p:spPr>
            <a:xfrm>
              <a:off x="8318433" y="4810892"/>
              <a:ext cx="1507175" cy="1104395"/>
            </a:xfrm>
            <a:custGeom>
              <a:avLst/>
              <a:gdLst>
                <a:gd name="connsiteX0" fmla="*/ 537850 w 797448"/>
                <a:gd name="connsiteY0" fmla="*/ 22504 h 584337"/>
                <a:gd name="connsiteX1" fmla="*/ 563499 w 797448"/>
                <a:gd name="connsiteY1" fmla="*/ 51217 h 584337"/>
                <a:gd name="connsiteX2" fmla="*/ 593034 w 797448"/>
                <a:gd name="connsiteY2" fmla="*/ 71393 h 584337"/>
                <a:gd name="connsiteX3" fmla="*/ 627233 w 797448"/>
                <a:gd name="connsiteY3" fmla="*/ 68289 h 584337"/>
                <a:gd name="connsiteX4" fmla="*/ 655991 w 797448"/>
                <a:gd name="connsiteY4" fmla="*/ 74497 h 584337"/>
                <a:gd name="connsiteX5" fmla="*/ 673090 w 797448"/>
                <a:gd name="connsiteY5" fmla="*/ 72945 h 584337"/>
                <a:gd name="connsiteX6" fmla="*/ 690967 w 797448"/>
                <a:gd name="connsiteY6" fmla="*/ 69065 h 584337"/>
                <a:gd name="connsiteX7" fmla="*/ 705734 w 797448"/>
                <a:gd name="connsiteY7" fmla="*/ 62857 h 584337"/>
                <a:gd name="connsiteX8" fmla="*/ 721279 w 797448"/>
                <a:gd name="connsiteY8" fmla="*/ 58201 h 584337"/>
                <a:gd name="connsiteX9" fmla="*/ 736823 w 797448"/>
                <a:gd name="connsiteY9" fmla="*/ 72945 h 584337"/>
                <a:gd name="connsiteX10" fmla="*/ 734492 w 797448"/>
                <a:gd name="connsiteY10" fmla="*/ 100106 h 584337"/>
                <a:gd name="connsiteX11" fmla="*/ 733715 w 797448"/>
                <a:gd name="connsiteY11" fmla="*/ 118730 h 584337"/>
                <a:gd name="connsiteX12" fmla="*/ 740710 w 797448"/>
                <a:gd name="connsiteY12" fmla="*/ 132698 h 584337"/>
                <a:gd name="connsiteX13" fmla="*/ 747705 w 797448"/>
                <a:gd name="connsiteY13" fmla="*/ 139682 h 584337"/>
                <a:gd name="connsiteX14" fmla="*/ 751591 w 797448"/>
                <a:gd name="connsiteY14" fmla="*/ 149770 h 584337"/>
                <a:gd name="connsiteX15" fmla="*/ 762473 w 797448"/>
                <a:gd name="connsiteY15" fmla="*/ 184691 h 584337"/>
                <a:gd name="connsiteX16" fmla="*/ 780349 w 797448"/>
                <a:gd name="connsiteY16" fmla="*/ 216507 h 584337"/>
                <a:gd name="connsiteX17" fmla="*/ 792785 w 797448"/>
                <a:gd name="connsiteY17" fmla="*/ 223492 h 584337"/>
                <a:gd name="connsiteX18" fmla="*/ 796671 w 797448"/>
                <a:gd name="connsiteY18" fmla="*/ 234356 h 584337"/>
                <a:gd name="connsiteX19" fmla="*/ 797449 w 797448"/>
                <a:gd name="connsiteY19" fmla="*/ 245220 h 584337"/>
                <a:gd name="connsiteX20" fmla="*/ 786567 w 797448"/>
                <a:gd name="connsiteY20" fmla="*/ 284796 h 584337"/>
                <a:gd name="connsiteX21" fmla="*/ 760141 w 797448"/>
                <a:gd name="connsiteY21" fmla="*/ 311181 h 584337"/>
                <a:gd name="connsiteX22" fmla="*/ 728274 w 797448"/>
                <a:gd name="connsiteY22" fmla="*/ 336013 h 584337"/>
                <a:gd name="connsiteX23" fmla="*/ 715061 w 797448"/>
                <a:gd name="connsiteY23" fmla="*/ 351534 h 584337"/>
                <a:gd name="connsiteX24" fmla="*/ 704180 w 797448"/>
                <a:gd name="connsiteY24" fmla="*/ 369382 h 584337"/>
                <a:gd name="connsiteX25" fmla="*/ 694853 w 797448"/>
                <a:gd name="connsiteY25" fmla="*/ 387230 h 584337"/>
                <a:gd name="connsiteX26" fmla="*/ 683194 w 797448"/>
                <a:gd name="connsiteY26" fmla="*/ 402750 h 584337"/>
                <a:gd name="connsiteX27" fmla="*/ 666872 w 797448"/>
                <a:gd name="connsiteY27" fmla="*/ 415166 h 584337"/>
                <a:gd name="connsiteX28" fmla="*/ 652882 w 797448"/>
                <a:gd name="connsiteY28" fmla="*/ 431463 h 584337"/>
                <a:gd name="connsiteX29" fmla="*/ 621792 w 797448"/>
                <a:gd name="connsiteY29" fmla="*/ 474919 h 584337"/>
                <a:gd name="connsiteX30" fmla="*/ 502097 w 797448"/>
                <a:gd name="connsiteY30" fmla="*/ 552521 h 584337"/>
                <a:gd name="connsiteX31" fmla="*/ 485775 w 797448"/>
                <a:gd name="connsiteY31" fmla="*/ 557953 h 584337"/>
                <a:gd name="connsiteX32" fmla="*/ 443804 w 797448"/>
                <a:gd name="connsiteY32" fmla="*/ 584337 h 584337"/>
                <a:gd name="connsiteX33" fmla="*/ 360640 w 797448"/>
                <a:gd name="connsiteY33" fmla="*/ 571145 h 584337"/>
                <a:gd name="connsiteX34" fmla="*/ 355199 w 797448"/>
                <a:gd name="connsiteY34" fmla="*/ 559505 h 584337"/>
                <a:gd name="connsiteX35" fmla="*/ 349758 w 797448"/>
                <a:gd name="connsiteY35" fmla="*/ 547864 h 584337"/>
                <a:gd name="connsiteX36" fmla="*/ 346649 w 797448"/>
                <a:gd name="connsiteY36" fmla="*/ 537776 h 584337"/>
                <a:gd name="connsiteX37" fmla="*/ 345095 w 797448"/>
                <a:gd name="connsiteY37" fmla="*/ 526912 h 584337"/>
                <a:gd name="connsiteX38" fmla="*/ 348981 w 797448"/>
                <a:gd name="connsiteY38" fmla="*/ 516048 h 584337"/>
                <a:gd name="connsiteX39" fmla="*/ 340431 w 797448"/>
                <a:gd name="connsiteY39" fmla="*/ 501304 h 584337"/>
                <a:gd name="connsiteX40" fmla="*/ 310896 w 797448"/>
                <a:gd name="connsiteY40" fmla="*/ 482680 h 584337"/>
                <a:gd name="connsiteX41" fmla="*/ 306233 w 797448"/>
                <a:gd name="connsiteY41" fmla="*/ 464055 h 584337"/>
                <a:gd name="connsiteX42" fmla="*/ 298460 w 797448"/>
                <a:gd name="connsiteY42" fmla="*/ 449311 h 584337"/>
                <a:gd name="connsiteX43" fmla="*/ 286802 w 797448"/>
                <a:gd name="connsiteY43" fmla="*/ 443103 h 584337"/>
                <a:gd name="connsiteX44" fmla="*/ 277475 w 797448"/>
                <a:gd name="connsiteY44" fmla="*/ 432239 h 584337"/>
                <a:gd name="connsiteX45" fmla="*/ 274366 w 797448"/>
                <a:gd name="connsiteY45" fmla="*/ 422927 h 584337"/>
                <a:gd name="connsiteX46" fmla="*/ 272811 w 797448"/>
                <a:gd name="connsiteY46" fmla="*/ 412838 h 584337"/>
                <a:gd name="connsiteX47" fmla="*/ 269702 w 797448"/>
                <a:gd name="connsiteY47" fmla="*/ 406630 h 584337"/>
                <a:gd name="connsiteX48" fmla="*/ 258821 w 797448"/>
                <a:gd name="connsiteY48" fmla="*/ 401974 h 584337"/>
                <a:gd name="connsiteX49" fmla="*/ 253380 w 797448"/>
                <a:gd name="connsiteY49" fmla="*/ 400422 h 584337"/>
                <a:gd name="connsiteX50" fmla="*/ 243276 w 797448"/>
                <a:gd name="connsiteY50" fmla="*/ 377918 h 584337"/>
                <a:gd name="connsiteX51" fmla="*/ 227731 w 797448"/>
                <a:gd name="connsiteY51" fmla="*/ 363950 h 584337"/>
                <a:gd name="connsiteX52" fmla="*/ 209078 w 797448"/>
                <a:gd name="connsiteY52" fmla="*/ 360846 h 584337"/>
                <a:gd name="connsiteX53" fmla="*/ 192756 w 797448"/>
                <a:gd name="connsiteY53" fmla="*/ 349981 h 584337"/>
                <a:gd name="connsiteX54" fmla="*/ 141458 w 797448"/>
                <a:gd name="connsiteY54" fmla="*/ 287900 h 584337"/>
                <a:gd name="connsiteX55" fmla="*/ 136794 w 797448"/>
                <a:gd name="connsiteY55" fmla="*/ 277812 h 584337"/>
                <a:gd name="connsiteX56" fmla="*/ 133685 w 797448"/>
                <a:gd name="connsiteY56" fmla="*/ 266948 h 584337"/>
                <a:gd name="connsiteX57" fmla="*/ 126690 w 797448"/>
                <a:gd name="connsiteY57" fmla="*/ 256860 h 584337"/>
                <a:gd name="connsiteX58" fmla="*/ 97932 w 797448"/>
                <a:gd name="connsiteY58" fmla="*/ 256084 h 584337"/>
                <a:gd name="connsiteX59" fmla="*/ 80833 w 797448"/>
                <a:gd name="connsiteY59" fmla="*/ 250652 h 584337"/>
                <a:gd name="connsiteX60" fmla="*/ 62179 w 797448"/>
                <a:gd name="connsiteY60" fmla="*/ 229700 h 584337"/>
                <a:gd name="connsiteX61" fmla="*/ 42748 w 797448"/>
                <a:gd name="connsiteY61" fmla="*/ 211851 h 584337"/>
                <a:gd name="connsiteX62" fmla="*/ 22540 w 797448"/>
                <a:gd name="connsiteY62" fmla="*/ 211075 h 584337"/>
                <a:gd name="connsiteX63" fmla="*/ 15545 w 797448"/>
                <a:gd name="connsiteY63" fmla="*/ 204867 h 584337"/>
                <a:gd name="connsiteX64" fmla="*/ 7772 w 797448"/>
                <a:gd name="connsiteY64" fmla="*/ 197107 h 584337"/>
                <a:gd name="connsiteX65" fmla="*/ 3886 w 797448"/>
                <a:gd name="connsiteY65" fmla="*/ 187019 h 584337"/>
                <a:gd name="connsiteX66" fmla="*/ 5441 w 797448"/>
                <a:gd name="connsiteY66" fmla="*/ 176931 h 584337"/>
                <a:gd name="connsiteX67" fmla="*/ 3886 w 797448"/>
                <a:gd name="connsiteY67" fmla="*/ 166843 h 584337"/>
                <a:gd name="connsiteX68" fmla="*/ 0 w 797448"/>
                <a:gd name="connsiteY68" fmla="*/ 157530 h 584337"/>
                <a:gd name="connsiteX69" fmla="*/ 20986 w 797448"/>
                <a:gd name="connsiteY69" fmla="*/ 147442 h 584337"/>
                <a:gd name="connsiteX70" fmla="*/ 79279 w 797448"/>
                <a:gd name="connsiteY70" fmla="*/ 140458 h 584337"/>
                <a:gd name="connsiteX71" fmla="*/ 114254 w 797448"/>
                <a:gd name="connsiteY71" fmla="*/ 124162 h 584337"/>
                <a:gd name="connsiteX72" fmla="*/ 150007 w 797448"/>
                <a:gd name="connsiteY72" fmla="*/ 112522 h 584337"/>
                <a:gd name="connsiteX73" fmla="*/ 206746 w 797448"/>
                <a:gd name="connsiteY73" fmla="*/ 122610 h 584337"/>
                <a:gd name="connsiteX74" fmla="*/ 228509 w 797448"/>
                <a:gd name="connsiteY74" fmla="*/ 114074 h 584337"/>
                <a:gd name="connsiteX75" fmla="*/ 243276 w 797448"/>
                <a:gd name="connsiteY75" fmla="*/ 115626 h 584337"/>
                <a:gd name="connsiteX76" fmla="*/ 272811 w 797448"/>
                <a:gd name="connsiteY76" fmla="*/ 114074 h 584337"/>
                <a:gd name="connsiteX77" fmla="*/ 328773 w 797448"/>
                <a:gd name="connsiteY77" fmla="*/ 86913 h 584337"/>
                <a:gd name="connsiteX78" fmla="*/ 359862 w 797448"/>
                <a:gd name="connsiteY78" fmla="*/ 96225 h 584337"/>
                <a:gd name="connsiteX79" fmla="*/ 376961 w 797448"/>
                <a:gd name="connsiteY79" fmla="*/ 94673 h 584337"/>
                <a:gd name="connsiteX80" fmla="*/ 405719 w 797448"/>
                <a:gd name="connsiteY80" fmla="*/ 76825 h 584337"/>
                <a:gd name="connsiteX81" fmla="*/ 415823 w 797448"/>
                <a:gd name="connsiteY81" fmla="*/ 63633 h 584337"/>
                <a:gd name="connsiteX82" fmla="*/ 416601 w 797448"/>
                <a:gd name="connsiteY82" fmla="*/ 54321 h 584337"/>
                <a:gd name="connsiteX83" fmla="*/ 420487 w 797448"/>
                <a:gd name="connsiteY83" fmla="*/ 43457 h 584337"/>
                <a:gd name="connsiteX84" fmla="*/ 421264 w 797448"/>
                <a:gd name="connsiteY84" fmla="*/ 35696 h 584337"/>
                <a:gd name="connsiteX85" fmla="*/ 416601 w 797448"/>
                <a:gd name="connsiteY85" fmla="*/ 30264 h 584337"/>
                <a:gd name="connsiteX86" fmla="*/ 420487 w 797448"/>
                <a:gd name="connsiteY86" fmla="*/ 8536 h 584337"/>
                <a:gd name="connsiteX87" fmla="*/ 456240 w 797448"/>
                <a:gd name="connsiteY87" fmla="*/ 5432 h 584337"/>
                <a:gd name="connsiteX88" fmla="*/ 471008 w 797448"/>
                <a:gd name="connsiteY88" fmla="*/ 0 h 584337"/>
                <a:gd name="connsiteX89" fmla="*/ 474116 w 797448"/>
                <a:gd name="connsiteY89" fmla="*/ 1552 h 584337"/>
                <a:gd name="connsiteX90" fmla="*/ 477226 w 797448"/>
                <a:gd name="connsiteY90" fmla="*/ 11640 h 584337"/>
                <a:gd name="connsiteX91" fmla="*/ 484221 w 797448"/>
                <a:gd name="connsiteY91" fmla="*/ 16296 h 584337"/>
                <a:gd name="connsiteX92" fmla="*/ 500543 w 797448"/>
                <a:gd name="connsiteY92" fmla="*/ 17848 h 584337"/>
                <a:gd name="connsiteX93" fmla="*/ 519974 w 797448"/>
                <a:gd name="connsiteY93" fmla="*/ 16296 h 584337"/>
                <a:gd name="connsiteX94" fmla="*/ 537850 w 797448"/>
                <a:gd name="connsiteY94" fmla="*/ 22504 h 584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797448" h="584337">
                  <a:moveTo>
                    <a:pt x="537850" y="22504"/>
                  </a:moveTo>
                  <a:lnTo>
                    <a:pt x="563499" y="51217"/>
                  </a:lnTo>
                  <a:lnTo>
                    <a:pt x="593034" y="71393"/>
                  </a:lnTo>
                  <a:lnTo>
                    <a:pt x="627233" y="68289"/>
                  </a:lnTo>
                  <a:lnTo>
                    <a:pt x="655991" y="74497"/>
                  </a:lnTo>
                  <a:lnTo>
                    <a:pt x="673090" y="72945"/>
                  </a:lnTo>
                  <a:lnTo>
                    <a:pt x="690967" y="69065"/>
                  </a:lnTo>
                  <a:lnTo>
                    <a:pt x="705734" y="62857"/>
                  </a:lnTo>
                  <a:lnTo>
                    <a:pt x="721279" y="58201"/>
                  </a:lnTo>
                  <a:lnTo>
                    <a:pt x="736823" y="72945"/>
                  </a:lnTo>
                  <a:lnTo>
                    <a:pt x="734492" y="100106"/>
                  </a:lnTo>
                  <a:lnTo>
                    <a:pt x="733715" y="118730"/>
                  </a:lnTo>
                  <a:lnTo>
                    <a:pt x="740710" y="132698"/>
                  </a:lnTo>
                  <a:lnTo>
                    <a:pt x="747705" y="139682"/>
                  </a:lnTo>
                  <a:lnTo>
                    <a:pt x="751591" y="149770"/>
                  </a:lnTo>
                  <a:lnTo>
                    <a:pt x="762473" y="184691"/>
                  </a:lnTo>
                  <a:lnTo>
                    <a:pt x="780349" y="216507"/>
                  </a:lnTo>
                  <a:lnTo>
                    <a:pt x="792785" y="223492"/>
                  </a:lnTo>
                  <a:lnTo>
                    <a:pt x="796671" y="234356"/>
                  </a:lnTo>
                  <a:lnTo>
                    <a:pt x="797449" y="245220"/>
                  </a:lnTo>
                  <a:lnTo>
                    <a:pt x="786567" y="284796"/>
                  </a:lnTo>
                  <a:lnTo>
                    <a:pt x="760141" y="311181"/>
                  </a:lnTo>
                  <a:lnTo>
                    <a:pt x="728274" y="336013"/>
                  </a:lnTo>
                  <a:lnTo>
                    <a:pt x="715061" y="351534"/>
                  </a:lnTo>
                  <a:lnTo>
                    <a:pt x="704180" y="369382"/>
                  </a:lnTo>
                  <a:lnTo>
                    <a:pt x="694853" y="387230"/>
                  </a:lnTo>
                  <a:lnTo>
                    <a:pt x="683194" y="402750"/>
                  </a:lnTo>
                  <a:lnTo>
                    <a:pt x="666872" y="415166"/>
                  </a:lnTo>
                  <a:lnTo>
                    <a:pt x="652882" y="431463"/>
                  </a:lnTo>
                  <a:lnTo>
                    <a:pt x="621792" y="474919"/>
                  </a:lnTo>
                  <a:lnTo>
                    <a:pt x="502097" y="552521"/>
                  </a:lnTo>
                  <a:lnTo>
                    <a:pt x="485775" y="557953"/>
                  </a:lnTo>
                  <a:lnTo>
                    <a:pt x="443804" y="584337"/>
                  </a:lnTo>
                  <a:lnTo>
                    <a:pt x="360640" y="571145"/>
                  </a:lnTo>
                  <a:lnTo>
                    <a:pt x="355199" y="559505"/>
                  </a:lnTo>
                  <a:lnTo>
                    <a:pt x="349758" y="547864"/>
                  </a:lnTo>
                  <a:lnTo>
                    <a:pt x="346649" y="537776"/>
                  </a:lnTo>
                  <a:lnTo>
                    <a:pt x="345095" y="526912"/>
                  </a:lnTo>
                  <a:lnTo>
                    <a:pt x="348981" y="516048"/>
                  </a:lnTo>
                  <a:lnTo>
                    <a:pt x="340431" y="501304"/>
                  </a:lnTo>
                  <a:lnTo>
                    <a:pt x="310896" y="482680"/>
                  </a:lnTo>
                  <a:lnTo>
                    <a:pt x="306233" y="464055"/>
                  </a:lnTo>
                  <a:lnTo>
                    <a:pt x="298460" y="449311"/>
                  </a:lnTo>
                  <a:lnTo>
                    <a:pt x="286802" y="443103"/>
                  </a:lnTo>
                  <a:lnTo>
                    <a:pt x="277475" y="432239"/>
                  </a:lnTo>
                  <a:lnTo>
                    <a:pt x="274366" y="422927"/>
                  </a:lnTo>
                  <a:lnTo>
                    <a:pt x="272811" y="412838"/>
                  </a:lnTo>
                  <a:lnTo>
                    <a:pt x="269702" y="406630"/>
                  </a:lnTo>
                  <a:lnTo>
                    <a:pt x="258821" y="401974"/>
                  </a:lnTo>
                  <a:lnTo>
                    <a:pt x="253380" y="400422"/>
                  </a:lnTo>
                  <a:lnTo>
                    <a:pt x="243276" y="377918"/>
                  </a:lnTo>
                  <a:lnTo>
                    <a:pt x="227731" y="363950"/>
                  </a:lnTo>
                  <a:lnTo>
                    <a:pt x="209078" y="360846"/>
                  </a:lnTo>
                  <a:lnTo>
                    <a:pt x="192756" y="349981"/>
                  </a:lnTo>
                  <a:lnTo>
                    <a:pt x="141458" y="287900"/>
                  </a:lnTo>
                  <a:lnTo>
                    <a:pt x="136794" y="277812"/>
                  </a:lnTo>
                  <a:lnTo>
                    <a:pt x="133685" y="266948"/>
                  </a:lnTo>
                  <a:lnTo>
                    <a:pt x="126690" y="256860"/>
                  </a:lnTo>
                  <a:lnTo>
                    <a:pt x="97932" y="256084"/>
                  </a:lnTo>
                  <a:lnTo>
                    <a:pt x="80833" y="250652"/>
                  </a:lnTo>
                  <a:lnTo>
                    <a:pt x="62179" y="229700"/>
                  </a:lnTo>
                  <a:lnTo>
                    <a:pt x="42748" y="211851"/>
                  </a:lnTo>
                  <a:lnTo>
                    <a:pt x="22540" y="211075"/>
                  </a:lnTo>
                  <a:lnTo>
                    <a:pt x="15545" y="204867"/>
                  </a:lnTo>
                  <a:lnTo>
                    <a:pt x="7772" y="197107"/>
                  </a:lnTo>
                  <a:lnTo>
                    <a:pt x="3886" y="187019"/>
                  </a:lnTo>
                  <a:lnTo>
                    <a:pt x="5441" y="176931"/>
                  </a:lnTo>
                  <a:lnTo>
                    <a:pt x="3886" y="166843"/>
                  </a:lnTo>
                  <a:lnTo>
                    <a:pt x="0" y="157530"/>
                  </a:lnTo>
                  <a:lnTo>
                    <a:pt x="20986" y="147442"/>
                  </a:lnTo>
                  <a:lnTo>
                    <a:pt x="79279" y="140458"/>
                  </a:lnTo>
                  <a:lnTo>
                    <a:pt x="114254" y="124162"/>
                  </a:lnTo>
                  <a:lnTo>
                    <a:pt x="150007" y="112522"/>
                  </a:lnTo>
                  <a:lnTo>
                    <a:pt x="206746" y="122610"/>
                  </a:lnTo>
                  <a:lnTo>
                    <a:pt x="228509" y="114074"/>
                  </a:lnTo>
                  <a:lnTo>
                    <a:pt x="243276" y="115626"/>
                  </a:lnTo>
                  <a:lnTo>
                    <a:pt x="272811" y="114074"/>
                  </a:lnTo>
                  <a:lnTo>
                    <a:pt x="328773" y="86913"/>
                  </a:lnTo>
                  <a:lnTo>
                    <a:pt x="359862" y="96225"/>
                  </a:lnTo>
                  <a:lnTo>
                    <a:pt x="376961" y="94673"/>
                  </a:lnTo>
                  <a:lnTo>
                    <a:pt x="405719" y="76825"/>
                  </a:lnTo>
                  <a:lnTo>
                    <a:pt x="415823" y="63633"/>
                  </a:lnTo>
                  <a:lnTo>
                    <a:pt x="416601" y="54321"/>
                  </a:lnTo>
                  <a:lnTo>
                    <a:pt x="420487" y="43457"/>
                  </a:lnTo>
                  <a:lnTo>
                    <a:pt x="421264" y="35696"/>
                  </a:lnTo>
                  <a:lnTo>
                    <a:pt x="416601" y="30264"/>
                  </a:lnTo>
                  <a:lnTo>
                    <a:pt x="420487" y="8536"/>
                  </a:lnTo>
                  <a:lnTo>
                    <a:pt x="456240" y="5432"/>
                  </a:lnTo>
                  <a:lnTo>
                    <a:pt x="471008" y="0"/>
                  </a:lnTo>
                  <a:lnTo>
                    <a:pt x="474116" y="1552"/>
                  </a:lnTo>
                  <a:lnTo>
                    <a:pt x="477226" y="11640"/>
                  </a:lnTo>
                  <a:lnTo>
                    <a:pt x="484221" y="16296"/>
                  </a:lnTo>
                  <a:lnTo>
                    <a:pt x="500543" y="17848"/>
                  </a:lnTo>
                  <a:lnTo>
                    <a:pt x="519974" y="16296"/>
                  </a:lnTo>
                  <a:lnTo>
                    <a:pt x="537850" y="2250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tr-TR"/>
            </a:p>
          </p:txBody>
        </p:sp>
        <p:sp>
          <p:nvSpPr>
            <p:cNvPr id="238" name="Serbest Form 237">
              <a:extLst>
                <a:ext uri="{FF2B5EF4-FFF2-40B4-BE49-F238E27FC236}">
                  <a16:creationId xmlns:a16="http://schemas.microsoft.com/office/drawing/2014/main" id="{C76B929E-1B97-ACEB-892B-3869CA0F3090}"/>
                </a:ext>
              </a:extLst>
            </p:cNvPr>
            <p:cNvSpPr/>
            <p:nvPr/>
          </p:nvSpPr>
          <p:spPr>
            <a:xfrm>
              <a:off x="7951187" y="5183425"/>
              <a:ext cx="846134" cy="875596"/>
            </a:xfrm>
            <a:custGeom>
              <a:avLst/>
              <a:gdLst>
                <a:gd name="connsiteX0" fmla="*/ 149230 w 447690"/>
                <a:gd name="connsiteY0" fmla="*/ 392662 h 463279"/>
                <a:gd name="connsiteX1" fmla="*/ 152339 w 447690"/>
                <a:gd name="connsiteY1" fmla="*/ 377142 h 463279"/>
                <a:gd name="connsiteX2" fmla="*/ 129022 w 447690"/>
                <a:gd name="connsiteY2" fmla="*/ 368606 h 463279"/>
                <a:gd name="connsiteX3" fmla="*/ 124358 w 447690"/>
                <a:gd name="connsiteY3" fmla="*/ 363174 h 463279"/>
                <a:gd name="connsiteX4" fmla="*/ 111923 w 447690"/>
                <a:gd name="connsiteY4" fmla="*/ 358518 h 463279"/>
                <a:gd name="connsiteX5" fmla="*/ 92492 w 447690"/>
                <a:gd name="connsiteY5" fmla="*/ 356966 h 463279"/>
                <a:gd name="connsiteX6" fmla="*/ 84719 w 447690"/>
                <a:gd name="connsiteY6" fmla="*/ 351534 h 463279"/>
                <a:gd name="connsiteX7" fmla="*/ 79279 w 447690"/>
                <a:gd name="connsiteY7" fmla="*/ 342221 h 463279"/>
                <a:gd name="connsiteX8" fmla="*/ 73838 w 447690"/>
                <a:gd name="connsiteY8" fmla="*/ 337565 h 463279"/>
                <a:gd name="connsiteX9" fmla="*/ 67620 w 447690"/>
                <a:gd name="connsiteY9" fmla="*/ 335237 h 463279"/>
                <a:gd name="connsiteX10" fmla="*/ 48966 w 447690"/>
                <a:gd name="connsiteY10" fmla="*/ 319717 h 463279"/>
                <a:gd name="connsiteX11" fmla="*/ 6995 w 447690"/>
                <a:gd name="connsiteY11" fmla="*/ 293333 h 463279"/>
                <a:gd name="connsiteX12" fmla="*/ 0 w 447690"/>
                <a:gd name="connsiteY12" fmla="*/ 266948 h 463279"/>
                <a:gd name="connsiteX13" fmla="*/ 41194 w 447690"/>
                <a:gd name="connsiteY13" fmla="*/ 194779 h 463279"/>
                <a:gd name="connsiteX14" fmla="*/ 101041 w 447690"/>
                <a:gd name="connsiteY14" fmla="*/ 145890 h 463279"/>
                <a:gd name="connsiteX15" fmla="*/ 126690 w 447690"/>
                <a:gd name="connsiteY15" fmla="*/ 105538 h 463279"/>
                <a:gd name="connsiteX16" fmla="*/ 143012 w 447690"/>
                <a:gd name="connsiteY16" fmla="*/ 56649 h 463279"/>
                <a:gd name="connsiteX17" fmla="*/ 202082 w 447690"/>
                <a:gd name="connsiteY17" fmla="*/ 0 h 463279"/>
                <a:gd name="connsiteX18" fmla="*/ 209855 w 447690"/>
                <a:gd name="connsiteY18" fmla="*/ 7760 h 463279"/>
                <a:gd name="connsiteX19" fmla="*/ 216850 w 447690"/>
                <a:gd name="connsiteY19" fmla="*/ 13968 h 463279"/>
                <a:gd name="connsiteX20" fmla="*/ 237058 w 447690"/>
                <a:gd name="connsiteY20" fmla="*/ 14744 h 463279"/>
                <a:gd name="connsiteX21" fmla="*/ 256489 w 447690"/>
                <a:gd name="connsiteY21" fmla="*/ 32592 h 463279"/>
                <a:gd name="connsiteX22" fmla="*/ 275143 w 447690"/>
                <a:gd name="connsiteY22" fmla="*/ 53545 h 463279"/>
                <a:gd name="connsiteX23" fmla="*/ 292242 w 447690"/>
                <a:gd name="connsiteY23" fmla="*/ 58977 h 463279"/>
                <a:gd name="connsiteX24" fmla="*/ 321000 w 447690"/>
                <a:gd name="connsiteY24" fmla="*/ 59753 h 463279"/>
                <a:gd name="connsiteX25" fmla="*/ 327995 w 447690"/>
                <a:gd name="connsiteY25" fmla="*/ 69841 h 463279"/>
                <a:gd name="connsiteX26" fmla="*/ 331104 w 447690"/>
                <a:gd name="connsiteY26" fmla="*/ 80705 h 463279"/>
                <a:gd name="connsiteX27" fmla="*/ 335768 w 447690"/>
                <a:gd name="connsiteY27" fmla="*/ 90793 h 463279"/>
                <a:gd name="connsiteX28" fmla="*/ 387066 w 447690"/>
                <a:gd name="connsiteY28" fmla="*/ 152874 h 463279"/>
                <a:gd name="connsiteX29" fmla="*/ 403388 w 447690"/>
                <a:gd name="connsiteY29" fmla="*/ 163739 h 463279"/>
                <a:gd name="connsiteX30" fmla="*/ 422041 w 447690"/>
                <a:gd name="connsiteY30" fmla="*/ 166843 h 463279"/>
                <a:gd name="connsiteX31" fmla="*/ 437586 w 447690"/>
                <a:gd name="connsiteY31" fmla="*/ 180811 h 463279"/>
                <a:gd name="connsiteX32" fmla="*/ 447690 w 447690"/>
                <a:gd name="connsiteY32" fmla="*/ 203315 h 463279"/>
                <a:gd name="connsiteX33" fmla="*/ 425928 w 447690"/>
                <a:gd name="connsiteY33" fmla="*/ 207195 h 463279"/>
                <a:gd name="connsiteX34" fmla="*/ 402610 w 447690"/>
                <a:gd name="connsiteY34" fmla="*/ 200987 h 463279"/>
                <a:gd name="connsiteX35" fmla="*/ 394838 w 447690"/>
                <a:gd name="connsiteY35" fmla="*/ 205643 h 463279"/>
                <a:gd name="connsiteX36" fmla="*/ 393284 w 447690"/>
                <a:gd name="connsiteY36" fmla="*/ 216507 h 463279"/>
                <a:gd name="connsiteX37" fmla="*/ 396392 w 447690"/>
                <a:gd name="connsiteY37" fmla="*/ 233580 h 463279"/>
                <a:gd name="connsiteX38" fmla="*/ 404165 w 447690"/>
                <a:gd name="connsiteY38" fmla="*/ 248324 h 463279"/>
                <a:gd name="connsiteX39" fmla="*/ 408828 w 447690"/>
                <a:gd name="connsiteY39" fmla="*/ 272380 h 463279"/>
                <a:gd name="connsiteX40" fmla="*/ 404165 w 447690"/>
                <a:gd name="connsiteY40" fmla="*/ 303421 h 463279"/>
                <a:gd name="connsiteX41" fmla="*/ 415046 w 447690"/>
                <a:gd name="connsiteY41" fmla="*/ 322821 h 463279"/>
                <a:gd name="connsiteX42" fmla="*/ 422819 w 447690"/>
                <a:gd name="connsiteY42" fmla="*/ 340669 h 463279"/>
                <a:gd name="connsiteX43" fmla="*/ 408051 w 447690"/>
                <a:gd name="connsiteY43" fmla="*/ 360846 h 463279"/>
                <a:gd name="connsiteX44" fmla="*/ 384734 w 447690"/>
                <a:gd name="connsiteY44" fmla="*/ 370934 h 463279"/>
                <a:gd name="connsiteX45" fmla="*/ 364526 w 447690"/>
                <a:gd name="connsiteY45" fmla="*/ 383350 h 463279"/>
                <a:gd name="connsiteX46" fmla="*/ 320223 w 447690"/>
                <a:gd name="connsiteY46" fmla="*/ 401974 h 463279"/>
                <a:gd name="connsiteX47" fmla="*/ 312451 w 447690"/>
                <a:gd name="connsiteY47" fmla="*/ 427583 h 463279"/>
                <a:gd name="connsiteX48" fmla="*/ 316337 w 447690"/>
                <a:gd name="connsiteY48" fmla="*/ 448535 h 463279"/>
                <a:gd name="connsiteX49" fmla="*/ 317891 w 447690"/>
                <a:gd name="connsiteY49" fmla="*/ 459399 h 463279"/>
                <a:gd name="connsiteX50" fmla="*/ 303124 w 447690"/>
                <a:gd name="connsiteY50" fmla="*/ 463279 h 463279"/>
                <a:gd name="connsiteX51" fmla="*/ 261930 w 447690"/>
                <a:gd name="connsiteY51" fmla="*/ 428359 h 463279"/>
                <a:gd name="connsiteX52" fmla="*/ 254158 w 447690"/>
                <a:gd name="connsiteY52" fmla="*/ 429911 h 463279"/>
                <a:gd name="connsiteX53" fmla="*/ 238613 w 447690"/>
                <a:gd name="connsiteY53" fmla="*/ 427583 h 463279"/>
                <a:gd name="connsiteX54" fmla="*/ 230840 w 447690"/>
                <a:gd name="connsiteY54" fmla="*/ 429911 h 463279"/>
                <a:gd name="connsiteX55" fmla="*/ 212187 w 447690"/>
                <a:gd name="connsiteY55" fmla="*/ 440775 h 463279"/>
                <a:gd name="connsiteX56" fmla="*/ 197419 w 447690"/>
                <a:gd name="connsiteY56" fmla="*/ 428359 h 463279"/>
                <a:gd name="connsiteX57" fmla="*/ 191978 w 447690"/>
                <a:gd name="connsiteY57" fmla="*/ 408958 h 463279"/>
                <a:gd name="connsiteX58" fmla="*/ 177988 w 447690"/>
                <a:gd name="connsiteY58" fmla="*/ 402750 h 463279"/>
                <a:gd name="connsiteX59" fmla="*/ 169438 w 447690"/>
                <a:gd name="connsiteY59" fmla="*/ 403526 h 463279"/>
                <a:gd name="connsiteX60" fmla="*/ 154671 w 447690"/>
                <a:gd name="connsiteY60" fmla="*/ 400422 h 463279"/>
                <a:gd name="connsiteX61" fmla="*/ 149230 w 447690"/>
                <a:gd name="connsiteY61" fmla="*/ 392662 h 463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447690" h="463279">
                  <a:moveTo>
                    <a:pt x="149230" y="392662"/>
                  </a:moveTo>
                  <a:lnTo>
                    <a:pt x="152339" y="377142"/>
                  </a:lnTo>
                  <a:lnTo>
                    <a:pt x="129022" y="368606"/>
                  </a:lnTo>
                  <a:lnTo>
                    <a:pt x="124358" y="363174"/>
                  </a:lnTo>
                  <a:lnTo>
                    <a:pt x="111923" y="358518"/>
                  </a:lnTo>
                  <a:lnTo>
                    <a:pt x="92492" y="356966"/>
                  </a:lnTo>
                  <a:lnTo>
                    <a:pt x="84719" y="351534"/>
                  </a:lnTo>
                  <a:lnTo>
                    <a:pt x="79279" y="342221"/>
                  </a:lnTo>
                  <a:lnTo>
                    <a:pt x="73838" y="337565"/>
                  </a:lnTo>
                  <a:lnTo>
                    <a:pt x="67620" y="335237"/>
                  </a:lnTo>
                  <a:lnTo>
                    <a:pt x="48966" y="319717"/>
                  </a:lnTo>
                  <a:lnTo>
                    <a:pt x="6995" y="293333"/>
                  </a:lnTo>
                  <a:lnTo>
                    <a:pt x="0" y="266948"/>
                  </a:lnTo>
                  <a:lnTo>
                    <a:pt x="41194" y="194779"/>
                  </a:lnTo>
                  <a:lnTo>
                    <a:pt x="101041" y="145890"/>
                  </a:lnTo>
                  <a:lnTo>
                    <a:pt x="126690" y="105538"/>
                  </a:lnTo>
                  <a:lnTo>
                    <a:pt x="143012" y="56649"/>
                  </a:lnTo>
                  <a:lnTo>
                    <a:pt x="202082" y="0"/>
                  </a:lnTo>
                  <a:lnTo>
                    <a:pt x="209855" y="7760"/>
                  </a:lnTo>
                  <a:lnTo>
                    <a:pt x="216850" y="13968"/>
                  </a:lnTo>
                  <a:lnTo>
                    <a:pt x="237058" y="14744"/>
                  </a:lnTo>
                  <a:lnTo>
                    <a:pt x="256489" y="32592"/>
                  </a:lnTo>
                  <a:lnTo>
                    <a:pt x="275143" y="53545"/>
                  </a:lnTo>
                  <a:lnTo>
                    <a:pt x="292242" y="58977"/>
                  </a:lnTo>
                  <a:lnTo>
                    <a:pt x="321000" y="59753"/>
                  </a:lnTo>
                  <a:lnTo>
                    <a:pt x="327995" y="69841"/>
                  </a:lnTo>
                  <a:lnTo>
                    <a:pt x="331104" y="80705"/>
                  </a:lnTo>
                  <a:lnTo>
                    <a:pt x="335768" y="90793"/>
                  </a:lnTo>
                  <a:lnTo>
                    <a:pt x="387066" y="152874"/>
                  </a:lnTo>
                  <a:lnTo>
                    <a:pt x="403388" y="163739"/>
                  </a:lnTo>
                  <a:lnTo>
                    <a:pt x="422041" y="166843"/>
                  </a:lnTo>
                  <a:lnTo>
                    <a:pt x="437586" y="180811"/>
                  </a:lnTo>
                  <a:lnTo>
                    <a:pt x="447690" y="203315"/>
                  </a:lnTo>
                  <a:lnTo>
                    <a:pt x="425928" y="207195"/>
                  </a:lnTo>
                  <a:lnTo>
                    <a:pt x="402610" y="200987"/>
                  </a:lnTo>
                  <a:lnTo>
                    <a:pt x="394838" y="205643"/>
                  </a:lnTo>
                  <a:lnTo>
                    <a:pt x="393284" y="216507"/>
                  </a:lnTo>
                  <a:lnTo>
                    <a:pt x="396392" y="233580"/>
                  </a:lnTo>
                  <a:lnTo>
                    <a:pt x="404165" y="248324"/>
                  </a:lnTo>
                  <a:lnTo>
                    <a:pt x="408828" y="272380"/>
                  </a:lnTo>
                  <a:lnTo>
                    <a:pt x="404165" y="303421"/>
                  </a:lnTo>
                  <a:lnTo>
                    <a:pt x="415046" y="322821"/>
                  </a:lnTo>
                  <a:lnTo>
                    <a:pt x="422819" y="340669"/>
                  </a:lnTo>
                  <a:lnTo>
                    <a:pt x="408051" y="360846"/>
                  </a:lnTo>
                  <a:lnTo>
                    <a:pt x="384734" y="370934"/>
                  </a:lnTo>
                  <a:lnTo>
                    <a:pt x="364526" y="383350"/>
                  </a:lnTo>
                  <a:lnTo>
                    <a:pt x="320223" y="401974"/>
                  </a:lnTo>
                  <a:lnTo>
                    <a:pt x="312451" y="427583"/>
                  </a:lnTo>
                  <a:lnTo>
                    <a:pt x="316337" y="448535"/>
                  </a:lnTo>
                  <a:lnTo>
                    <a:pt x="317891" y="459399"/>
                  </a:lnTo>
                  <a:lnTo>
                    <a:pt x="303124" y="463279"/>
                  </a:lnTo>
                  <a:lnTo>
                    <a:pt x="261930" y="428359"/>
                  </a:lnTo>
                  <a:lnTo>
                    <a:pt x="254158" y="429911"/>
                  </a:lnTo>
                  <a:lnTo>
                    <a:pt x="238613" y="427583"/>
                  </a:lnTo>
                  <a:lnTo>
                    <a:pt x="230840" y="429911"/>
                  </a:lnTo>
                  <a:lnTo>
                    <a:pt x="212187" y="440775"/>
                  </a:lnTo>
                  <a:lnTo>
                    <a:pt x="197419" y="428359"/>
                  </a:lnTo>
                  <a:lnTo>
                    <a:pt x="191978" y="408958"/>
                  </a:lnTo>
                  <a:lnTo>
                    <a:pt x="177988" y="402750"/>
                  </a:lnTo>
                  <a:lnTo>
                    <a:pt x="169438" y="403526"/>
                  </a:lnTo>
                  <a:lnTo>
                    <a:pt x="154671" y="400422"/>
                  </a:lnTo>
                  <a:lnTo>
                    <a:pt x="149230" y="39266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tr-TR"/>
            </a:p>
          </p:txBody>
        </p:sp>
        <p:sp>
          <p:nvSpPr>
            <p:cNvPr id="239" name="Serbest Form 238">
              <a:extLst>
                <a:ext uri="{FF2B5EF4-FFF2-40B4-BE49-F238E27FC236}">
                  <a16:creationId xmlns:a16="http://schemas.microsoft.com/office/drawing/2014/main" id="{60E70514-0187-58DD-AF7E-3F398A46746A}"/>
                </a:ext>
              </a:extLst>
            </p:cNvPr>
            <p:cNvSpPr/>
            <p:nvPr/>
          </p:nvSpPr>
          <p:spPr>
            <a:xfrm>
              <a:off x="4681234" y="6029688"/>
              <a:ext cx="733022" cy="599863"/>
            </a:xfrm>
            <a:custGeom>
              <a:avLst/>
              <a:gdLst>
                <a:gd name="connsiteX0" fmla="*/ 71506 w 387842"/>
                <a:gd name="connsiteY0" fmla="*/ 73721 h 317388"/>
                <a:gd name="connsiteX1" fmla="*/ 91714 w 387842"/>
                <a:gd name="connsiteY1" fmla="*/ 55873 h 317388"/>
                <a:gd name="connsiteX2" fmla="*/ 113477 w 387842"/>
                <a:gd name="connsiteY2" fmla="*/ 55873 h 317388"/>
                <a:gd name="connsiteX3" fmla="*/ 136017 w 387842"/>
                <a:gd name="connsiteY3" fmla="*/ 70617 h 317388"/>
                <a:gd name="connsiteX4" fmla="*/ 160889 w 387842"/>
                <a:gd name="connsiteY4" fmla="*/ 73721 h 317388"/>
                <a:gd name="connsiteX5" fmla="*/ 187315 w 387842"/>
                <a:gd name="connsiteY5" fmla="*/ 72945 h 317388"/>
                <a:gd name="connsiteX6" fmla="*/ 233949 w 387842"/>
                <a:gd name="connsiteY6" fmla="*/ 59753 h 317388"/>
                <a:gd name="connsiteX7" fmla="*/ 254935 w 387842"/>
                <a:gd name="connsiteY7" fmla="*/ 58201 h 317388"/>
                <a:gd name="connsiteX8" fmla="*/ 264262 w 387842"/>
                <a:gd name="connsiteY8" fmla="*/ 36473 h 317388"/>
                <a:gd name="connsiteX9" fmla="*/ 270480 w 387842"/>
                <a:gd name="connsiteY9" fmla="*/ 9312 h 317388"/>
                <a:gd name="connsiteX10" fmla="*/ 279806 w 387842"/>
                <a:gd name="connsiteY10" fmla="*/ 3880 h 317388"/>
                <a:gd name="connsiteX11" fmla="*/ 290688 w 387842"/>
                <a:gd name="connsiteY11" fmla="*/ 776 h 317388"/>
                <a:gd name="connsiteX12" fmla="*/ 314005 w 387842"/>
                <a:gd name="connsiteY12" fmla="*/ 0 h 317388"/>
                <a:gd name="connsiteX13" fmla="*/ 359862 w 387842"/>
                <a:gd name="connsiteY13" fmla="*/ 10864 h 317388"/>
                <a:gd name="connsiteX14" fmla="*/ 370743 w 387842"/>
                <a:gd name="connsiteY14" fmla="*/ 15520 h 317388"/>
                <a:gd name="connsiteX15" fmla="*/ 387843 w 387842"/>
                <a:gd name="connsiteY15" fmla="*/ 35697 h 317388"/>
                <a:gd name="connsiteX16" fmla="*/ 387843 w 387842"/>
                <a:gd name="connsiteY16" fmla="*/ 84585 h 317388"/>
                <a:gd name="connsiteX17" fmla="*/ 385511 w 387842"/>
                <a:gd name="connsiteY17" fmla="*/ 103986 h 317388"/>
                <a:gd name="connsiteX18" fmla="*/ 380070 w 387842"/>
                <a:gd name="connsiteY18" fmla="*/ 121834 h 317388"/>
                <a:gd name="connsiteX19" fmla="*/ 357530 w 387842"/>
                <a:gd name="connsiteY19" fmla="*/ 143562 h 317388"/>
                <a:gd name="connsiteX20" fmla="*/ 352867 w 387842"/>
                <a:gd name="connsiteY20" fmla="*/ 162187 h 317388"/>
                <a:gd name="connsiteX21" fmla="*/ 345872 w 387842"/>
                <a:gd name="connsiteY21" fmla="*/ 181587 h 317388"/>
                <a:gd name="connsiteX22" fmla="*/ 337322 w 387842"/>
                <a:gd name="connsiteY22" fmla="*/ 192451 h 317388"/>
                <a:gd name="connsiteX23" fmla="*/ 338099 w 387842"/>
                <a:gd name="connsiteY23" fmla="*/ 205643 h 317388"/>
                <a:gd name="connsiteX24" fmla="*/ 292242 w 387842"/>
                <a:gd name="connsiteY24" fmla="*/ 215731 h 317388"/>
                <a:gd name="connsiteX25" fmla="*/ 288356 w 387842"/>
                <a:gd name="connsiteY25" fmla="*/ 243668 h 317388"/>
                <a:gd name="connsiteX26" fmla="*/ 291465 w 387842"/>
                <a:gd name="connsiteY26" fmla="*/ 271604 h 317388"/>
                <a:gd name="connsiteX27" fmla="*/ 279806 w 387842"/>
                <a:gd name="connsiteY27" fmla="*/ 282468 h 317388"/>
                <a:gd name="connsiteX28" fmla="*/ 266593 w 387842"/>
                <a:gd name="connsiteY28" fmla="*/ 286348 h 317388"/>
                <a:gd name="connsiteX29" fmla="*/ 238613 w 387842"/>
                <a:gd name="connsiteY29" fmla="*/ 287124 h 317388"/>
                <a:gd name="connsiteX30" fmla="*/ 212187 w 387842"/>
                <a:gd name="connsiteY30" fmla="*/ 284020 h 317388"/>
                <a:gd name="connsiteX31" fmla="*/ 193533 w 387842"/>
                <a:gd name="connsiteY31" fmla="*/ 298765 h 317388"/>
                <a:gd name="connsiteX32" fmla="*/ 193533 w 387842"/>
                <a:gd name="connsiteY32" fmla="*/ 304197 h 317388"/>
                <a:gd name="connsiteX33" fmla="*/ 188092 w 387842"/>
                <a:gd name="connsiteY33" fmla="*/ 313509 h 317388"/>
                <a:gd name="connsiteX34" fmla="*/ 184206 w 387842"/>
                <a:gd name="connsiteY34" fmla="*/ 314285 h 317388"/>
                <a:gd name="connsiteX35" fmla="*/ 174879 w 387842"/>
                <a:gd name="connsiteY35" fmla="*/ 308077 h 317388"/>
                <a:gd name="connsiteX36" fmla="*/ 170216 w 387842"/>
                <a:gd name="connsiteY36" fmla="*/ 310405 h 317388"/>
                <a:gd name="connsiteX37" fmla="*/ 164775 w 387842"/>
                <a:gd name="connsiteY37" fmla="*/ 313509 h 317388"/>
                <a:gd name="connsiteX38" fmla="*/ 153116 w 387842"/>
                <a:gd name="connsiteY38" fmla="*/ 317389 h 317388"/>
                <a:gd name="connsiteX39" fmla="*/ 140680 w 387842"/>
                <a:gd name="connsiteY39" fmla="*/ 316613 h 317388"/>
                <a:gd name="connsiteX40" fmla="*/ 129022 w 387842"/>
                <a:gd name="connsiteY40" fmla="*/ 303421 h 317388"/>
                <a:gd name="connsiteX41" fmla="*/ 115809 w 387842"/>
                <a:gd name="connsiteY41" fmla="*/ 301093 h 317388"/>
                <a:gd name="connsiteX42" fmla="*/ 97155 w 387842"/>
                <a:gd name="connsiteY42" fmla="*/ 314285 h 317388"/>
                <a:gd name="connsiteX43" fmla="*/ 76170 w 387842"/>
                <a:gd name="connsiteY43" fmla="*/ 314285 h 317388"/>
                <a:gd name="connsiteX44" fmla="*/ 56739 w 387842"/>
                <a:gd name="connsiteY44" fmla="*/ 301869 h 317388"/>
                <a:gd name="connsiteX45" fmla="*/ 34199 w 387842"/>
                <a:gd name="connsiteY45" fmla="*/ 297213 h 317388"/>
                <a:gd name="connsiteX46" fmla="*/ 20985 w 387842"/>
                <a:gd name="connsiteY46" fmla="*/ 281693 h 317388"/>
                <a:gd name="connsiteX47" fmla="*/ 9327 w 387842"/>
                <a:gd name="connsiteY47" fmla="*/ 281693 h 317388"/>
                <a:gd name="connsiteX48" fmla="*/ 0 w 387842"/>
                <a:gd name="connsiteY48" fmla="*/ 274708 h 317388"/>
                <a:gd name="connsiteX49" fmla="*/ 3886 w 387842"/>
                <a:gd name="connsiteY49" fmla="*/ 267724 h 317388"/>
                <a:gd name="connsiteX50" fmla="*/ 13990 w 387842"/>
                <a:gd name="connsiteY50" fmla="*/ 258412 h 317388"/>
                <a:gd name="connsiteX51" fmla="*/ 20985 w 387842"/>
                <a:gd name="connsiteY51" fmla="*/ 246772 h 317388"/>
                <a:gd name="connsiteX52" fmla="*/ 26426 w 387842"/>
                <a:gd name="connsiteY52" fmla="*/ 232028 h 317388"/>
                <a:gd name="connsiteX53" fmla="*/ 28758 w 387842"/>
                <a:gd name="connsiteY53" fmla="*/ 210299 h 317388"/>
                <a:gd name="connsiteX54" fmla="*/ 25649 w 387842"/>
                <a:gd name="connsiteY54" fmla="*/ 187019 h 317388"/>
                <a:gd name="connsiteX55" fmla="*/ 25649 w 387842"/>
                <a:gd name="connsiteY55" fmla="*/ 176155 h 317388"/>
                <a:gd name="connsiteX56" fmla="*/ 24094 w 387842"/>
                <a:gd name="connsiteY56" fmla="*/ 165291 h 317388"/>
                <a:gd name="connsiteX57" fmla="*/ 15545 w 387842"/>
                <a:gd name="connsiteY57" fmla="*/ 155202 h 317388"/>
                <a:gd name="connsiteX58" fmla="*/ 5441 w 387842"/>
                <a:gd name="connsiteY58" fmla="*/ 151322 h 317388"/>
                <a:gd name="connsiteX59" fmla="*/ 3886 w 387842"/>
                <a:gd name="connsiteY59" fmla="*/ 135026 h 317388"/>
                <a:gd name="connsiteX60" fmla="*/ 14768 w 387842"/>
                <a:gd name="connsiteY60" fmla="*/ 131146 h 317388"/>
                <a:gd name="connsiteX61" fmla="*/ 25649 w 387842"/>
                <a:gd name="connsiteY61" fmla="*/ 118730 h 317388"/>
                <a:gd name="connsiteX62" fmla="*/ 29535 w 387842"/>
                <a:gd name="connsiteY62" fmla="*/ 109418 h 317388"/>
                <a:gd name="connsiteX63" fmla="*/ 58293 w 387842"/>
                <a:gd name="connsiteY63" fmla="*/ 86913 h 317388"/>
                <a:gd name="connsiteX64" fmla="*/ 71506 w 387842"/>
                <a:gd name="connsiteY64" fmla="*/ 73721 h 31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387842" h="317388">
                  <a:moveTo>
                    <a:pt x="71506" y="73721"/>
                  </a:moveTo>
                  <a:lnTo>
                    <a:pt x="91714" y="55873"/>
                  </a:lnTo>
                  <a:lnTo>
                    <a:pt x="113477" y="55873"/>
                  </a:lnTo>
                  <a:lnTo>
                    <a:pt x="136017" y="70617"/>
                  </a:lnTo>
                  <a:lnTo>
                    <a:pt x="160889" y="73721"/>
                  </a:lnTo>
                  <a:lnTo>
                    <a:pt x="187315" y="72945"/>
                  </a:lnTo>
                  <a:lnTo>
                    <a:pt x="233949" y="59753"/>
                  </a:lnTo>
                  <a:lnTo>
                    <a:pt x="254935" y="58201"/>
                  </a:lnTo>
                  <a:lnTo>
                    <a:pt x="264262" y="36473"/>
                  </a:lnTo>
                  <a:lnTo>
                    <a:pt x="270480" y="9312"/>
                  </a:lnTo>
                  <a:lnTo>
                    <a:pt x="279806" y="3880"/>
                  </a:lnTo>
                  <a:lnTo>
                    <a:pt x="290688" y="776"/>
                  </a:lnTo>
                  <a:lnTo>
                    <a:pt x="314005" y="0"/>
                  </a:lnTo>
                  <a:lnTo>
                    <a:pt x="359862" y="10864"/>
                  </a:lnTo>
                  <a:lnTo>
                    <a:pt x="370743" y="15520"/>
                  </a:lnTo>
                  <a:lnTo>
                    <a:pt x="387843" y="35697"/>
                  </a:lnTo>
                  <a:lnTo>
                    <a:pt x="387843" y="84585"/>
                  </a:lnTo>
                  <a:lnTo>
                    <a:pt x="385511" y="103986"/>
                  </a:lnTo>
                  <a:lnTo>
                    <a:pt x="380070" y="121834"/>
                  </a:lnTo>
                  <a:lnTo>
                    <a:pt x="357530" y="143562"/>
                  </a:lnTo>
                  <a:lnTo>
                    <a:pt x="352867" y="162187"/>
                  </a:lnTo>
                  <a:lnTo>
                    <a:pt x="345872" y="181587"/>
                  </a:lnTo>
                  <a:lnTo>
                    <a:pt x="337322" y="192451"/>
                  </a:lnTo>
                  <a:lnTo>
                    <a:pt x="338099" y="205643"/>
                  </a:lnTo>
                  <a:lnTo>
                    <a:pt x="292242" y="215731"/>
                  </a:lnTo>
                  <a:lnTo>
                    <a:pt x="288356" y="243668"/>
                  </a:lnTo>
                  <a:lnTo>
                    <a:pt x="291465" y="271604"/>
                  </a:lnTo>
                  <a:lnTo>
                    <a:pt x="279806" y="282468"/>
                  </a:lnTo>
                  <a:lnTo>
                    <a:pt x="266593" y="286348"/>
                  </a:lnTo>
                  <a:lnTo>
                    <a:pt x="238613" y="287124"/>
                  </a:lnTo>
                  <a:lnTo>
                    <a:pt x="212187" y="284020"/>
                  </a:lnTo>
                  <a:lnTo>
                    <a:pt x="193533" y="298765"/>
                  </a:lnTo>
                  <a:lnTo>
                    <a:pt x="193533" y="304197"/>
                  </a:lnTo>
                  <a:lnTo>
                    <a:pt x="188092" y="313509"/>
                  </a:lnTo>
                  <a:lnTo>
                    <a:pt x="184206" y="314285"/>
                  </a:lnTo>
                  <a:lnTo>
                    <a:pt x="174879" y="308077"/>
                  </a:lnTo>
                  <a:lnTo>
                    <a:pt x="170216" y="310405"/>
                  </a:lnTo>
                  <a:lnTo>
                    <a:pt x="164775" y="313509"/>
                  </a:lnTo>
                  <a:lnTo>
                    <a:pt x="153116" y="317389"/>
                  </a:lnTo>
                  <a:lnTo>
                    <a:pt x="140680" y="316613"/>
                  </a:lnTo>
                  <a:lnTo>
                    <a:pt x="129022" y="303421"/>
                  </a:lnTo>
                  <a:lnTo>
                    <a:pt x="115809" y="301093"/>
                  </a:lnTo>
                  <a:lnTo>
                    <a:pt x="97155" y="314285"/>
                  </a:lnTo>
                  <a:lnTo>
                    <a:pt x="76170" y="314285"/>
                  </a:lnTo>
                  <a:lnTo>
                    <a:pt x="56739" y="301869"/>
                  </a:lnTo>
                  <a:lnTo>
                    <a:pt x="34199" y="297213"/>
                  </a:lnTo>
                  <a:lnTo>
                    <a:pt x="20985" y="281693"/>
                  </a:lnTo>
                  <a:lnTo>
                    <a:pt x="9327" y="281693"/>
                  </a:lnTo>
                  <a:lnTo>
                    <a:pt x="0" y="274708"/>
                  </a:lnTo>
                  <a:lnTo>
                    <a:pt x="3886" y="267724"/>
                  </a:lnTo>
                  <a:lnTo>
                    <a:pt x="13990" y="258412"/>
                  </a:lnTo>
                  <a:lnTo>
                    <a:pt x="20985" y="246772"/>
                  </a:lnTo>
                  <a:lnTo>
                    <a:pt x="26426" y="232028"/>
                  </a:lnTo>
                  <a:lnTo>
                    <a:pt x="28758" y="210299"/>
                  </a:lnTo>
                  <a:lnTo>
                    <a:pt x="25649" y="187019"/>
                  </a:lnTo>
                  <a:lnTo>
                    <a:pt x="25649" y="176155"/>
                  </a:lnTo>
                  <a:lnTo>
                    <a:pt x="24094" y="165291"/>
                  </a:lnTo>
                  <a:lnTo>
                    <a:pt x="15545" y="155202"/>
                  </a:lnTo>
                  <a:lnTo>
                    <a:pt x="5441" y="151322"/>
                  </a:lnTo>
                  <a:lnTo>
                    <a:pt x="3886" y="135026"/>
                  </a:lnTo>
                  <a:lnTo>
                    <a:pt x="14768" y="131146"/>
                  </a:lnTo>
                  <a:lnTo>
                    <a:pt x="25649" y="118730"/>
                  </a:lnTo>
                  <a:lnTo>
                    <a:pt x="29535" y="109418"/>
                  </a:lnTo>
                  <a:lnTo>
                    <a:pt x="58293" y="86913"/>
                  </a:lnTo>
                  <a:lnTo>
                    <a:pt x="71506" y="7372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tr-TR"/>
            </a:p>
          </p:txBody>
        </p:sp>
        <p:sp>
          <p:nvSpPr>
            <p:cNvPr id="240" name="Serbest Form 239">
              <a:extLst>
                <a:ext uri="{FF2B5EF4-FFF2-40B4-BE49-F238E27FC236}">
                  <a16:creationId xmlns:a16="http://schemas.microsoft.com/office/drawing/2014/main" id="{A1F3000D-F9FF-C617-9CF2-41466AB5824D}"/>
                </a:ext>
              </a:extLst>
            </p:cNvPr>
            <p:cNvSpPr/>
            <p:nvPr/>
          </p:nvSpPr>
          <p:spPr>
            <a:xfrm>
              <a:off x="11312217" y="4959024"/>
              <a:ext cx="1630569" cy="947461"/>
            </a:xfrm>
            <a:custGeom>
              <a:avLst/>
              <a:gdLst>
                <a:gd name="connsiteX0" fmla="*/ 154671 w 862736"/>
                <a:gd name="connsiteY0" fmla="*/ 8536 h 501303"/>
                <a:gd name="connsiteX1" fmla="*/ 170216 w 862736"/>
                <a:gd name="connsiteY1" fmla="*/ 9312 h 501303"/>
                <a:gd name="connsiteX2" fmla="*/ 202860 w 862736"/>
                <a:gd name="connsiteY2" fmla="*/ 6984 h 501303"/>
                <a:gd name="connsiteX3" fmla="*/ 217627 w 862736"/>
                <a:gd name="connsiteY3" fmla="*/ 0 h 501303"/>
                <a:gd name="connsiteX4" fmla="*/ 227732 w 862736"/>
                <a:gd name="connsiteY4" fmla="*/ 6208 h 501303"/>
                <a:gd name="connsiteX5" fmla="*/ 238613 w 862736"/>
                <a:gd name="connsiteY5" fmla="*/ 10864 h 501303"/>
                <a:gd name="connsiteX6" fmla="*/ 249494 w 862736"/>
                <a:gd name="connsiteY6" fmla="*/ 13192 h 501303"/>
                <a:gd name="connsiteX7" fmla="*/ 260375 w 862736"/>
                <a:gd name="connsiteY7" fmla="*/ 15520 h 501303"/>
                <a:gd name="connsiteX8" fmla="*/ 300792 w 862736"/>
                <a:gd name="connsiteY8" fmla="*/ 39577 h 501303"/>
                <a:gd name="connsiteX9" fmla="*/ 314782 w 862736"/>
                <a:gd name="connsiteY9" fmla="*/ 45009 h 501303"/>
                <a:gd name="connsiteX10" fmla="*/ 328773 w 862736"/>
                <a:gd name="connsiteY10" fmla="*/ 53545 h 501303"/>
                <a:gd name="connsiteX11" fmla="*/ 334213 w 862736"/>
                <a:gd name="connsiteY11" fmla="*/ 62081 h 501303"/>
                <a:gd name="connsiteX12" fmla="*/ 340432 w 862736"/>
                <a:gd name="connsiteY12" fmla="*/ 68289 h 501303"/>
                <a:gd name="connsiteX13" fmla="*/ 362971 w 862736"/>
                <a:gd name="connsiteY13" fmla="*/ 75273 h 501303"/>
                <a:gd name="connsiteX14" fmla="*/ 384734 w 862736"/>
                <a:gd name="connsiteY14" fmla="*/ 86137 h 501303"/>
                <a:gd name="connsiteX15" fmla="*/ 407274 w 862736"/>
                <a:gd name="connsiteY15" fmla="*/ 88465 h 501303"/>
                <a:gd name="connsiteX16" fmla="*/ 429037 w 862736"/>
                <a:gd name="connsiteY16" fmla="*/ 86137 h 501303"/>
                <a:gd name="connsiteX17" fmla="*/ 450799 w 862736"/>
                <a:gd name="connsiteY17" fmla="*/ 87689 h 501303"/>
                <a:gd name="connsiteX18" fmla="*/ 471785 w 862736"/>
                <a:gd name="connsiteY18" fmla="*/ 86137 h 501303"/>
                <a:gd name="connsiteX19" fmla="*/ 491993 w 862736"/>
                <a:gd name="connsiteY19" fmla="*/ 76049 h 501303"/>
                <a:gd name="connsiteX20" fmla="*/ 533187 w 862736"/>
                <a:gd name="connsiteY20" fmla="*/ 65961 h 501303"/>
                <a:gd name="connsiteX21" fmla="*/ 549509 w 862736"/>
                <a:gd name="connsiteY21" fmla="*/ 48889 h 501303"/>
                <a:gd name="connsiteX22" fmla="*/ 563499 w 862736"/>
                <a:gd name="connsiteY22" fmla="*/ 27936 h 501303"/>
                <a:gd name="connsiteX23" fmla="*/ 582930 w 862736"/>
                <a:gd name="connsiteY23" fmla="*/ 20176 h 501303"/>
                <a:gd name="connsiteX24" fmla="*/ 603916 w 862736"/>
                <a:gd name="connsiteY24" fmla="*/ 22504 h 501303"/>
                <a:gd name="connsiteX25" fmla="*/ 622570 w 862736"/>
                <a:gd name="connsiteY25" fmla="*/ 20176 h 501303"/>
                <a:gd name="connsiteX26" fmla="*/ 637337 w 862736"/>
                <a:gd name="connsiteY26" fmla="*/ 6208 h 501303"/>
                <a:gd name="connsiteX27" fmla="*/ 655214 w 862736"/>
                <a:gd name="connsiteY27" fmla="*/ 0 h 501303"/>
                <a:gd name="connsiteX28" fmla="*/ 715061 w 862736"/>
                <a:gd name="connsiteY28" fmla="*/ 11640 h 501303"/>
                <a:gd name="connsiteX29" fmla="*/ 704180 w 862736"/>
                <a:gd name="connsiteY29" fmla="*/ 37249 h 501303"/>
                <a:gd name="connsiteX30" fmla="*/ 701071 w 862736"/>
                <a:gd name="connsiteY30" fmla="*/ 65185 h 501303"/>
                <a:gd name="connsiteX31" fmla="*/ 720502 w 862736"/>
                <a:gd name="connsiteY31" fmla="*/ 75273 h 501303"/>
                <a:gd name="connsiteX32" fmla="*/ 783458 w 862736"/>
                <a:gd name="connsiteY32" fmla="*/ 76049 h 501303"/>
                <a:gd name="connsiteX33" fmla="*/ 808330 w 862736"/>
                <a:gd name="connsiteY33" fmla="*/ 108642 h 501303"/>
                <a:gd name="connsiteX34" fmla="*/ 807553 w 862736"/>
                <a:gd name="connsiteY34" fmla="*/ 122610 h 501303"/>
                <a:gd name="connsiteX35" fmla="*/ 809107 w 862736"/>
                <a:gd name="connsiteY35" fmla="*/ 135802 h 501303"/>
                <a:gd name="connsiteX36" fmla="*/ 814548 w 862736"/>
                <a:gd name="connsiteY36" fmla="*/ 145114 h 501303"/>
                <a:gd name="connsiteX37" fmla="*/ 820766 w 862736"/>
                <a:gd name="connsiteY37" fmla="*/ 153650 h 501303"/>
                <a:gd name="connsiteX38" fmla="*/ 834756 w 862736"/>
                <a:gd name="connsiteY38" fmla="*/ 164515 h 501303"/>
                <a:gd name="connsiteX39" fmla="*/ 850301 w 862736"/>
                <a:gd name="connsiteY39" fmla="*/ 170723 h 501303"/>
                <a:gd name="connsiteX40" fmla="*/ 862736 w 862736"/>
                <a:gd name="connsiteY40" fmla="*/ 184691 h 501303"/>
                <a:gd name="connsiteX41" fmla="*/ 854187 w 862736"/>
                <a:gd name="connsiteY41" fmla="*/ 204867 h 501303"/>
                <a:gd name="connsiteX42" fmla="*/ 840974 w 862736"/>
                <a:gd name="connsiteY42" fmla="*/ 228924 h 501303"/>
                <a:gd name="connsiteX43" fmla="*/ 840197 w 862736"/>
                <a:gd name="connsiteY43" fmla="*/ 259188 h 501303"/>
                <a:gd name="connsiteX44" fmla="*/ 816102 w 862736"/>
                <a:gd name="connsiteY44" fmla="*/ 250652 h 501303"/>
                <a:gd name="connsiteX45" fmla="*/ 785790 w 862736"/>
                <a:gd name="connsiteY45" fmla="*/ 249876 h 501303"/>
                <a:gd name="connsiteX46" fmla="*/ 756255 w 862736"/>
                <a:gd name="connsiteY46" fmla="*/ 245220 h 501303"/>
                <a:gd name="connsiteX47" fmla="*/ 701071 w 862736"/>
                <a:gd name="connsiteY47" fmla="*/ 243668 h 501303"/>
                <a:gd name="connsiteX48" fmla="*/ 694076 w 862736"/>
                <a:gd name="connsiteY48" fmla="*/ 239788 h 501303"/>
                <a:gd name="connsiteX49" fmla="*/ 680085 w 862736"/>
                <a:gd name="connsiteY49" fmla="*/ 234356 h 501303"/>
                <a:gd name="connsiteX50" fmla="*/ 676199 w 862736"/>
                <a:gd name="connsiteY50" fmla="*/ 234356 h 501303"/>
                <a:gd name="connsiteX51" fmla="*/ 674645 w 862736"/>
                <a:gd name="connsiteY51" fmla="*/ 235908 h 501303"/>
                <a:gd name="connsiteX52" fmla="*/ 662986 w 862736"/>
                <a:gd name="connsiteY52" fmla="*/ 239012 h 501303"/>
                <a:gd name="connsiteX53" fmla="*/ 648995 w 862736"/>
                <a:gd name="connsiteY53" fmla="*/ 245996 h 501303"/>
                <a:gd name="connsiteX54" fmla="*/ 641223 w 862736"/>
                <a:gd name="connsiteY54" fmla="*/ 246772 h 501303"/>
                <a:gd name="connsiteX55" fmla="*/ 607025 w 862736"/>
                <a:gd name="connsiteY55" fmla="*/ 259188 h 501303"/>
                <a:gd name="connsiteX56" fmla="*/ 578267 w 862736"/>
                <a:gd name="connsiteY56" fmla="*/ 251428 h 501303"/>
                <a:gd name="connsiteX57" fmla="*/ 558836 w 862736"/>
                <a:gd name="connsiteY57" fmla="*/ 239788 h 501303"/>
                <a:gd name="connsiteX58" fmla="*/ 544846 w 862736"/>
                <a:gd name="connsiteY58" fmla="*/ 244444 h 501303"/>
                <a:gd name="connsiteX59" fmla="*/ 527746 w 862736"/>
                <a:gd name="connsiteY59" fmla="*/ 265396 h 501303"/>
                <a:gd name="connsiteX60" fmla="*/ 502097 w 862736"/>
                <a:gd name="connsiteY60" fmla="*/ 273932 h 501303"/>
                <a:gd name="connsiteX61" fmla="*/ 446136 w 862736"/>
                <a:gd name="connsiteY61" fmla="*/ 282468 h 501303"/>
                <a:gd name="connsiteX62" fmla="*/ 416601 w 862736"/>
                <a:gd name="connsiteY62" fmla="*/ 283244 h 501303"/>
                <a:gd name="connsiteX63" fmla="*/ 388620 w 862736"/>
                <a:gd name="connsiteY63" fmla="*/ 275484 h 501303"/>
                <a:gd name="connsiteX64" fmla="*/ 359863 w 862736"/>
                <a:gd name="connsiteY64" fmla="*/ 273932 h 501303"/>
                <a:gd name="connsiteX65" fmla="*/ 345095 w 862736"/>
                <a:gd name="connsiteY65" fmla="*/ 281692 h 501303"/>
                <a:gd name="connsiteX66" fmla="*/ 329550 w 862736"/>
                <a:gd name="connsiteY66" fmla="*/ 285572 h 501303"/>
                <a:gd name="connsiteX67" fmla="*/ 310896 w 862736"/>
                <a:gd name="connsiteY67" fmla="*/ 282468 h 501303"/>
                <a:gd name="connsiteX68" fmla="*/ 291465 w 862736"/>
                <a:gd name="connsiteY68" fmla="*/ 286349 h 501303"/>
                <a:gd name="connsiteX69" fmla="*/ 254935 w 862736"/>
                <a:gd name="connsiteY69" fmla="*/ 300317 h 501303"/>
                <a:gd name="connsiteX70" fmla="*/ 244831 w 862736"/>
                <a:gd name="connsiteY70" fmla="*/ 308077 h 501303"/>
                <a:gd name="connsiteX71" fmla="*/ 237836 w 862736"/>
                <a:gd name="connsiteY71" fmla="*/ 321269 h 501303"/>
                <a:gd name="connsiteX72" fmla="*/ 228509 w 862736"/>
                <a:gd name="connsiteY72" fmla="*/ 325925 h 501303"/>
                <a:gd name="connsiteX73" fmla="*/ 218405 w 862736"/>
                <a:gd name="connsiteY73" fmla="*/ 325149 h 501303"/>
                <a:gd name="connsiteX74" fmla="*/ 212964 w 862736"/>
                <a:gd name="connsiteY74" fmla="*/ 332909 h 501303"/>
                <a:gd name="connsiteX75" fmla="*/ 208301 w 862736"/>
                <a:gd name="connsiteY75" fmla="*/ 340669 h 501303"/>
                <a:gd name="connsiteX76" fmla="*/ 204415 w 862736"/>
                <a:gd name="connsiteY76" fmla="*/ 342997 h 501303"/>
                <a:gd name="connsiteX77" fmla="*/ 181874 w 862736"/>
                <a:gd name="connsiteY77" fmla="*/ 351534 h 501303"/>
                <a:gd name="connsiteX78" fmla="*/ 176434 w 862736"/>
                <a:gd name="connsiteY78" fmla="*/ 366278 h 501303"/>
                <a:gd name="connsiteX79" fmla="*/ 181097 w 862736"/>
                <a:gd name="connsiteY79" fmla="*/ 381022 h 501303"/>
                <a:gd name="connsiteX80" fmla="*/ 186538 w 862736"/>
                <a:gd name="connsiteY80" fmla="*/ 389558 h 501303"/>
                <a:gd name="connsiteX81" fmla="*/ 176434 w 862736"/>
                <a:gd name="connsiteY81" fmla="*/ 395766 h 501303"/>
                <a:gd name="connsiteX82" fmla="*/ 166330 w 862736"/>
                <a:gd name="connsiteY82" fmla="*/ 398094 h 501303"/>
                <a:gd name="connsiteX83" fmla="*/ 157780 w 862736"/>
                <a:gd name="connsiteY83" fmla="*/ 403526 h 501303"/>
                <a:gd name="connsiteX84" fmla="*/ 152339 w 862736"/>
                <a:gd name="connsiteY84" fmla="*/ 430687 h 501303"/>
                <a:gd name="connsiteX85" fmla="*/ 143789 w 862736"/>
                <a:gd name="connsiteY85" fmla="*/ 434567 h 501303"/>
                <a:gd name="connsiteX86" fmla="*/ 142235 w 862736"/>
                <a:gd name="connsiteY86" fmla="*/ 434567 h 501303"/>
                <a:gd name="connsiteX87" fmla="*/ 139126 w 862736"/>
                <a:gd name="connsiteY87" fmla="*/ 437671 h 501303"/>
                <a:gd name="connsiteX88" fmla="*/ 137572 w 862736"/>
                <a:gd name="connsiteY88" fmla="*/ 448535 h 501303"/>
                <a:gd name="connsiteX89" fmla="*/ 139126 w 862736"/>
                <a:gd name="connsiteY89" fmla="*/ 459399 h 501303"/>
                <a:gd name="connsiteX90" fmla="*/ 142235 w 862736"/>
                <a:gd name="connsiteY90" fmla="*/ 461727 h 501303"/>
                <a:gd name="connsiteX91" fmla="*/ 145344 w 862736"/>
                <a:gd name="connsiteY91" fmla="*/ 464831 h 501303"/>
                <a:gd name="connsiteX92" fmla="*/ 148453 w 862736"/>
                <a:gd name="connsiteY92" fmla="*/ 494320 h 501303"/>
                <a:gd name="connsiteX93" fmla="*/ 136795 w 862736"/>
                <a:gd name="connsiteY93" fmla="*/ 496648 h 501303"/>
                <a:gd name="connsiteX94" fmla="*/ 127468 w 862736"/>
                <a:gd name="connsiteY94" fmla="*/ 501304 h 501303"/>
                <a:gd name="connsiteX95" fmla="*/ 103373 w 862736"/>
                <a:gd name="connsiteY95" fmla="*/ 473367 h 501303"/>
                <a:gd name="connsiteX96" fmla="*/ 87829 w 862736"/>
                <a:gd name="connsiteY96" fmla="*/ 464055 h 501303"/>
                <a:gd name="connsiteX97" fmla="*/ 70729 w 862736"/>
                <a:gd name="connsiteY97" fmla="*/ 457071 h 501303"/>
                <a:gd name="connsiteX98" fmla="*/ 35753 w 862736"/>
                <a:gd name="connsiteY98" fmla="*/ 455519 h 501303"/>
                <a:gd name="connsiteX99" fmla="*/ 6995 w 862736"/>
                <a:gd name="connsiteY99" fmla="*/ 440775 h 501303"/>
                <a:gd name="connsiteX100" fmla="*/ 14768 w 862736"/>
                <a:gd name="connsiteY100" fmla="*/ 428359 h 501303"/>
                <a:gd name="connsiteX101" fmla="*/ 17877 w 862736"/>
                <a:gd name="connsiteY101" fmla="*/ 412062 h 501303"/>
                <a:gd name="connsiteX102" fmla="*/ 16322 w 862736"/>
                <a:gd name="connsiteY102" fmla="*/ 404302 h 501303"/>
                <a:gd name="connsiteX103" fmla="*/ 13991 w 862736"/>
                <a:gd name="connsiteY103" fmla="*/ 397318 h 501303"/>
                <a:gd name="connsiteX104" fmla="*/ 14768 w 862736"/>
                <a:gd name="connsiteY104" fmla="*/ 388006 h 501303"/>
                <a:gd name="connsiteX105" fmla="*/ 16322 w 862736"/>
                <a:gd name="connsiteY105" fmla="*/ 379470 h 501303"/>
                <a:gd name="connsiteX106" fmla="*/ 13991 w 862736"/>
                <a:gd name="connsiteY106" fmla="*/ 365502 h 501303"/>
                <a:gd name="connsiteX107" fmla="*/ 9327 w 862736"/>
                <a:gd name="connsiteY107" fmla="*/ 351534 h 501303"/>
                <a:gd name="connsiteX108" fmla="*/ 9327 w 862736"/>
                <a:gd name="connsiteY108" fmla="*/ 336013 h 501303"/>
                <a:gd name="connsiteX109" fmla="*/ 8550 w 862736"/>
                <a:gd name="connsiteY109" fmla="*/ 327477 h 501303"/>
                <a:gd name="connsiteX110" fmla="*/ 6995 w 862736"/>
                <a:gd name="connsiteY110" fmla="*/ 322045 h 501303"/>
                <a:gd name="connsiteX111" fmla="*/ 11659 w 862736"/>
                <a:gd name="connsiteY111" fmla="*/ 321269 h 501303"/>
                <a:gd name="connsiteX112" fmla="*/ 14768 w 862736"/>
                <a:gd name="connsiteY112" fmla="*/ 317389 h 501303"/>
                <a:gd name="connsiteX113" fmla="*/ 17877 w 862736"/>
                <a:gd name="connsiteY113" fmla="*/ 313509 h 501303"/>
                <a:gd name="connsiteX114" fmla="*/ 21763 w 862736"/>
                <a:gd name="connsiteY114" fmla="*/ 309629 h 501303"/>
                <a:gd name="connsiteX115" fmla="*/ 34976 w 862736"/>
                <a:gd name="connsiteY115" fmla="*/ 301093 h 501303"/>
                <a:gd name="connsiteX116" fmla="*/ 38085 w 862736"/>
                <a:gd name="connsiteY116" fmla="*/ 293333 h 501303"/>
                <a:gd name="connsiteX117" fmla="*/ 29536 w 862736"/>
                <a:gd name="connsiteY117" fmla="*/ 281692 h 501303"/>
                <a:gd name="connsiteX118" fmla="*/ 17877 w 862736"/>
                <a:gd name="connsiteY118" fmla="*/ 273932 h 501303"/>
                <a:gd name="connsiteX119" fmla="*/ 4664 w 862736"/>
                <a:gd name="connsiteY119" fmla="*/ 261516 h 501303"/>
                <a:gd name="connsiteX120" fmla="*/ 0 w 862736"/>
                <a:gd name="connsiteY120" fmla="*/ 243668 h 501303"/>
                <a:gd name="connsiteX121" fmla="*/ 8550 w 862736"/>
                <a:gd name="connsiteY121" fmla="*/ 226596 h 501303"/>
                <a:gd name="connsiteX122" fmla="*/ 13213 w 862736"/>
                <a:gd name="connsiteY122" fmla="*/ 176931 h 501303"/>
                <a:gd name="connsiteX123" fmla="*/ 31090 w 862736"/>
                <a:gd name="connsiteY123" fmla="*/ 152874 h 501303"/>
                <a:gd name="connsiteX124" fmla="*/ 40417 w 862736"/>
                <a:gd name="connsiteY124" fmla="*/ 136578 h 501303"/>
                <a:gd name="connsiteX125" fmla="*/ 54407 w 862736"/>
                <a:gd name="connsiteY125" fmla="*/ 129594 h 501303"/>
                <a:gd name="connsiteX126" fmla="*/ 61402 w 862736"/>
                <a:gd name="connsiteY126" fmla="*/ 129594 h 501303"/>
                <a:gd name="connsiteX127" fmla="*/ 69175 w 862736"/>
                <a:gd name="connsiteY127" fmla="*/ 128042 h 501303"/>
                <a:gd name="connsiteX128" fmla="*/ 73061 w 862736"/>
                <a:gd name="connsiteY128" fmla="*/ 114850 h 501303"/>
                <a:gd name="connsiteX129" fmla="*/ 65288 w 862736"/>
                <a:gd name="connsiteY129" fmla="*/ 105538 h 501303"/>
                <a:gd name="connsiteX130" fmla="*/ 38085 w 862736"/>
                <a:gd name="connsiteY130" fmla="*/ 112522 h 501303"/>
                <a:gd name="connsiteX131" fmla="*/ 12436 w 862736"/>
                <a:gd name="connsiteY131" fmla="*/ 113298 h 501303"/>
                <a:gd name="connsiteX132" fmla="*/ 9327 w 862736"/>
                <a:gd name="connsiteY132" fmla="*/ 98554 h 501303"/>
                <a:gd name="connsiteX133" fmla="*/ 23317 w 862736"/>
                <a:gd name="connsiteY133" fmla="*/ 58201 h 501303"/>
                <a:gd name="connsiteX134" fmla="*/ 39640 w 862736"/>
                <a:gd name="connsiteY134" fmla="*/ 48889 h 501303"/>
                <a:gd name="connsiteX135" fmla="*/ 56739 w 862736"/>
                <a:gd name="connsiteY135" fmla="*/ 62081 h 501303"/>
                <a:gd name="connsiteX136" fmla="*/ 74615 w 862736"/>
                <a:gd name="connsiteY136" fmla="*/ 65185 h 501303"/>
                <a:gd name="connsiteX137" fmla="*/ 92492 w 862736"/>
                <a:gd name="connsiteY137" fmla="*/ 52769 h 501303"/>
                <a:gd name="connsiteX138" fmla="*/ 111923 w 862736"/>
                <a:gd name="connsiteY138" fmla="*/ 48113 h 501303"/>
                <a:gd name="connsiteX139" fmla="*/ 128245 w 862736"/>
                <a:gd name="connsiteY139" fmla="*/ 51217 h 501303"/>
                <a:gd name="connsiteX140" fmla="*/ 145344 w 862736"/>
                <a:gd name="connsiteY140" fmla="*/ 51217 h 501303"/>
                <a:gd name="connsiteX141" fmla="*/ 153116 w 862736"/>
                <a:gd name="connsiteY141" fmla="*/ 32593 h 501303"/>
                <a:gd name="connsiteX142" fmla="*/ 154671 w 862736"/>
                <a:gd name="connsiteY142" fmla="*/ 8536 h 501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862736" h="501303">
                  <a:moveTo>
                    <a:pt x="154671" y="8536"/>
                  </a:moveTo>
                  <a:lnTo>
                    <a:pt x="170216" y="9312"/>
                  </a:lnTo>
                  <a:lnTo>
                    <a:pt x="202860" y="6984"/>
                  </a:lnTo>
                  <a:lnTo>
                    <a:pt x="217627" y="0"/>
                  </a:lnTo>
                  <a:lnTo>
                    <a:pt x="227732" y="6208"/>
                  </a:lnTo>
                  <a:lnTo>
                    <a:pt x="238613" y="10864"/>
                  </a:lnTo>
                  <a:lnTo>
                    <a:pt x="249494" y="13192"/>
                  </a:lnTo>
                  <a:lnTo>
                    <a:pt x="260375" y="15520"/>
                  </a:lnTo>
                  <a:lnTo>
                    <a:pt x="300792" y="39577"/>
                  </a:lnTo>
                  <a:lnTo>
                    <a:pt x="314782" y="45009"/>
                  </a:lnTo>
                  <a:lnTo>
                    <a:pt x="328773" y="53545"/>
                  </a:lnTo>
                  <a:lnTo>
                    <a:pt x="334213" y="62081"/>
                  </a:lnTo>
                  <a:lnTo>
                    <a:pt x="340432" y="68289"/>
                  </a:lnTo>
                  <a:lnTo>
                    <a:pt x="362971" y="75273"/>
                  </a:lnTo>
                  <a:lnTo>
                    <a:pt x="384734" y="86137"/>
                  </a:lnTo>
                  <a:lnTo>
                    <a:pt x="407274" y="88465"/>
                  </a:lnTo>
                  <a:lnTo>
                    <a:pt x="429037" y="86137"/>
                  </a:lnTo>
                  <a:lnTo>
                    <a:pt x="450799" y="87689"/>
                  </a:lnTo>
                  <a:lnTo>
                    <a:pt x="471785" y="86137"/>
                  </a:lnTo>
                  <a:lnTo>
                    <a:pt x="491993" y="76049"/>
                  </a:lnTo>
                  <a:lnTo>
                    <a:pt x="533187" y="65961"/>
                  </a:lnTo>
                  <a:lnTo>
                    <a:pt x="549509" y="48889"/>
                  </a:lnTo>
                  <a:lnTo>
                    <a:pt x="563499" y="27936"/>
                  </a:lnTo>
                  <a:lnTo>
                    <a:pt x="582930" y="20176"/>
                  </a:lnTo>
                  <a:lnTo>
                    <a:pt x="603916" y="22504"/>
                  </a:lnTo>
                  <a:lnTo>
                    <a:pt x="622570" y="20176"/>
                  </a:lnTo>
                  <a:lnTo>
                    <a:pt x="637337" y="6208"/>
                  </a:lnTo>
                  <a:lnTo>
                    <a:pt x="655214" y="0"/>
                  </a:lnTo>
                  <a:lnTo>
                    <a:pt x="715061" y="11640"/>
                  </a:lnTo>
                  <a:lnTo>
                    <a:pt x="704180" y="37249"/>
                  </a:lnTo>
                  <a:lnTo>
                    <a:pt x="701071" y="65185"/>
                  </a:lnTo>
                  <a:lnTo>
                    <a:pt x="720502" y="75273"/>
                  </a:lnTo>
                  <a:lnTo>
                    <a:pt x="783458" y="76049"/>
                  </a:lnTo>
                  <a:lnTo>
                    <a:pt x="808330" y="108642"/>
                  </a:lnTo>
                  <a:lnTo>
                    <a:pt x="807553" y="122610"/>
                  </a:lnTo>
                  <a:lnTo>
                    <a:pt x="809107" y="135802"/>
                  </a:lnTo>
                  <a:lnTo>
                    <a:pt x="814548" y="145114"/>
                  </a:lnTo>
                  <a:lnTo>
                    <a:pt x="820766" y="153650"/>
                  </a:lnTo>
                  <a:lnTo>
                    <a:pt x="834756" y="164515"/>
                  </a:lnTo>
                  <a:lnTo>
                    <a:pt x="850301" y="170723"/>
                  </a:lnTo>
                  <a:lnTo>
                    <a:pt x="862736" y="184691"/>
                  </a:lnTo>
                  <a:lnTo>
                    <a:pt x="854187" y="204867"/>
                  </a:lnTo>
                  <a:lnTo>
                    <a:pt x="840974" y="228924"/>
                  </a:lnTo>
                  <a:lnTo>
                    <a:pt x="840197" y="259188"/>
                  </a:lnTo>
                  <a:lnTo>
                    <a:pt x="816102" y="250652"/>
                  </a:lnTo>
                  <a:lnTo>
                    <a:pt x="785790" y="249876"/>
                  </a:lnTo>
                  <a:lnTo>
                    <a:pt x="756255" y="245220"/>
                  </a:lnTo>
                  <a:lnTo>
                    <a:pt x="701071" y="243668"/>
                  </a:lnTo>
                  <a:lnTo>
                    <a:pt x="694076" y="239788"/>
                  </a:lnTo>
                  <a:lnTo>
                    <a:pt x="680085" y="234356"/>
                  </a:lnTo>
                  <a:lnTo>
                    <a:pt x="676199" y="234356"/>
                  </a:lnTo>
                  <a:lnTo>
                    <a:pt x="674645" y="235908"/>
                  </a:lnTo>
                  <a:lnTo>
                    <a:pt x="662986" y="239012"/>
                  </a:lnTo>
                  <a:lnTo>
                    <a:pt x="648995" y="245996"/>
                  </a:lnTo>
                  <a:lnTo>
                    <a:pt x="641223" y="246772"/>
                  </a:lnTo>
                  <a:lnTo>
                    <a:pt x="607025" y="259188"/>
                  </a:lnTo>
                  <a:lnTo>
                    <a:pt x="578267" y="251428"/>
                  </a:lnTo>
                  <a:lnTo>
                    <a:pt x="558836" y="239788"/>
                  </a:lnTo>
                  <a:lnTo>
                    <a:pt x="544846" y="244444"/>
                  </a:lnTo>
                  <a:lnTo>
                    <a:pt x="527746" y="265396"/>
                  </a:lnTo>
                  <a:lnTo>
                    <a:pt x="502097" y="273932"/>
                  </a:lnTo>
                  <a:lnTo>
                    <a:pt x="446136" y="282468"/>
                  </a:lnTo>
                  <a:lnTo>
                    <a:pt x="416601" y="283244"/>
                  </a:lnTo>
                  <a:lnTo>
                    <a:pt x="388620" y="275484"/>
                  </a:lnTo>
                  <a:lnTo>
                    <a:pt x="359863" y="273932"/>
                  </a:lnTo>
                  <a:lnTo>
                    <a:pt x="345095" y="281692"/>
                  </a:lnTo>
                  <a:lnTo>
                    <a:pt x="329550" y="285572"/>
                  </a:lnTo>
                  <a:lnTo>
                    <a:pt x="310896" y="282468"/>
                  </a:lnTo>
                  <a:lnTo>
                    <a:pt x="291465" y="286349"/>
                  </a:lnTo>
                  <a:lnTo>
                    <a:pt x="254935" y="300317"/>
                  </a:lnTo>
                  <a:lnTo>
                    <a:pt x="244831" y="308077"/>
                  </a:lnTo>
                  <a:lnTo>
                    <a:pt x="237836" y="321269"/>
                  </a:lnTo>
                  <a:lnTo>
                    <a:pt x="228509" y="325925"/>
                  </a:lnTo>
                  <a:lnTo>
                    <a:pt x="218405" y="325149"/>
                  </a:lnTo>
                  <a:lnTo>
                    <a:pt x="212964" y="332909"/>
                  </a:lnTo>
                  <a:lnTo>
                    <a:pt x="208301" y="340669"/>
                  </a:lnTo>
                  <a:lnTo>
                    <a:pt x="204415" y="342997"/>
                  </a:lnTo>
                  <a:lnTo>
                    <a:pt x="181874" y="351534"/>
                  </a:lnTo>
                  <a:lnTo>
                    <a:pt x="176434" y="366278"/>
                  </a:lnTo>
                  <a:lnTo>
                    <a:pt x="181097" y="381022"/>
                  </a:lnTo>
                  <a:lnTo>
                    <a:pt x="186538" y="389558"/>
                  </a:lnTo>
                  <a:lnTo>
                    <a:pt x="176434" y="395766"/>
                  </a:lnTo>
                  <a:lnTo>
                    <a:pt x="166330" y="398094"/>
                  </a:lnTo>
                  <a:lnTo>
                    <a:pt x="157780" y="403526"/>
                  </a:lnTo>
                  <a:lnTo>
                    <a:pt x="152339" y="430687"/>
                  </a:lnTo>
                  <a:lnTo>
                    <a:pt x="143789" y="434567"/>
                  </a:lnTo>
                  <a:lnTo>
                    <a:pt x="142235" y="434567"/>
                  </a:lnTo>
                  <a:lnTo>
                    <a:pt x="139126" y="437671"/>
                  </a:lnTo>
                  <a:lnTo>
                    <a:pt x="137572" y="448535"/>
                  </a:lnTo>
                  <a:lnTo>
                    <a:pt x="139126" y="459399"/>
                  </a:lnTo>
                  <a:lnTo>
                    <a:pt x="142235" y="461727"/>
                  </a:lnTo>
                  <a:lnTo>
                    <a:pt x="145344" y="464831"/>
                  </a:lnTo>
                  <a:lnTo>
                    <a:pt x="148453" y="494320"/>
                  </a:lnTo>
                  <a:lnTo>
                    <a:pt x="136795" y="496648"/>
                  </a:lnTo>
                  <a:lnTo>
                    <a:pt x="127468" y="501304"/>
                  </a:lnTo>
                  <a:lnTo>
                    <a:pt x="103373" y="473367"/>
                  </a:lnTo>
                  <a:lnTo>
                    <a:pt x="87829" y="464055"/>
                  </a:lnTo>
                  <a:lnTo>
                    <a:pt x="70729" y="457071"/>
                  </a:lnTo>
                  <a:lnTo>
                    <a:pt x="35753" y="455519"/>
                  </a:lnTo>
                  <a:lnTo>
                    <a:pt x="6995" y="440775"/>
                  </a:lnTo>
                  <a:lnTo>
                    <a:pt x="14768" y="428359"/>
                  </a:lnTo>
                  <a:lnTo>
                    <a:pt x="17877" y="412062"/>
                  </a:lnTo>
                  <a:lnTo>
                    <a:pt x="16322" y="404302"/>
                  </a:lnTo>
                  <a:lnTo>
                    <a:pt x="13991" y="397318"/>
                  </a:lnTo>
                  <a:lnTo>
                    <a:pt x="14768" y="388006"/>
                  </a:lnTo>
                  <a:lnTo>
                    <a:pt x="16322" y="379470"/>
                  </a:lnTo>
                  <a:lnTo>
                    <a:pt x="13991" y="365502"/>
                  </a:lnTo>
                  <a:lnTo>
                    <a:pt x="9327" y="351534"/>
                  </a:lnTo>
                  <a:lnTo>
                    <a:pt x="9327" y="336013"/>
                  </a:lnTo>
                  <a:lnTo>
                    <a:pt x="8550" y="327477"/>
                  </a:lnTo>
                  <a:lnTo>
                    <a:pt x="6995" y="322045"/>
                  </a:lnTo>
                  <a:lnTo>
                    <a:pt x="11659" y="321269"/>
                  </a:lnTo>
                  <a:lnTo>
                    <a:pt x="14768" y="317389"/>
                  </a:lnTo>
                  <a:lnTo>
                    <a:pt x="17877" y="313509"/>
                  </a:lnTo>
                  <a:lnTo>
                    <a:pt x="21763" y="309629"/>
                  </a:lnTo>
                  <a:lnTo>
                    <a:pt x="34976" y="301093"/>
                  </a:lnTo>
                  <a:lnTo>
                    <a:pt x="38085" y="293333"/>
                  </a:lnTo>
                  <a:lnTo>
                    <a:pt x="29536" y="281692"/>
                  </a:lnTo>
                  <a:lnTo>
                    <a:pt x="17877" y="273932"/>
                  </a:lnTo>
                  <a:lnTo>
                    <a:pt x="4664" y="261516"/>
                  </a:lnTo>
                  <a:lnTo>
                    <a:pt x="0" y="243668"/>
                  </a:lnTo>
                  <a:lnTo>
                    <a:pt x="8550" y="226596"/>
                  </a:lnTo>
                  <a:lnTo>
                    <a:pt x="13213" y="176931"/>
                  </a:lnTo>
                  <a:lnTo>
                    <a:pt x="31090" y="152874"/>
                  </a:lnTo>
                  <a:lnTo>
                    <a:pt x="40417" y="136578"/>
                  </a:lnTo>
                  <a:lnTo>
                    <a:pt x="54407" y="129594"/>
                  </a:lnTo>
                  <a:lnTo>
                    <a:pt x="61402" y="129594"/>
                  </a:lnTo>
                  <a:lnTo>
                    <a:pt x="69175" y="128042"/>
                  </a:lnTo>
                  <a:lnTo>
                    <a:pt x="73061" y="114850"/>
                  </a:lnTo>
                  <a:lnTo>
                    <a:pt x="65288" y="105538"/>
                  </a:lnTo>
                  <a:lnTo>
                    <a:pt x="38085" y="112522"/>
                  </a:lnTo>
                  <a:lnTo>
                    <a:pt x="12436" y="113298"/>
                  </a:lnTo>
                  <a:lnTo>
                    <a:pt x="9327" y="98554"/>
                  </a:lnTo>
                  <a:lnTo>
                    <a:pt x="23317" y="58201"/>
                  </a:lnTo>
                  <a:lnTo>
                    <a:pt x="39640" y="48889"/>
                  </a:lnTo>
                  <a:lnTo>
                    <a:pt x="56739" y="62081"/>
                  </a:lnTo>
                  <a:lnTo>
                    <a:pt x="74615" y="65185"/>
                  </a:lnTo>
                  <a:lnTo>
                    <a:pt x="92492" y="52769"/>
                  </a:lnTo>
                  <a:lnTo>
                    <a:pt x="111923" y="48113"/>
                  </a:lnTo>
                  <a:lnTo>
                    <a:pt x="128245" y="51217"/>
                  </a:lnTo>
                  <a:lnTo>
                    <a:pt x="145344" y="51217"/>
                  </a:lnTo>
                  <a:lnTo>
                    <a:pt x="153116" y="32593"/>
                  </a:lnTo>
                  <a:lnTo>
                    <a:pt x="154671" y="853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tr-TR"/>
            </a:p>
          </p:txBody>
        </p:sp>
        <p:sp>
          <p:nvSpPr>
            <p:cNvPr id="241" name="Serbest Form 240">
              <a:extLst>
                <a:ext uri="{FF2B5EF4-FFF2-40B4-BE49-F238E27FC236}">
                  <a16:creationId xmlns:a16="http://schemas.microsoft.com/office/drawing/2014/main" id="{7770E8DF-02BE-6509-EEE1-7B1A1620550B}"/>
                </a:ext>
              </a:extLst>
            </p:cNvPr>
            <p:cNvSpPr/>
            <p:nvPr/>
          </p:nvSpPr>
          <p:spPr>
            <a:xfrm>
              <a:off x="11572226" y="5401957"/>
              <a:ext cx="1282420" cy="737728"/>
            </a:xfrm>
            <a:custGeom>
              <a:avLst/>
              <a:gdLst>
                <a:gd name="connsiteX0" fmla="*/ 10882 w 678530"/>
                <a:gd name="connsiteY0" fmla="*/ 259964 h 390333"/>
                <a:gd name="connsiteX1" fmla="*/ 7772 w 678530"/>
                <a:gd name="connsiteY1" fmla="*/ 230476 h 390333"/>
                <a:gd name="connsiteX2" fmla="*/ 4664 w 678530"/>
                <a:gd name="connsiteY2" fmla="*/ 227371 h 390333"/>
                <a:gd name="connsiteX3" fmla="*/ 1555 w 678530"/>
                <a:gd name="connsiteY3" fmla="*/ 225044 h 390333"/>
                <a:gd name="connsiteX4" fmla="*/ 0 w 678530"/>
                <a:gd name="connsiteY4" fmla="*/ 214179 h 390333"/>
                <a:gd name="connsiteX5" fmla="*/ 1555 w 678530"/>
                <a:gd name="connsiteY5" fmla="*/ 203315 h 390333"/>
                <a:gd name="connsiteX6" fmla="*/ 4664 w 678530"/>
                <a:gd name="connsiteY6" fmla="*/ 200211 h 390333"/>
                <a:gd name="connsiteX7" fmla="*/ 6218 w 678530"/>
                <a:gd name="connsiteY7" fmla="*/ 200211 h 390333"/>
                <a:gd name="connsiteX8" fmla="*/ 14768 w 678530"/>
                <a:gd name="connsiteY8" fmla="*/ 196331 h 390333"/>
                <a:gd name="connsiteX9" fmla="*/ 20209 w 678530"/>
                <a:gd name="connsiteY9" fmla="*/ 169171 h 390333"/>
                <a:gd name="connsiteX10" fmla="*/ 28758 w 678530"/>
                <a:gd name="connsiteY10" fmla="*/ 163738 h 390333"/>
                <a:gd name="connsiteX11" fmla="*/ 38862 w 678530"/>
                <a:gd name="connsiteY11" fmla="*/ 161410 h 390333"/>
                <a:gd name="connsiteX12" fmla="*/ 48966 w 678530"/>
                <a:gd name="connsiteY12" fmla="*/ 155202 h 390333"/>
                <a:gd name="connsiteX13" fmla="*/ 43526 w 678530"/>
                <a:gd name="connsiteY13" fmla="*/ 146666 h 390333"/>
                <a:gd name="connsiteX14" fmla="*/ 38862 w 678530"/>
                <a:gd name="connsiteY14" fmla="*/ 131922 h 390333"/>
                <a:gd name="connsiteX15" fmla="*/ 44303 w 678530"/>
                <a:gd name="connsiteY15" fmla="*/ 117178 h 390333"/>
                <a:gd name="connsiteX16" fmla="*/ 66843 w 678530"/>
                <a:gd name="connsiteY16" fmla="*/ 108642 h 390333"/>
                <a:gd name="connsiteX17" fmla="*/ 70729 w 678530"/>
                <a:gd name="connsiteY17" fmla="*/ 106314 h 390333"/>
                <a:gd name="connsiteX18" fmla="*/ 75392 w 678530"/>
                <a:gd name="connsiteY18" fmla="*/ 98554 h 390333"/>
                <a:gd name="connsiteX19" fmla="*/ 80833 w 678530"/>
                <a:gd name="connsiteY19" fmla="*/ 90793 h 390333"/>
                <a:gd name="connsiteX20" fmla="*/ 90937 w 678530"/>
                <a:gd name="connsiteY20" fmla="*/ 91569 h 390333"/>
                <a:gd name="connsiteX21" fmla="*/ 100264 w 678530"/>
                <a:gd name="connsiteY21" fmla="*/ 86913 h 390333"/>
                <a:gd name="connsiteX22" fmla="*/ 107259 w 678530"/>
                <a:gd name="connsiteY22" fmla="*/ 73721 h 390333"/>
                <a:gd name="connsiteX23" fmla="*/ 117364 w 678530"/>
                <a:gd name="connsiteY23" fmla="*/ 65961 h 390333"/>
                <a:gd name="connsiteX24" fmla="*/ 153893 w 678530"/>
                <a:gd name="connsiteY24" fmla="*/ 51993 h 390333"/>
                <a:gd name="connsiteX25" fmla="*/ 173324 w 678530"/>
                <a:gd name="connsiteY25" fmla="*/ 48113 h 390333"/>
                <a:gd name="connsiteX26" fmla="*/ 191978 w 678530"/>
                <a:gd name="connsiteY26" fmla="*/ 51217 h 390333"/>
                <a:gd name="connsiteX27" fmla="*/ 207523 w 678530"/>
                <a:gd name="connsiteY27" fmla="*/ 47337 h 390333"/>
                <a:gd name="connsiteX28" fmla="*/ 222291 w 678530"/>
                <a:gd name="connsiteY28" fmla="*/ 39577 h 390333"/>
                <a:gd name="connsiteX29" fmla="*/ 251048 w 678530"/>
                <a:gd name="connsiteY29" fmla="*/ 41129 h 390333"/>
                <a:gd name="connsiteX30" fmla="*/ 279029 w 678530"/>
                <a:gd name="connsiteY30" fmla="*/ 48889 h 390333"/>
                <a:gd name="connsiteX31" fmla="*/ 308564 w 678530"/>
                <a:gd name="connsiteY31" fmla="*/ 48113 h 390333"/>
                <a:gd name="connsiteX32" fmla="*/ 364526 w 678530"/>
                <a:gd name="connsiteY32" fmla="*/ 39577 h 390333"/>
                <a:gd name="connsiteX33" fmla="*/ 390175 w 678530"/>
                <a:gd name="connsiteY33" fmla="*/ 31040 h 390333"/>
                <a:gd name="connsiteX34" fmla="*/ 407274 w 678530"/>
                <a:gd name="connsiteY34" fmla="*/ 10088 h 390333"/>
                <a:gd name="connsiteX35" fmla="*/ 421264 w 678530"/>
                <a:gd name="connsiteY35" fmla="*/ 5432 h 390333"/>
                <a:gd name="connsiteX36" fmla="*/ 440695 w 678530"/>
                <a:gd name="connsiteY36" fmla="*/ 17072 h 390333"/>
                <a:gd name="connsiteX37" fmla="*/ 469453 w 678530"/>
                <a:gd name="connsiteY37" fmla="*/ 24832 h 390333"/>
                <a:gd name="connsiteX38" fmla="*/ 503651 w 678530"/>
                <a:gd name="connsiteY38" fmla="*/ 12416 h 390333"/>
                <a:gd name="connsiteX39" fmla="*/ 511424 w 678530"/>
                <a:gd name="connsiteY39" fmla="*/ 11640 h 390333"/>
                <a:gd name="connsiteX40" fmla="*/ 525415 w 678530"/>
                <a:gd name="connsiteY40" fmla="*/ 4656 h 390333"/>
                <a:gd name="connsiteX41" fmla="*/ 537073 w 678530"/>
                <a:gd name="connsiteY41" fmla="*/ 1552 h 390333"/>
                <a:gd name="connsiteX42" fmla="*/ 538627 w 678530"/>
                <a:gd name="connsiteY42" fmla="*/ 0 h 390333"/>
                <a:gd name="connsiteX43" fmla="*/ 542513 w 678530"/>
                <a:gd name="connsiteY43" fmla="*/ 0 h 390333"/>
                <a:gd name="connsiteX44" fmla="*/ 556504 w 678530"/>
                <a:gd name="connsiteY44" fmla="*/ 5432 h 390333"/>
                <a:gd name="connsiteX45" fmla="*/ 563499 w 678530"/>
                <a:gd name="connsiteY45" fmla="*/ 9312 h 390333"/>
                <a:gd name="connsiteX46" fmla="*/ 618683 w 678530"/>
                <a:gd name="connsiteY46" fmla="*/ 10864 h 390333"/>
                <a:gd name="connsiteX47" fmla="*/ 648218 w 678530"/>
                <a:gd name="connsiteY47" fmla="*/ 15520 h 390333"/>
                <a:gd name="connsiteX48" fmla="*/ 678530 w 678530"/>
                <a:gd name="connsiteY48" fmla="*/ 16296 h 390333"/>
                <a:gd name="connsiteX49" fmla="*/ 664540 w 678530"/>
                <a:gd name="connsiteY49" fmla="*/ 34144 h 390333"/>
                <a:gd name="connsiteX50" fmla="*/ 645887 w 678530"/>
                <a:gd name="connsiteY50" fmla="*/ 42681 h 390333"/>
                <a:gd name="connsiteX51" fmla="*/ 635782 w 678530"/>
                <a:gd name="connsiteY51" fmla="*/ 41905 h 390333"/>
                <a:gd name="connsiteX52" fmla="*/ 618683 w 678530"/>
                <a:gd name="connsiteY52" fmla="*/ 38801 h 390333"/>
                <a:gd name="connsiteX53" fmla="*/ 612465 w 678530"/>
                <a:gd name="connsiteY53" fmla="*/ 44233 h 390333"/>
                <a:gd name="connsiteX54" fmla="*/ 602361 w 678530"/>
                <a:gd name="connsiteY54" fmla="*/ 65185 h 390333"/>
                <a:gd name="connsiteX55" fmla="*/ 585262 w 678530"/>
                <a:gd name="connsiteY55" fmla="*/ 77601 h 390333"/>
                <a:gd name="connsiteX56" fmla="*/ 567385 w 678530"/>
                <a:gd name="connsiteY56" fmla="*/ 77601 h 390333"/>
                <a:gd name="connsiteX57" fmla="*/ 550286 w 678530"/>
                <a:gd name="connsiteY57" fmla="*/ 83809 h 390333"/>
                <a:gd name="connsiteX58" fmla="*/ 547177 w 678530"/>
                <a:gd name="connsiteY58" fmla="*/ 93121 h 390333"/>
                <a:gd name="connsiteX59" fmla="*/ 544068 w 678530"/>
                <a:gd name="connsiteY59" fmla="*/ 100882 h 390333"/>
                <a:gd name="connsiteX60" fmla="*/ 538627 w 678530"/>
                <a:gd name="connsiteY60" fmla="*/ 103210 h 390333"/>
                <a:gd name="connsiteX61" fmla="*/ 512978 w 678530"/>
                <a:gd name="connsiteY61" fmla="*/ 101658 h 390333"/>
                <a:gd name="connsiteX62" fmla="*/ 494325 w 678530"/>
                <a:gd name="connsiteY62" fmla="*/ 107866 h 390333"/>
                <a:gd name="connsiteX63" fmla="*/ 488884 w 678530"/>
                <a:gd name="connsiteY63" fmla="*/ 117178 h 390333"/>
                <a:gd name="connsiteX64" fmla="*/ 487330 w 678530"/>
                <a:gd name="connsiteY64" fmla="*/ 140458 h 390333"/>
                <a:gd name="connsiteX65" fmla="*/ 482666 w 678530"/>
                <a:gd name="connsiteY65" fmla="*/ 152874 h 390333"/>
                <a:gd name="connsiteX66" fmla="*/ 481112 w 678530"/>
                <a:gd name="connsiteY66" fmla="*/ 165290 h 390333"/>
                <a:gd name="connsiteX67" fmla="*/ 488884 w 678530"/>
                <a:gd name="connsiteY67" fmla="*/ 200987 h 390333"/>
                <a:gd name="connsiteX68" fmla="*/ 485775 w 678530"/>
                <a:gd name="connsiteY68" fmla="*/ 217283 h 390333"/>
                <a:gd name="connsiteX69" fmla="*/ 479557 w 678530"/>
                <a:gd name="connsiteY69" fmla="*/ 232028 h 390333"/>
                <a:gd name="connsiteX70" fmla="*/ 459349 w 678530"/>
                <a:gd name="connsiteY70" fmla="*/ 232804 h 390333"/>
                <a:gd name="connsiteX71" fmla="*/ 441472 w 678530"/>
                <a:gd name="connsiteY71" fmla="*/ 237460 h 390333"/>
                <a:gd name="connsiteX72" fmla="*/ 434477 w 678530"/>
                <a:gd name="connsiteY72" fmla="*/ 242116 h 390333"/>
                <a:gd name="connsiteX73" fmla="*/ 429037 w 678530"/>
                <a:gd name="connsiteY73" fmla="*/ 249876 h 390333"/>
                <a:gd name="connsiteX74" fmla="*/ 432923 w 678530"/>
                <a:gd name="connsiteY74" fmla="*/ 267724 h 390333"/>
                <a:gd name="connsiteX75" fmla="*/ 435254 w 678530"/>
                <a:gd name="connsiteY75" fmla="*/ 284796 h 390333"/>
                <a:gd name="connsiteX76" fmla="*/ 429814 w 678530"/>
                <a:gd name="connsiteY76" fmla="*/ 307301 h 390333"/>
                <a:gd name="connsiteX77" fmla="*/ 419710 w 678530"/>
                <a:gd name="connsiteY77" fmla="*/ 327477 h 390333"/>
                <a:gd name="connsiteX78" fmla="*/ 397170 w 678530"/>
                <a:gd name="connsiteY78" fmla="*/ 352309 h 390333"/>
                <a:gd name="connsiteX79" fmla="*/ 362971 w 678530"/>
                <a:gd name="connsiteY79" fmla="*/ 365502 h 390333"/>
                <a:gd name="connsiteX80" fmla="*/ 327218 w 678530"/>
                <a:gd name="connsiteY80" fmla="*/ 368606 h 390333"/>
                <a:gd name="connsiteX81" fmla="*/ 314005 w 678530"/>
                <a:gd name="connsiteY81" fmla="*/ 367054 h 390333"/>
                <a:gd name="connsiteX82" fmla="*/ 300792 w 678530"/>
                <a:gd name="connsiteY82" fmla="*/ 370158 h 390333"/>
                <a:gd name="connsiteX83" fmla="*/ 291465 w 678530"/>
                <a:gd name="connsiteY83" fmla="*/ 381798 h 390333"/>
                <a:gd name="connsiteX84" fmla="*/ 280584 w 678530"/>
                <a:gd name="connsiteY84" fmla="*/ 390334 h 390333"/>
                <a:gd name="connsiteX85" fmla="*/ 271257 w 678530"/>
                <a:gd name="connsiteY85" fmla="*/ 387230 h 390333"/>
                <a:gd name="connsiteX86" fmla="*/ 261930 w 678530"/>
                <a:gd name="connsiteY86" fmla="*/ 382574 h 390333"/>
                <a:gd name="connsiteX87" fmla="*/ 255712 w 678530"/>
                <a:gd name="connsiteY87" fmla="*/ 384126 h 390333"/>
                <a:gd name="connsiteX88" fmla="*/ 252603 w 678530"/>
                <a:gd name="connsiteY88" fmla="*/ 384902 h 390333"/>
                <a:gd name="connsiteX89" fmla="*/ 244054 w 678530"/>
                <a:gd name="connsiteY89" fmla="*/ 374814 h 390333"/>
                <a:gd name="connsiteX90" fmla="*/ 237058 w 678530"/>
                <a:gd name="connsiteY90" fmla="*/ 369382 h 390333"/>
                <a:gd name="connsiteX91" fmla="*/ 220736 w 678530"/>
                <a:gd name="connsiteY91" fmla="*/ 364726 h 390333"/>
                <a:gd name="connsiteX92" fmla="*/ 205192 w 678530"/>
                <a:gd name="connsiteY92" fmla="*/ 353086 h 390333"/>
                <a:gd name="connsiteX93" fmla="*/ 188092 w 678530"/>
                <a:gd name="connsiteY93" fmla="*/ 345325 h 390333"/>
                <a:gd name="connsiteX94" fmla="*/ 172547 w 678530"/>
                <a:gd name="connsiteY94" fmla="*/ 343773 h 390333"/>
                <a:gd name="connsiteX95" fmla="*/ 157780 w 678530"/>
                <a:gd name="connsiteY95" fmla="*/ 339117 h 390333"/>
                <a:gd name="connsiteX96" fmla="*/ 146121 w 678530"/>
                <a:gd name="connsiteY96" fmla="*/ 338341 h 390333"/>
                <a:gd name="connsiteX97" fmla="*/ 134462 w 678530"/>
                <a:gd name="connsiteY97" fmla="*/ 331357 h 390333"/>
                <a:gd name="connsiteX98" fmla="*/ 130576 w 678530"/>
                <a:gd name="connsiteY98" fmla="*/ 331357 h 390333"/>
                <a:gd name="connsiteX99" fmla="*/ 123581 w 678530"/>
                <a:gd name="connsiteY99" fmla="*/ 332909 h 390333"/>
                <a:gd name="connsiteX100" fmla="*/ 119695 w 678530"/>
                <a:gd name="connsiteY100" fmla="*/ 333685 h 390333"/>
                <a:gd name="connsiteX101" fmla="*/ 104150 w 678530"/>
                <a:gd name="connsiteY101" fmla="*/ 326701 h 390333"/>
                <a:gd name="connsiteX102" fmla="*/ 75392 w 678530"/>
                <a:gd name="connsiteY102" fmla="*/ 329029 h 390333"/>
                <a:gd name="connsiteX103" fmla="*/ 46634 w 678530"/>
                <a:gd name="connsiteY103" fmla="*/ 336789 h 390333"/>
                <a:gd name="connsiteX104" fmla="*/ 35753 w 678530"/>
                <a:gd name="connsiteY104" fmla="*/ 336013 h 390333"/>
                <a:gd name="connsiteX105" fmla="*/ 20209 w 678530"/>
                <a:gd name="connsiteY105" fmla="*/ 320493 h 390333"/>
                <a:gd name="connsiteX106" fmla="*/ 20209 w 678530"/>
                <a:gd name="connsiteY106" fmla="*/ 307301 h 390333"/>
                <a:gd name="connsiteX107" fmla="*/ 25649 w 678530"/>
                <a:gd name="connsiteY107" fmla="*/ 294885 h 390333"/>
                <a:gd name="connsiteX108" fmla="*/ 24872 w 678530"/>
                <a:gd name="connsiteY108" fmla="*/ 280916 h 390333"/>
                <a:gd name="connsiteX109" fmla="*/ 10882 w 678530"/>
                <a:gd name="connsiteY109" fmla="*/ 259964 h 390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</a:cxnLst>
              <a:rect l="l" t="t" r="r" b="b"/>
              <a:pathLst>
                <a:path w="678530" h="390333">
                  <a:moveTo>
                    <a:pt x="10882" y="259964"/>
                  </a:moveTo>
                  <a:lnTo>
                    <a:pt x="7772" y="230476"/>
                  </a:lnTo>
                  <a:lnTo>
                    <a:pt x="4664" y="227371"/>
                  </a:lnTo>
                  <a:lnTo>
                    <a:pt x="1555" y="225044"/>
                  </a:lnTo>
                  <a:lnTo>
                    <a:pt x="0" y="214179"/>
                  </a:lnTo>
                  <a:lnTo>
                    <a:pt x="1555" y="203315"/>
                  </a:lnTo>
                  <a:lnTo>
                    <a:pt x="4664" y="200211"/>
                  </a:lnTo>
                  <a:lnTo>
                    <a:pt x="6218" y="200211"/>
                  </a:lnTo>
                  <a:lnTo>
                    <a:pt x="14768" y="196331"/>
                  </a:lnTo>
                  <a:lnTo>
                    <a:pt x="20209" y="169171"/>
                  </a:lnTo>
                  <a:lnTo>
                    <a:pt x="28758" y="163738"/>
                  </a:lnTo>
                  <a:lnTo>
                    <a:pt x="38862" y="161410"/>
                  </a:lnTo>
                  <a:lnTo>
                    <a:pt x="48966" y="155202"/>
                  </a:lnTo>
                  <a:lnTo>
                    <a:pt x="43526" y="146666"/>
                  </a:lnTo>
                  <a:lnTo>
                    <a:pt x="38862" y="131922"/>
                  </a:lnTo>
                  <a:lnTo>
                    <a:pt x="44303" y="117178"/>
                  </a:lnTo>
                  <a:lnTo>
                    <a:pt x="66843" y="108642"/>
                  </a:lnTo>
                  <a:lnTo>
                    <a:pt x="70729" y="106314"/>
                  </a:lnTo>
                  <a:lnTo>
                    <a:pt x="75392" y="98554"/>
                  </a:lnTo>
                  <a:lnTo>
                    <a:pt x="80833" y="90793"/>
                  </a:lnTo>
                  <a:lnTo>
                    <a:pt x="90937" y="91569"/>
                  </a:lnTo>
                  <a:lnTo>
                    <a:pt x="100264" y="86913"/>
                  </a:lnTo>
                  <a:lnTo>
                    <a:pt x="107259" y="73721"/>
                  </a:lnTo>
                  <a:lnTo>
                    <a:pt x="117364" y="65961"/>
                  </a:lnTo>
                  <a:lnTo>
                    <a:pt x="153893" y="51993"/>
                  </a:lnTo>
                  <a:lnTo>
                    <a:pt x="173324" y="48113"/>
                  </a:lnTo>
                  <a:lnTo>
                    <a:pt x="191978" y="51217"/>
                  </a:lnTo>
                  <a:lnTo>
                    <a:pt x="207523" y="47337"/>
                  </a:lnTo>
                  <a:lnTo>
                    <a:pt x="222291" y="39577"/>
                  </a:lnTo>
                  <a:lnTo>
                    <a:pt x="251048" y="41129"/>
                  </a:lnTo>
                  <a:lnTo>
                    <a:pt x="279029" y="48889"/>
                  </a:lnTo>
                  <a:lnTo>
                    <a:pt x="308564" y="48113"/>
                  </a:lnTo>
                  <a:lnTo>
                    <a:pt x="364526" y="39577"/>
                  </a:lnTo>
                  <a:lnTo>
                    <a:pt x="390175" y="31040"/>
                  </a:lnTo>
                  <a:lnTo>
                    <a:pt x="407274" y="10088"/>
                  </a:lnTo>
                  <a:lnTo>
                    <a:pt x="421264" y="5432"/>
                  </a:lnTo>
                  <a:lnTo>
                    <a:pt x="440695" y="17072"/>
                  </a:lnTo>
                  <a:lnTo>
                    <a:pt x="469453" y="24832"/>
                  </a:lnTo>
                  <a:lnTo>
                    <a:pt x="503651" y="12416"/>
                  </a:lnTo>
                  <a:lnTo>
                    <a:pt x="511424" y="11640"/>
                  </a:lnTo>
                  <a:lnTo>
                    <a:pt x="525415" y="4656"/>
                  </a:lnTo>
                  <a:lnTo>
                    <a:pt x="537073" y="1552"/>
                  </a:lnTo>
                  <a:lnTo>
                    <a:pt x="538627" y="0"/>
                  </a:lnTo>
                  <a:lnTo>
                    <a:pt x="542513" y="0"/>
                  </a:lnTo>
                  <a:lnTo>
                    <a:pt x="556504" y="5432"/>
                  </a:lnTo>
                  <a:lnTo>
                    <a:pt x="563499" y="9312"/>
                  </a:lnTo>
                  <a:lnTo>
                    <a:pt x="618683" y="10864"/>
                  </a:lnTo>
                  <a:lnTo>
                    <a:pt x="648218" y="15520"/>
                  </a:lnTo>
                  <a:lnTo>
                    <a:pt x="678530" y="16296"/>
                  </a:lnTo>
                  <a:lnTo>
                    <a:pt x="664540" y="34144"/>
                  </a:lnTo>
                  <a:lnTo>
                    <a:pt x="645887" y="42681"/>
                  </a:lnTo>
                  <a:lnTo>
                    <a:pt x="635782" y="41905"/>
                  </a:lnTo>
                  <a:lnTo>
                    <a:pt x="618683" y="38801"/>
                  </a:lnTo>
                  <a:lnTo>
                    <a:pt x="612465" y="44233"/>
                  </a:lnTo>
                  <a:lnTo>
                    <a:pt x="602361" y="65185"/>
                  </a:lnTo>
                  <a:lnTo>
                    <a:pt x="585262" y="77601"/>
                  </a:lnTo>
                  <a:lnTo>
                    <a:pt x="567385" y="77601"/>
                  </a:lnTo>
                  <a:lnTo>
                    <a:pt x="550286" y="83809"/>
                  </a:lnTo>
                  <a:lnTo>
                    <a:pt x="547177" y="93121"/>
                  </a:lnTo>
                  <a:lnTo>
                    <a:pt x="544068" y="100882"/>
                  </a:lnTo>
                  <a:lnTo>
                    <a:pt x="538627" y="103210"/>
                  </a:lnTo>
                  <a:lnTo>
                    <a:pt x="512978" y="101658"/>
                  </a:lnTo>
                  <a:lnTo>
                    <a:pt x="494325" y="107866"/>
                  </a:lnTo>
                  <a:lnTo>
                    <a:pt x="488884" y="117178"/>
                  </a:lnTo>
                  <a:lnTo>
                    <a:pt x="487330" y="140458"/>
                  </a:lnTo>
                  <a:lnTo>
                    <a:pt x="482666" y="152874"/>
                  </a:lnTo>
                  <a:lnTo>
                    <a:pt x="481112" y="165290"/>
                  </a:lnTo>
                  <a:lnTo>
                    <a:pt x="488884" y="200987"/>
                  </a:lnTo>
                  <a:lnTo>
                    <a:pt x="485775" y="217283"/>
                  </a:lnTo>
                  <a:lnTo>
                    <a:pt x="479557" y="232028"/>
                  </a:lnTo>
                  <a:lnTo>
                    <a:pt x="459349" y="232804"/>
                  </a:lnTo>
                  <a:lnTo>
                    <a:pt x="441472" y="237460"/>
                  </a:lnTo>
                  <a:lnTo>
                    <a:pt x="434477" y="242116"/>
                  </a:lnTo>
                  <a:lnTo>
                    <a:pt x="429037" y="249876"/>
                  </a:lnTo>
                  <a:lnTo>
                    <a:pt x="432923" y="267724"/>
                  </a:lnTo>
                  <a:lnTo>
                    <a:pt x="435254" y="284796"/>
                  </a:lnTo>
                  <a:lnTo>
                    <a:pt x="429814" y="307301"/>
                  </a:lnTo>
                  <a:lnTo>
                    <a:pt x="419710" y="327477"/>
                  </a:lnTo>
                  <a:lnTo>
                    <a:pt x="397170" y="352309"/>
                  </a:lnTo>
                  <a:lnTo>
                    <a:pt x="362971" y="365502"/>
                  </a:lnTo>
                  <a:lnTo>
                    <a:pt x="327218" y="368606"/>
                  </a:lnTo>
                  <a:lnTo>
                    <a:pt x="314005" y="367054"/>
                  </a:lnTo>
                  <a:lnTo>
                    <a:pt x="300792" y="370158"/>
                  </a:lnTo>
                  <a:lnTo>
                    <a:pt x="291465" y="381798"/>
                  </a:lnTo>
                  <a:lnTo>
                    <a:pt x="280584" y="390334"/>
                  </a:lnTo>
                  <a:lnTo>
                    <a:pt x="271257" y="387230"/>
                  </a:lnTo>
                  <a:lnTo>
                    <a:pt x="261930" y="382574"/>
                  </a:lnTo>
                  <a:lnTo>
                    <a:pt x="255712" y="384126"/>
                  </a:lnTo>
                  <a:lnTo>
                    <a:pt x="252603" y="384902"/>
                  </a:lnTo>
                  <a:lnTo>
                    <a:pt x="244054" y="374814"/>
                  </a:lnTo>
                  <a:lnTo>
                    <a:pt x="237058" y="369382"/>
                  </a:lnTo>
                  <a:lnTo>
                    <a:pt x="220736" y="364726"/>
                  </a:lnTo>
                  <a:lnTo>
                    <a:pt x="205192" y="353086"/>
                  </a:lnTo>
                  <a:lnTo>
                    <a:pt x="188092" y="345325"/>
                  </a:lnTo>
                  <a:lnTo>
                    <a:pt x="172547" y="343773"/>
                  </a:lnTo>
                  <a:lnTo>
                    <a:pt x="157780" y="339117"/>
                  </a:lnTo>
                  <a:lnTo>
                    <a:pt x="146121" y="338341"/>
                  </a:lnTo>
                  <a:lnTo>
                    <a:pt x="134462" y="331357"/>
                  </a:lnTo>
                  <a:lnTo>
                    <a:pt x="130576" y="331357"/>
                  </a:lnTo>
                  <a:lnTo>
                    <a:pt x="123581" y="332909"/>
                  </a:lnTo>
                  <a:lnTo>
                    <a:pt x="119695" y="333685"/>
                  </a:lnTo>
                  <a:lnTo>
                    <a:pt x="104150" y="326701"/>
                  </a:lnTo>
                  <a:lnTo>
                    <a:pt x="75392" y="329029"/>
                  </a:lnTo>
                  <a:lnTo>
                    <a:pt x="46634" y="336789"/>
                  </a:lnTo>
                  <a:lnTo>
                    <a:pt x="35753" y="336013"/>
                  </a:lnTo>
                  <a:lnTo>
                    <a:pt x="20209" y="320493"/>
                  </a:lnTo>
                  <a:lnTo>
                    <a:pt x="20209" y="307301"/>
                  </a:lnTo>
                  <a:lnTo>
                    <a:pt x="25649" y="294885"/>
                  </a:lnTo>
                  <a:lnTo>
                    <a:pt x="24872" y="280916"/>
                  </a:lnTo>
                  <a:lnTo>
                    <a:pt x="10882" y="25996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tr-TR"/>
            </a:p>
          </p:txBody>
        </p:sp>
        <p:sp>
          <p:nvSpPr>
            <p:cNvPr id="242" name="Serbest Form 241">
              <a:extLst>
                <a:ext uri="{FF2B5EF4-FFF2-40B4-BE49-F238E27FC236}">
                  <a16:creationId xmlns:a16="http://schemas.microsoft.com/office/drawing/2014/main" id="{2A95FBCE-CE39-5C96-4554-8A1FDA8E71BB}"/>
                </a:ext>
              </a:extLst>
            </p:cNvPr>
            <p:cNvSpPr/>
            <p:nvPr/>
          </p:nvSpPr>
          <p:spPr>
            <a:xfrm>
              <a:off x="5257075" y="5674755"/>
              <a:ext cx="1436663" cy="1355195"/>
            </a:xfrm>
            <a:custGeom>
              <a:avLst/>
              <a:gdLst>
                <a:gd name="connsiteX0" fmla="*/ 287579 w 760140"/>
                <a:gd name="connsiteY0" fmla="*/ 35697 h 717035"/>
                <a:gd name="connsiteX1" fmla="*/ 300792 w 760140"/>
                <a:gd name="connsiteY1" fmla="*/ 38801 h 717035"/>
                <a:gd name="connsiteX2" fmla="*/ 310896 w 760140"/>
                <a:gd name="connsiteY2" fmla="*/ 48889 h 717035"/>
                <a:gd name="connsiteX3" fmla="*/ 316337 w 760140"/>
                <a:gd name="connsiteY3" fmla="*/ 63633 h 717035"/>
                <a:gd name="connsiteX4" fmla="*/ 324886 w 760140"/>
                <a:gd name="connsiteY4" fmla="*/ 74497 h 717035"/>
                <a:gd name="connsiteX5" fmla="*/ 331104 w 760140"/>
                <a:gd name="connsiteY5" fmla="*/ 78377 h 717035"/>
                <a:gd name="connsiteX6" fmla="*/ 337322 w 760140"/>
                <a:gd name="connsiteY6" fmla="*/ 83033 h 717035"/>
                <a:gd name="connsiteX7" fmla="*/ 353644 w 760140"/>
                <a:gd name="connsiteY7" fmla="*/ 92346 h 717035"/>
                <a:gd name="connsiteX8" fmla="*/ 370744 w 760140"/>
                <a:gd name="connsiteY8" fmla="*/ 89241 h 717035"/>
                <a:gd name="connsiteX9" fmla="*/ 383957 w 760140"/>
                <a:gd name="connsiteY9" fmla="*/ 83033 h 717035"/>
                <a:gd name="connsiteX10" fmla="*/ 408828 w 760140"/>
                <a:gd name="connsiteY10" fmla="*/ 66737 h 717035"/>
                <a:gd name="connsiteX11" fmla="*/ 432146 w 760140"/>
                <a:gd name="connsiteY11" fmla="*/ 43457 h 717035"/>
                <a:gd name="connsiteX12" fmla="*/ 444581 w 760140"/>
                <a:gd name="connsiteY12" fmla="*/ 33369 h 717035"/>
                <a:gd name="connsiteX13" fmla="*/ 463235 w 760140"/>
                <a:gd name="connsiteY13" fmla="*/ 41905 h 717035"/>
                <a:gd name="connsiteX14" fmla="*/ 479557 w 760140"/>
                <a:gd name="connsiteY14" fmla="*/ 60529 h 717035"/>
                <a:gd name="connsiteX15" fmla="*/ 505983 w 760140"/>
                <a:gd name="connsiteY15" fmla="*/ 48889 h 717035"/>
                <a:gd name="connsiteX16" fmla="*/ 533187 w 760140"/>
                <a:gd name="connsiteY16" fmla="*/ 27936 h 717035"/>
                <a:gd name="connsiteX17" fmla="*/ 547177 w 760140"/>
                <a:gd name="connsiteY17" fmla="*/ 24056 h 717035"/>
                <a:gd name="connsiteX18" fmla="*/ 560390 w 760140"/>
                <a:gd name="connsiteY18" fmla="*/ 15520 h 717035"/>
                <a:gd name="connsiteX19" fmla="*/ 573603 w 760140"/>
                <a:gd name="connsiteY19" fmla="*/ 3880 h 717035"/>
                <a:gd name="connsiteX20" fmla="*/ 588371 w 760140"/>
                <a:gd name="connsiteY20" fmla="*/ 0 h 717035"/>
                <a:gd name="connsiteX21" fmla="*/ 614797 w 760140"/>
                <a:gd name="connsiteY21" fmla="*/ 27160 h 717035"/>
                <a:gd name="connsiteX22" fmla="*/ 632673 w 760140"/>
                <a:gd name="connsiteY22" fmla="*/ 69065 h 717035"/>
                <a:gd name="connsiteX23" fmla="*/ 660654 w 760140"/>
                <a:gd name="connsiteY23" fmla="*/ 90017 h 717035"/>
                <a:gd name="connsiteX24" fmla="*/ 708066 w 760140"/>
                <a:gd name="connsiteY24" fmla="*/ 85361 h 717035"/>
                <a:gd name="connsiteX25" fmla="*/ 736824 w 760140"/>
                <a:gd name="connsiteY25" fmla="*/ 86137 h 717035"/>
                <a:gd name="connsiteX26" fmla="*/ 750814 w 760140"/>
                <a:gd name="connsiteY26" fmla="*/ 90017 h 717035"/>
                <a:gd name="connsiteX27" fmla="*/ 746150 w 760140"/>
                <a:gd name="connsiteY27" fmla="*/ 121058 h 717035"/>
                <a:gd name="connsiteX28" fmla="*/ 743819 w 760140"/>
                <a:gd name="connsiteY28" fmla="*/ 127266 h 717035"/>
                <a:gd name="connsiteX29" fmla="*/ 742264 w 760140"/>
                <a:gd name="connsiteY29" fmla="*/ 133474 h 717035"/>
                <a:gd name="connsiteX30" fmla="*/ 753923 w 760140"/>
                <a:gd name="connsiteY30" fmla="*/ 145114 h 717035"/>
                <a:gd name="connsiteX31" fmla="*/ 760141 w 760140"/>
                <a:gd name="connsiteY31" fmla="*/ 148994 h 717035"/>
                <a:gd name="connsiteX32" fmla="*/ 757032 w 760140"/>
                <a:gd name="connsiteY32" fmla="*/ 167619 h 717035"/>
                <a:gd name="connsiteX33" fmla="*/ 729051 w 760140"/>
                <a:gd name="connsiteY33" fmla="*/ 214179 h 717035"/>
                <a:gd name="connsiteX34" fmla="*/ 718170 w 760140"/>
                <a:gd name="connsiteY34" fmla="*/ 236684 h 717035"/>
                <a:gd name="connsiteX35" fmla="*/ 711952 w 760140"/>
                <a:gd name="connsiteY35" fmla="*/ 262292 h 717035"/>
                <a:gd name="connsiteX36" fmla="*/ 712729 w 760140"/>
                <a:gd name="connsiteY36" fmla="*/ 271604 h 717035"/>
                <a:gd name="connsiteX37" fmla="*/ 714284 w 760140"/>
                <a:gd name="connsiteY37" fmla="*/ 280916 h 717035"/>
                <a:gd name="connsiteX38" fmla="*/ 712729 w 760140"/>
                <a:gd name="connsiteY38" fmla="*/ 291781 h 717035"/>
                <a:gd name="connsiteX39" fmla="*/ 680862 w 760140"/>
                <a:gd name="connsiteY39" fmla="*/ 333685 h 717035"/>
                <a:gd name="connsiteX40" fmla="*/ 652104 w 760140"/>
                <a:gd name="connsiteY40" fmla="*/ 363174 h 717035"/>
                <a:gd name="connsiteX41" fmla="*/ 587594 w 760140"/>
                <a:gd name="connsiteY41" fmla="*/ 405854 h 717035"/>
                <a:gd name="connsiteX42" fmla="*/ 578267 w 760140"/>
                <a:gd name="connsiteY42" fmla="*/ 403526 h 717035"/>
                <a:gd name="connsiteX43" fmla="*/ 569717 w 760140"/>
                <a:gd name="connsiteY43" fmla="*/ 398094 h 717035"/>
                <a:gd name="connsiteX44" fmla="*/ 553395 w 760140"/>
                <a:gd name="connsiteY44" fmla="*/ 374038 h 717035"/>
                <a:gd name="connsiteX45" fmla="*/ 546400 w 760140"/>
                <a:gd name="connsiteY45" fmla="*/ 368606 h 717035"/>
                <a:gd name="connsiteX46" fmla="*/ 539405 w 760140"/>
                <a:gd name="connsiteY46" fmla="*/ 363950 h 717035"/>
                <a:gd name="connsiteX47" fmla="*/ 530078 w 760140"/>
                <a:gd name="connsiteY47" fmla="*/ 362398 h 717035"/>
                <a:gd name="connsiteX48" fmla="*/ 523083 w 760140"/>
                <a:gd name="connsiteY48" fmla="*/ 368606 h 717035"/>
                <a:gd name="connsiteX49" fmla="*/ 504429 w 760140"/>
                <a:gd name="connsiteY49" fmla="*/ 388782 h 717035"/>
                <a:gd name="connsiteX50" fmla="*/ 458572 w 760140"/>
                <a:gd name="connsiteY50" fmla="*/ 426031 h 717035"/>
                <a:gd name="connsiteX51" fmla="*/ 436032 w 760140"/>
                <a:gd name="connsiteY51" fmla="*/ 452415 h 717035"/>
                <a:gd name="connsiteX52" fmla="*/ 412715 w 760140"/>
                <a:gd name="connsiteY52" fmla="*/ 474143 h 717035"/>
                <a:gd name="connsiteX53" fmla="*/ 384734 w 760140"/>
                <a:gd name="connsiteY53" fmla="*/ 485008 h 717035"/>
                <a:gd name="connsiteX54" fmla="*/ 376184 w 760140"/>
                <a:gd name="connsiteY54" fmla="*/ 485784 h 717035"/>
                <a:gd name="connsiteX55" fmla="*/ 368412 w 760140"/>
                <a:gd name="connsiteY55" fmla="*/ 487336 h 717035"/>
                <a:gd name="connsiteX56" fmla="*/ 348204 w 760140"/>
                <a:gd name="connsiteY56" fmla="*/ 504408 h 717035"/>
                <a:gd name="connsiteX57" fmla="*/ 333436 w 760140"/>
                <a:gd name="connsiteY57" fmla="*/ 508288 h 717035"/>
                <a:gd name="connsiteX58" fmla="*/ 320223 w 760140"/>
                <a:gd name="connsiteY58" fmla="*/ 513720 h 717035"/>
                <a:gd name="connsiteX59" fmla="*/ 301569 w 760140"/>
                <a:gd name="connsiteY59" fmla="*/ 534672 h 717035"/>
                <a:gd name="connsiteX60" fmla="*/ 282915 w 760140"/>
                <a:gd name="connsiteY60" fmla="*/ 551745 h 717035"/>
                <a:gd name="connsiteX61" fmla="*/ 268148 w 760140"/>
                <a:gd name="connsiteY61" fmla="*/ 560281 h 717035"/>
                <a:gd name="connsiteX62" fmla="*/ 234727 w 760140"/>
                <a:gd name="connsiteY62" fmla="*/ 592873 h 717035"/>
                <a:gd name="connsiteX63" fmla="*/ 209855 w 760140"/>
                <a:gd name="connsiteY63" fmla="*/ 607618 h 717035"/>
                <a:gd name="connsiteX64" fmla="*/ 202082 w 760140"/>
                <a:gd name="connsiteY64" fmla="*/ 622362 h 717035"/>
                <a:gd name="connsiteX65" fmla="*/ 197419 w 760140"/>
                <a:gd name="connsiteY65" fmla="*/ 670475 h 717035"/>
                <a:gd name="connsiteX66" fmla="*/ 184983 w 760140"/>
                <a:gd name="connsiteY66" fmla="*/ 692979 h 717035"/>
                <a:gd name="connsiteX67" fmla="*/ 158557 w 760140"/>
                <a:gd name="connsiteY67" fmla="*/ 707723 h 717035"/>
                <a:gd name="connsiteX68" fmla="*/ 129799 w 760140"/>
                <a:gd name="connsiteY68" fmla="*/ 708499 h 717035"/>
                <a:gd name="connsiteX69" fmla="*/ 97155 w 760140"/>
                <a:gd name="connsiteY69" fmla="*/ 706171 h 717035"/>
                <a:gd name="connsiteX70" fmla="*/ 67620 w 760140"/>
                <a:gd name="connsiteY70" fmla="*/ 717035 h 717035"/>
                <a:gd name="connsiteX71" fmla="*/ 50521 w 760140"/>
                <a:gd name="connsiteY71" fmla="*/ 688323 h 717035"/>
                <a:gd name="connsiteX72" fmla="*/ 46634 w 760140"/>
                <a:gd name="connsiteY72" fmla="*/ 685219 h 717035"/>
                <a:gd name="connsiteX73" fmla="*/ 41194 w 760140"/>
                <a:gd name="connsiteY73" fmla="*/ 683667 h 717035"/>
                <a:gd name="connsiteX74" fmla="*/ 31090 w 760140"/>
                <a:gd name="connsiteY74" fmla="*/ 678235 h 717035"/>
                <a:gd name="connsiteX75" fmla="*/ 26426 w 760140"/>
                <a:gd name="connsiteY75" fmla="*/ 675906 h 717035"/>
                <a:gd name="connsiteX76" fmla="*/ 9327 w 760140"/>
                <a:gd name="connsiteY76" fmla="*/ 676683 h 717035"/>
                <a:gd name="connsiteX77" fmla="*/ 0 w 760140"/>
                <a:gd name="connsiteY77" fmla="*/ 672802 h 717035"/>
                <a:gd name="connsiteX78" fmla="*/ 777 w 760140"/>
                <a:gd name="connsiteY78" fmla="*/ 625466 h 717035"/>
                <a:gd name="connsiteX79" fmla="*/ 6218 w 760140"/>
                <a:gd name="connsiteY79" fmla="*/ 611498 h 717035"/>
                <a:gd name="connsiteX80" fmla="*/ 17877 w 760140"/>
                <a:gd name="connsiteY80" fmla="*/ 606841 h 717035"/>
                <a:gd name="connsiteX81" fmla="*/ 29535 w 760140"/>
                <a:gd name="connsiteY81" fmla="*/ 600633 h 717035"/>
                <a:gd name="connsiteX82" fmla="*/ 129022 w 760140"/>
                <a:gd name="connsiteY82" fmla="*/ 526136 h 717035"/>
                <a:gd name="connsiteX83" fmla="*/ 139126 w 760140"/>
                <a:gd name="connsiteY83" fmla="*/ 514496 h 717035"/>
                <a:gd name="connsiteX84" fmla="*/ 133685 w 760140"/>
                <a:gd name="connsiteY84" fmla="*/ 483456 h 717035"/>
                <a:gd name="connsiteX85" fmla="*/ 123581 w 760140"/>
                <a:gd name="connsiteY85" fmla="*/ 471815 h 717035"/>
                <a:gd name="connsiteX86" fmla="*/ 83942 w 760140"/>
                <a:gd name="connsiteY86" fmla="*/ 405078 h 717035"/>
                <a:gd name="connsiteX87" fmla="*/ 33421 w 760140"/>
                <a:gd name="connsiteY87" fmla="*/ 393438 h 717035"/>
                <a:gd name="connsiteX88" fmla="*/ 32644 w 760140"/>
                <a:gd name="connsiteY88" fmla="*/ 380246 h 717035"/>
                <a:gd name="connsiteX89" fmla="*/ 41194 w 760140"/>
                <a:gd name="connsiteY89" fmla="*/ 369382 h 717035"/>
                <a:gd name="connsiteX90" fmla="*/ 48189 w 760140"/>
                <a:gd name="connsiteY90" fmla="*/ 349982 h 717035"/>
                <a:gd name="connsiteX91" fmla="*/ 52852 w 760140"/>
                <a:gd name="connsiteY91" fmla="*/ 331357 h 717035"/>
                <a:gd name="connsiteX92" fmla="*/ 75392 w 760140"/>
                <a:gd name="connsiteY92" fmla="*/ 309629 h 717035"/>
                <a:gd name="connsiteX93" fmla="*/ 80833 w 760140"/>
                <a:gd name="connsiteY93" fmla="*/ 291781 h 717035"/>
                <a:gd name="connsiteX94" fmla="*/ 83165 w 760140"/>
                <a:gd name="connsiteY94" fmla="*/ 272380 h 717035"/>
                <a:gd name="connsiteX95" fmla="*/ 159334 w 760140"/>
                <a:gd name="connsiteY95" fmla="*/ 226596 h 717035"/>
                <a:gd name="connsiteX96" fmla="*/ 170216 w 760140"/>
                <a:gd name="connsiteY96" fmla="*/ 212627 h 717035"/>
                <a:gd name="connsiteX97" fmla="*/ 184983 w 760140"/>
                <a:gd name="connsiteY97" fmla="*/ 187795 h 717035"/>
                <a:gd name="connsiteX98" fmla="*/ 195087 w 760140"/>
                <a:gd name="connsiteY98" fmla="*/ 155978 h 717035"/>
                <a:gd name="connsiteX99" fmla="*/ 205191 w 760140"/>
                <a:gd name="connsiteY99" fmla="*/ 135802 h 717035"/>
                <a:gd name="connsiteX100" fmla="*/ 210632 w 760140"/>
                <a:gd name="connsiteY100" fmla="*/ 114850 h 717035"/>
                <a:gd name="connsiteX101" fmla="*/ 217627 w 760140"/>
                <a:gd name="connsiteY101" fmla="*/ 95450 h 717035"/>
                <a:gd name="connsiteX102" fmla="*/ 261930 w 760140"/>
                <a:gd name="connsiteY102" fmla="*/ 75273 h 717035"/>
                <a:gd name="connsiteX103" fmla="*/ 287579 w 760140"/>
                <a:gd name="connsiteY103" fmla="*/ 35697 h 717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760140" h="717035">
                  <a:moveTo>
                    <a:pt x="287579" y="35697"/>
                  </a:moveTo>
                  <a:lnTo>
                    <a:pt x="300792" y="38801"/>
                  </a:lnTo>
                  <a:lnTo>
                    <a:pt x="310896" y="48889"/>
                  </a:lnTo>
                  <a:lnTo>
                    <a:pt x="316337" y="63633"/>
                  </a:lnTo>
                  <a:lnTo>
                    <a:pt x="324886" y="74497"/>
                  </a:lnTo>
                  <a:lnTo>
                    <a:pt x="331104" y="78377"/>
                  </a:lnTo>
                  <a:lnTo>
                    <a:pt x="337322" y="83033"/>
                  </a:lnTo>
                  <a:lnTo>
                    <a:pt x="353644" y="92346"/>
                  </a:lnTo>
                  <a:lnTo>
                    <a:pt x="370744" y="89241"/>
                  </a:lnTo>
                  <a:lnTo>
                    <a:pt x="383957" y="83033"/>
                  </a:lnTo>
                  <a:lnTo>
                    <a:pt x="408828" y="66737"/>
                  </a:lnTo>
                  <a:lnTo>
                    <a:pt x="432146" y="43457"/>
                  </a:lnTo>
                  <a:lnTo>
                    <a:pt x="444581" y="33369"/>
                  </a:lnTo>
                  <a:lnTo>
                    <a:pt x="463235" y="41905"/>
                  </a:lnTo>
                  <a:lnTo>
                    <a:pt x="479557" y="60529"/>
                  </a:lnTo>
                  <a:lnTo>
                    <a:pt x="505983" y="48889"/>
                  </a:lnTo>
                  <a:lnTo>
                    <a:pt x="533187" y="27936"/>
                  </a:lnTo>
                  <a:lnTo>
                    <a:pt x="547177" y="24056"/>
                  </a:lnTo>
                  <a:lnTo>
                    <a:pt x="560390" y="15520"/>
                  </a:lnTo>
                  <a:lnTo>
                    <a:pt x="573603" y="3880"/>
                  </a:lnTo>
                  <a:lnTo>
                    <a:pt x="588371" y="0"/>
                  </a:lnTo>
                  <a:lnTo>
                    <a:pt x="614797" y="27160"/>
                  </a:lnTo>
                  <a:lnTo>
                    <a:pt x="632673" y="69065"/>
                  </a:lnTo>
                  <a:lnTo>
                    <a:pt x="660654" y="90017"/>
                  </a:lnTo>
                  <a:lnTo>
                    <a:pt x="708066" y="85361"/>
                  </a:lnTo>
                  <a:lnTo>
                    <a:pt x="736824" y="86137"/>
                  </a:lnTo>
                  <a:lnTo>
                    <a:pt x="750814" y="90017"/>
                  </a:lnTo>
                  <a:lnTo>
                    <a:pt x="746150" y="121058"/>
                  </a:lnTo>
                  <a:lnTo>
                    <a:pt x="743819" y="127266"/>
                  </a:lnTo>
                  <a:lnTo>
                    <a:pt x="742264" y="133474"/>
                  </a:lnTo>
                  <a:lnTo>
                    <a:pt x="753923" y="145114"/>
                  </a:lnTo>
                  <a:lnTo>
                    <a:pt x="760141" y="148994"/>
                  </a:lnTo>
                  <a:lnTo>
                    <a:pt x="757032" y="167619"/>
                  </a:lnTo>
                  <a:lnTo>
                    <a:pt x="729051" y="214179"/>
                  </a:lnTo>
                  <a:lnTo>
                    <a:pt x="718170" y="236684"/>
                  </a:lnTo>
                  <a:lnTo>
                    <a:pt x="711952" y="262292"/>
                  </a:lnTo>
                  <a:lnTo>
                    <a:pt x="712729" y="271604"/>
                  </a:lnTo>
                  <a:lnTo>
                    <a:pt x="714284" y="280916"/>
                  </a:lnTo>
                  <a:lnTo>
                    <a:pt x="712729" y="291781"/>
                  </a:lnTo>
                  <a:lnTo>
                    <a:pt x="680862" y="333685"/>
                  </a:lnTo>
                  <a:lnTo>
                    <a:pt x="652104" y="363174"/>
                  </a:lnTo>
                  <a:lnTo>
                    <a:pt x="587594" y="405854"/>
                  </a:lnTo>
                  <a:lnTo>
                    <a:pt x="578267" y="403526"/>
                  </a:lnTo>
                  <a:lnTo>
                    <a:pt x="569717" y="398094"/>
                  </a:lnTo>
                  <a:lnTo>
                    <a:pt x="553395" y="374038"/>
                  </a:lnTo>
                  <a:lnTo>
                    <a:pt x="546400" y="368606"/>
                  </a:lnTo>
                  <a:lnTo>
                    <a:pt x="539405" y="363950"/>
                  </a:lnTo>
                  <a:lnTo>
                    <a:pt x="530078" y="362398"/>
                  </a:lnTo>
                  <a:lnTo>
                    <a:pt x="523083" y="368606"/>
                  </a:lnTo>
                  <a:lnTo>
                    <a:pt x="504429" y="388782"/>
                  </a:lnTo>
                  <a:lnTo>
                    <a:pt x="458572" y="426031"/>
                  </a:lnTo>
                  <a:lnTo>
                    <a:pt x="436032" y="452415"/>
                  </a:lnTo>
                  <a:lnTo>
                    <a:pt x="412715" y="474143"/>
                  </a:lnTo>
                  <a:lnTo>
                    <a:pt x="384734" y="485008"/>
                  </a:lnTo>
                  <a:lnTo>
                    <a:pt x="376184" y="485784"/>
                  </a:lnTo>
                  <a:lnTo>
                    <a:pt x="368412" y="487336"/>
                  </a:lnTo>
                  <a:lnTo>
                    <a:pt x="348204" y="504408"/>
                  </a:lnTo>
                  <a:lnTo>
                    <a:pt x="333436" y="508288"/>
                  </a:lnTo>
                  <a:lnTo>
                    <a:pt x="320223" y="513720"/>
                  </a:lnTo>
                  <a:lnTo>
                    <a:pt x="301569" y="534672"/>
                  </a:lnTo>
                  <a:lnTo>
                    <a:pt x="282915" y="551745"/>
                  </a:lnTo>
                  <a:lnTo>
                    <a:pt x="268148" y="560281"/>
                  </a:lnTo>
                  <a:lnTo>
                    <a:pt x="234727" y="592873"/>
                  </a:lnTo>
                  <a:lnTo>
                    <a:pt x="209855" y="607618"/>
                  </a:lnTo>
                  <a:lnTo>
                    <a:pt x="202082" y="622362"/>
                  </a:lnTo>
                  <a:lnTo>
                    <a:pt x="197419" y="670475"/>
                  </a:lnTo>
                  <a:lnTo>
                    <a:pt x="184983" y="692979"/>
                  </a:lnTo>
                  <a:lnTo>
                    <a:pt x="158557" y="707723"/>
                  </a:lnTo>
                  <a:lnTo>
                    <a:pt x="129799" y="708499"/>
                  </a:lnTo>
                  <a:lnTo>
                    <a:pt x="97155" y="706171"/>
                  </a:lnTo>
                  <a:lnTo>
                    <a:pt x="67620" y="717035"/>
                  </a:lnTo>
                  <a:lnTo>
                    <a:pt x="50521" y="688323"/>
                  </a:lnTo>
                  <a:lnTo>
                    <a:pt x="46634" y="685219"/>
                  </a:lnTo>
                  <a:lnTo>
                    <a:pt x="41194" y="683667"/>
                  </a:lnTo>
                  <a:lnTo>
                    <a:pt x="31090" y="678235"/>
                  </a:lnTo>
                  <a:lnTo>
                    <a:pt x="26426" y="675906"/>
                  </a:lnTo>
                  <a:lnTo>
                    <a:pt x="9327" y="676683"/>
                  </a:lnTo>
                  <a:lnTo>
                    <a:pt x="0" y="672802"/>
                  </a:lnTo>
                  <a:lnTo>
                    <a:pt x="777" y="625466"/>
                  </a:lnTo>
                  <a:lnTo>
                    <a:pt x="6218" y="611498"/>
                  </a:lnTo>
                  <a:lnTo>
                    <a:pt x="17877" y="606841"/>
                  </a:lnTo>
                  <a:lnTo>
                    <a:pt x="29535" y="600633"/>
                  </a:lnTo>
                  <a:lnTo>
                    <a:pt x="129022" y="526136"/>
                  </a:lnTo>
                  <a:lnTo>
                    <a:pt x="139126" y="514496"/>
                  </a:lnTo>
                  <a:lnTo>
                    <a:pt x="133685" y="483456"/>
                  </a:lnTo>
                  <a:lnTo>
                    <a:pt x="123581" y="471815"/>
                  </a:lnTo>
                  <a:lnTo>
                    <a:pt x="83942" y="405078"/>
                  </a:lnTo>
                  <a:lnTo>
                    <a:pt x="33421" y="393438"/>
                  </a:lnTo>
                  <a:lnTo>
                    <a:pt x="32644" y="380246"/>
                  </a:lnTo>
                  <a:lnTo>
                    <a:pt x="41194" y="369382"/>
                  </a:lnTo>
                  <a:lnTo>
                    <a:pt x="48189" y="349982"/>
                  </a:lnTo>
                  <a:lnTo>
                    <a:pt x="52852" y="331357"/>
                  </a:lnTo>
                  <a:lnTo>
                    <a:pt x="75392" y="309629"/>
                  </a:lnTo>
                  <a:lnTo>
                    <a:pt x="80833" y="291781"/>
                  </a:lnTo>
                  <a:lnTo>
                    <a:pt x="83165" y="272380"/>
                  </a:lnTo>
                  <a:lnTo>
                    <a:pt x="159334" y="226596"/>
                  </a:lnTo>
                  <a:lnTo>
                    <a:pt x="170216" y="212627"/>
                  </a:lnTo>
                  <a:lnTo>
                    <a:pt x="184983" y="187795"/>
                  </a:lnTo>
                  <a:lnTo>
                    <a:pt x="195087" y="155978"/>
                  </a:lnTo>
                  <a:lnTo>
                    <a:pt x="205191" y="135802"/>
                  </a:lnTo>
                  <a:lnTo>
                    <a:pt x="210632" y="114850"/>
                  </a:lnTo>
                  <a:lnTo>
                    <a:pt x="217627" y="95450"/>
                  </a:lnTo>
                  <a:lnTo>
                    <a:pt x="261930" y="75273"/>
                  </a:lnTo>
                  <a:lnTo>
                    <a:pt x="287579" y="3569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tr-TR"/>
            </a:p>
          </p:txBody>
        </p:sp>
        <p:sp>
          <p:nvSpPr>
            <p:cNvPr id="243" name="Serbest Form 242">
              <a:extLst>
                <a:ext uri="{FF2B5EF4-FFF2-40B4-BE49-F238E27FC236}">
                  <a16:creationId xmlns:a16="http://schemas.microsoft.com/office/drawing/2014/main" id="{84EC9962-07E5-0920-2B61-4950850C558F}"/>
                </a:ext>
              </a:extLst>
            </p:cNvPr>
            <p:cNvSpPr/>
            <p:nvPr/>
          </p:nvSpPr>
          <p:spPr>
            <a:xfrm>
              <a:off x="7774910" y="4715558"/>
              <a:ext cx="578779" cy="972396"/>
            </a:xfrm>
            <a:custGeom>
              <a:avLst/>
              <a:gdLst>
                <a:gd name="connsiteX0" fmla="*/ 93269 w 306232"/>
                <a:gd name="connsiteY0" fmla="*/ 514496 h 514496"/>
                <a:gd name="connsiteX1" fmla="*/ 63734 w 306232"/>
                <a:gd name="connsiteY1" fmla="*/ 457071 h 514496"/>
                <a:gd name="connsiteX2" fmla="*/ 48966 w 306232"/>
                <a:gd name="connsiteY2" fmla="*/ 388782 h 514496"/>
                <a:gd name="connsiteX3" fmla="*/ 38862 w 306232"/>
                <a:gd name="connsiteY3" fmla="*/ 370934 h 514496"/>
                <a:gd name="connsiteX4" fmla="*/ 9327 w 306232"/>
                <a:gd name="connsiteY4" fmla="*/ 335237 h 514496"/>
                <a:gd name="connsiteX5" fmla="*/ 0 w 306232"/>
                <a:gd name="connsiteY5" fmla="*/ 294109 h 514496"/>
                <a:gd name="connsiteX6" fmla="*/ 10882 w 306232"/>
                <a:gd name="connsiteY6" fmla="*/ 253756 h 514496"/>
                <a:gd name="connsiteX7" fmla="*/ 20208 w 306232"/>
                <a:gd name="connsiteY7" fmla="*/ 213403 h 514496"/>
                <a:gd name="connsiteX8" fmla="*/ 37308 w 306232"/>
                <a:gd name="connsiteY8" fmla="*/ 172275 h 514496"/>
                <a:gd name="connsiteX9" fmla="*/ 64511 w 306232"/>
                <a:gd name="connsiteY9" fmla="*/ 160634 h 514496"/>
                <a:gd name="connsiteX10" fmla="*/ 107259 w 306232"/>
                <a:gd name="connsiteY10" fmla="*/ 155978 h 514496"/>
                <a:gd name="connsiteX11" fmla="*/ 111923 w 306232"/>
                <a:gd name="connsiteY11" fmla="*/ 128042 h 514496"/>
                <a:gd name="connsiteX12" fmla="*/ 109591 w 306232"/>
                <a:gd name="connsiteY12" fmla="*/ 99330 h 514496"/>
                <a:gd name="connsiteX13" fmla="*/ 109591 w 306232"/>
                <a:gd name="connsiteY13" fmla="*/ 66737 h 514496"/>
                <a:gd name="connsiteX14" fmla="*/ 114254 w 306232"/>
                <a:gd name="connsiteY14" fmla="*/ 39577 h 514496"/>
                <a:gd name="connsiteX15" fmla="*/ 118918 w 306232"/>
                <a:gd name="connsiteY15" fmla="*/ 0 h 514496"/>
                <a:gd name="connsiteX16" fmla="*/ 220736 w 306232"/>
                <a:gd name="connsiteY16" fmla="*/ 32592 h 514496"/>
                <a:gd name="connsiteX17" fmla="*/ 254935 w 306232"/>
                <a:gd name="connsiteY17" fmla="*/ 35696 h 514496"/>
                <a:gd name="connsiteX18" fmla="*/ 259598 w 306232"/>
                <a:gd name="connsiteY18" fmla="*/ 58201 h 514496"/>
                <a:gd name="connsiteX19" fmla="*/ 274366 w 306232"/>
                <a:gd name="connsiteY19" fmla="*/ 93121 h 514496"/>
                <a:gd name="connsiteX20" fmla="*/ 283693 w 306232"/>
                <a:gd name="connsiteY20" fmla="*/ 102434 h 514496"/>
                <a:gd name="connsiteX21" fmla="*/ 293020 w 306232"/>
                <a:gd name="connsiteY21" fmla="*/ 103210 h 514496"/>
                <a:gd name="connsiteX22" fmla="*/ 300015 w 306232"/>
                <a:gd name="connsiteY22" fmla="*/ 110970 h 514496"/>
                <a:gd name="connsiteX23" fmla="*/ 300792 w 306232"/>
                <a:gd name="connsiteY23" fmla="*/ 116402 h 514496"/>
                <a:gd name="connsiteX24" fmla="*/ 300792 w 306232"/>
                <a:gd name="connsiteY24" fmla="*/ 121834 h 514496"/>
                <a:gd name="connsiteX25" fmla="*/ 306233 w 306232"/>
                <a:gd name="connsiteY25" fmla="*/ 135802 h 514496"/>
                <a:gd name="connsiteX26" fmla="*/ 304678 w 306232"/>
                <a:gd name="connsiteY26" fmla="*/ 152098 h 514496"/>
                <a:gd name="connsiteX27" fmla="*/ 296906 w 306232"/>
                <a:gd name="connsiteY27" fmla="*/ 163738 h 514496"/>
                <a:gd name="connsiteX28" fmla="*/ 287579 w 306232"/>
                <a:gd name="connsiteY28" fmla="*/ 183139 h 514496"/>
                <a:gd name="connsiteX29" fmla="*/ 287579 w 306232"/>
                <a:gd name="connsiteY29" fmla="*/ 207971 h 514496"/>
                <a:gd name="connsiteX30" fmla="*/ 291465 w 306232"/>
                <a:gd name="connsiteY30" fmla="*/ 217283 h 514496"/>
                <a:gd name="connsiteX31" fmla="*/ 293020 w 306232"/>
                <a:gd name="connsiteY31" fmla="*/ 227372 h 514496"/>
                <a:gd name="connsiteX32" fmla="*/ 291465 w 306232"/>
                <a:gd name="connsiteY32" fmla="*/ 237460 h 514496"/>
                <a:gd name="connsiteX33" fmla="*/ 295351 w 306232"/>
                <a:gd name="connsiteY33" fmla="*/ 247548 h 514496"/>
                <a:gd name="connsiteX34" fmla="*/ 236281 w 306232"/>
                <a:gd name="connsiteY34" fmla="*/ 304197 h 514496"/>
                <a:gd name="connsiteX35" fmla="*/ 219959 w 306232"/>
                <a:gd name="connsiteY35" fmla="*/ 353086 h 514496"/>
                <a:gd name="connsiteX36" fmla="*/ 194310 w 306232"/>
                <a:gd name="connsiteY36" fmla="*/ 393438 h 514496"/>
                <a:gd name="connsiteX37" fmla="*/ 134463 w 306232"/>
                <a:gd name="connsiteY37" fmla="*/ 442327 h 514496"/>
                <a:gd name="connsiteX38" fmla="*/ 93269 w 306232"/>
                <a:gd name="connsiteY38" fmla="*/ 514496 h 514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06232" h="514496">
                  <a:moveTo>
                    <a:pt x="93269" y="514496"/>
                  </a:moveTo>
                  <a:lnTo>
                    <a:pt x="63734" y="457071"/>
                  </a:lnTo>
                  <a:lnTo>
                    <a:pt x="48966" y="388782"/>
                  </a:lnTo>
                  <a:lnTo>
                    <a:pt x="38862" y="370934"/>
                  </a:lnTo>
                  <a:lnTo>
                    <a:pt x="9327" y="335237"/>
                  </a:lnTo>
                  <a:lnTo>
                    <a:pt x="0" y="294109"/>
                  </a:lnTo>
                  <a:lnTo>
                    <a:pt x="10882" y="253756"/>
                  </a:lnTo>
                  <a:lnTo>
                    <a:pt x="20208" y="213403"/>
                  </a:lnTo>
                  <a:lnTo>
                    <a:pt x="37308" y="172275"/>
                  </a:lnTo>
                  <a:lnTo>
                    <a:pt x="64511" y="160634"/>
                  </a:lnTo>
                  <a:lnTo>
                    <a:pt x="107259" y="155978"/>
                  </a:lnTo>
                  <a:lnTo>
                    <a:pt x="111923" y="128042"/>
                  </a:lnTo>
                  <a:lnTo>
                    <a:pt x="109591" y="99330"/>
                  </a:lnTo>
                  <a:lnTo>
                    <a:pt x="109591" y="66737"/>
                  </a:lnTo>
                  <a:lnTo>
                    <a:pt x="114254" y="39577"/>
                  </a:lnTo>
                  <a:lnTo>
                    <a:pt x="118918" y="0"/>
                  </a:lnTo>
                  <a:lnTo>
                    <a:pt x="220736" y="32592"/>
                  </a:lnTo>
                  <a:lnTo>
                    <a:pt x="254935" y="35696"/>
                  </a:lnTo>
                  <a:lnTo>
                    <a:pt x="259598" y="58201"/>
                  </a:lnTo>
                  <a:lnTo>
                    <a:pt x="274366" y="93121"/>
                  </a:lnTo>
                  <a:lnTo>
                    <a:pt x="283693" y="102434"/>
                  </a:lnTo>
                  <a:lnTo>
                    <a:pt x="293020" y="103210"/>
                  </a:lnTo>
                  <a:lnTo>
                    <a:pt x="300015" y="110970"/>
                  </a:lnTo>
                  <a:lnTo>
                    <a:pt x="300792" y="116402"/>
                  </a:lnTo>
                  <a:lnTo>
                    <a:pt x="300792" y="121834"/>
                  </a:lnTo>
                  <a:lnTo>
                    <a:pt x="306233" y="135802"/>
                  </a:lnTo>
                  <a:lnTo>
                    <a:pt x="304678" y="152098"/>
                  </a:lnTo>
                  <a:lnTo>
                    <a:pt x="296906" y="163738"/>
                  </a:lnTo>
                  <a:lnTo>
                    <a:pt x="287579" y="183139"/>
                  </a:lnTo>
                  <a:lnTo>
                    <a:pt x="287579" y="207971"/>
                  </a:lnTo>
                  <a:lnTo>
                    <a:pt x="291465" y="217283"/>
                  </a:lnTo>
                  <a:lnTo>
                    <a:pt x="293020" y="227372"/>
                  </a:lnTo>
                  <a:lnTo>
                    <a:pt x="291465" y="237460"/>
                  </a:lnTo>
                  <a:lnTo>
                    <a:pt x="295351" y="247548"/>
                  </a:lnTo>
                  <a:lnTo>
                    <a:pt x="236281" y="304197"/>
                  </a:lnTo>
                  <a:lnTo>
                    <a:pt x="219959" y="353086"/>
                  </a:lnTo>
                  <a:lnTo>
                    <a:pt x="194310" y="393438"/>
                  </a:lnTo>
                  <a:lnTo>
                    <a:pt x="134463" y="442327"/>
                  </a:lnTo>
                  <a:lnTo>
                    <a:pt x="93269" y="51449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tr-TR"/>
            </a:p>
          </p:txBody>
        </p:sp>
        <p:sp>
          <p:nvSpPr>
            <p:cNvPr id="244" name="Serbest Form 243">
              <a:extLst>
                <a:ext uri="{FF2B5EF4-FFF2-40B4-BE49-F238E27FC236}">
                  <a16:creationId xmlns:a16="http://schemas.microsoft.com/office/drawing/2014/main" id="{47105F69-200E-FDAF-547F-6E75306C09F4}"/>
                </a:ext>
              </a:extLst>
            </p:cNvPr>
            <p:cNvSpPr/>
            <p:nvPr/>
          </p:nvSpPr>
          <p:spPr>
            <a:xfrm>
              <a:off x="9831484" y="6262888"/>
              <a:ext cx="1089985" cy="1229061"/>
            </a:xfrm>
            <a:custGeom>
              <a:avLst/>
              <a:gdLst>
                <a:gd name="connsiteX0" fmla="*/ 518419 w 576712"/>
                <a:gd name="connsiteY0" fmla="*/ 517600 h 650298"/>
                <a:gd name="connsiteX1" fmla="*/ 517642 w 576712"/>
                <a:gd name="connsiteY1" fmla="*/ 531568 h 650298"/>
                <a:gd name="connsiteX2" fmla="*/ 519974 w 576712"/>
                <a:gd name="connsiteY2" fmla="*/ 544760 h 650298"/>
                <a:gd name="connsiteX3" fmla="*/ 515310 w 576712"/>
                <a:gd name="connsiteY3" fmla="*/ 565713 h 650298"/>
                <a:gd name="connsiteX4" fmla="*/ 499765 w 576712"/>
                <a:gd name="connsiteY4" fmla="*/ 576577 h 650298"/>
                <a:gd name="connsiteX5" fmla="*/ 476448 w 576712"/>
                <a:gd name="connsiteY5" fmla="*/ 575801 h 650298"/>
                <a:gd name="connsiteX6" fmla="*/ 453131 w 576712"/>
                <a:gd name="connsiteY6" fmla="*/ 578905 h 650298"/>
                <a:gd name="connsiteX7" fmla="*/ 404165 w 576712"/>
                <a:gd name="connsiteY7" fmla="*/ 595977 h 650298"/>
                <a:gd name="connsiteX8" fmla="*/ 357530 w 576712"/>
                <a:gd name="connsiteY8" fmla="*/ 604514 h 650298"/>
                <a:gd name="connsiteX9" fmla="*/ 337322 w 576712"/>
                <a:gd name="connsiteY9" fmla="*/ 614602 h 650298"/>
                <a:gd name="connsiteX10" fmla="*/ 303901 w 576712"/>
                <a:gd name="connsiteY10" fmla="*/ 650298 h 650298"/>
                <a:gd name="connsiteX11" fmla="*/ 275143 w 576712"/>
                <a:gd name="connsiteY11" fmla="*/ 640986 h 650298"/>
                <a:gd name="connsiteX12" fmla="*/ 265039 w 576712"/>
                <a:gd name="connsiteY12" fmla="*/ 599857 h 650298"/>
                <a:gd name="connsiteX13" fmla="*/ 247162 w 576712"/>
                <a:gd name="connsiteY13" fmla="*/ 588217 h 650298"/>
                <a:gd name="connsiteX14" fmla="*/ 229286 w 576712"/>
                <a:gd name="connsiteY14" fmla="*/ 612274 h 650298"/>
                <a:gd name="connsiteX15" fmla="*/ 184983 w 576712"/>
                <a:gd name="connsiteY15" fmla="*/ 632450 h 650298"/>
                <a:gd name="connsiteX16" fmla="*/ 168661 w 576712"/>
                <a:gd name="connsiteY16" fmla="*/ 608394 h 650298"/>
                <a:gd name="connsiteX17" fmla="*/ 148453 w 576712"/>
                <a:gd name="connsiteY17" fmla="*/ 589769 h 650298"/>
                <a:gd name="connsiteX18" fmla="*/ 136017 w 576712"/>
                <a:gd name="connsiteY18" fmla="*/ 581233 h 650298"/>
                <a:gd name="connsiteX19" fmla="*/ 122027 w 576712"/>
                <a:gd name="connsiteY19" fmla="*/ 577353 h 650298"/>
                <a:gd name="connsiteX20" fmla="*/ 91714 w 576712"/>
                <a:gd name="connsiteY20" fmla="*/ 583561 h 650298"/>
                <a:gd name="connsiteX21" fmla="*/ 81610 w 576712"/>
                <a:gd name="connsiteY21" fmla="*/ 585889 h 650298"/>
                <a:gd name="connsiteX22" fmla="*/ 67620 w 576712"/>
                <a:gd name="connsiteY22" fmla="*/ 590545 h 650298"/>
                <a:gd name="connsiteX23" fmla="*/ 55184 w 576712"/>
                <a:gd name="connsiteY23" fmla="*/ 592873 h 650298"/>
                <a:gd name="connsiteX24" fmla="*/ 48966 w 576712"/>
                <a:gd name="connsiteY24" fmla="*/ 585889 h 650298"/>
                <a:gd name="connsiteX25" fmla="*/ 44303 w 576712"/>
                <a:gd name="connsiteY25" fmla="*/ 588217 h 650298"/>
                <a:gd name="connsiteX26" fmla="*/ 40417 w 576712"/>
                <a:gd name="connsiteY26" fmla="*/ 589769 h 650298"/>
                <a:gd name="connsiteX27" fmla="*/ 36530 w 576712"/>
                <a:gd name="connsiteY27" fmla="*/ 591321 h 650298"/>
                <a:gd name="connsiteX28" fmla="*/ 34199 w 576712"/>
                <a:gd name="connsiteY28" fmla="*/ 595977 h 650298"/>
                <a:gd name="connsiteX29" fmla="*/ 30313 w 576712"/>
                <a:gd name="connsiteY29" fmla="*/ 596753 h 650298"/>
                <a:gd name="connsiteX30" fmla="*/ 15545 w 576712"/>
                <a:gd name="connsiteY30" fmla="*/ 578129 h 650298"/>
                <a:gd name="connsiteX31" fmla="*/ 13213 w 576712"/>
                <a:gd name="connsiteY31" fmla="*/ 547088 h 650298"/>
                <a:gd name="connsiteX32" fmla="*/ 9327 w 576712"/>
                <a:gd name="connsiteY32" fmla="*/ 541656 h 650298"/>
                <a:gd name="connsiteX33" fmla="*/ 4664 w 576712"/>
                <a:gd name="connsiteY33" fmla="*/ 536224 h 650298"/>
                <a:gd name="connsiteX34" fmla="*/ 0 w 576712"/>
                <a:gd name="connsiteY34" fmla="*/ 523032 h 650298"/>
                <a:gd name="connsiteX35" fmla="*/ 3109 w 576712"/>
                <a:gd name="connsiteY35" fmla="*/ 509064 h 650298"/>
                <a:gd name="connsiteX36" fmla="*/ 13213 w 576712"/>
                <a:gd name="connsiteY36" fmla="*/ 498200 h 650298"/>
                <a:gd name="connsiteX37" fmla="*/ 21763 w 576712"/>
                <a:gd name="connsiteY37" fmla="*/ 484232 h 650298"/>
                <a:gd name="connsiteX38" fmla="*/ 21763 w 576712"/>
                <a:gd name="connsiteY38" fmla="*/ 447759 h 650298"/>
                <a:gd name="connsiteX39" fmla="*/ 31867 w 576712"/>
                <a:gd name="connsiteY39" fmla="*/ 434567 h 650298"/>
                <a:gd name="connsiteX40" fmla="*/ 38862 w 576712"/>
                <a:gd name="connsiteY40" fmla="*/ 430687 h 650298"/>
                <a:gd name="connsiteX41" fmla="*/ 51298 w 576712"/>
                <a:gd name="connsiteY41" fmla="*/ 418271 h 650298"/>
                <a:gd name="connsiteX42" fmla="*/ 52075 w 576712"/>
                <a:gd name="connsiteY42" fmla="*/ 399646 h 650298"/>
                <a:gd name="connsiteX43" fmla="*/ 40417 w 576712"/>
                <a:gd name="connsiteY43" fmla="*/ 370934 h 650298"/>
                <a:gd name="connsiteX44" fmla="*/ 38085 w 576712"/>
                <a:gd name="connsiteY44" fmla="*/ 348430 h 650298"/>
                <a:gd name="connsiteX45" fmla="*/ 38862 w 576712"/>
                <a:gd name="connsiteY45" fmla="*/ 334461 h 650298"/>
                <a:gd name="connsiteX46" fmla="*/ 43526 w 576712"/>
                <a:gd name="connsiteY46" fmla="*/ 303421 h 650298"/>
                <a:gd name="connsiteX47" fmla="*/ 54407 w 576712"/>
                <a:gd name="connsiteY47" fmla="*/ 273932 h 650298"/>
                <a:gd name="connsiteX48" fmla="*/ 73061 w 576712"/>
                <a:gd name="connsiteY48" fmla="*/ 190899 h 650298"/>
                <a:gd name="connsiteX49" fmla="*/ 84719 w 576712"/>
                <a:gd name="connsiteY49" fmla="*/ 161411 h 650298"/>
                <a:gd name="connsiteX50" fmla="*/ 104927 w 576712"/>
                <a:gd name="connsiteY50" fmla="*/ 142010 h 650298"/>
                <a:gd name="connsiteX51" fmla="*/ 118141 w 576712"/>
                <a:gd name="connsiteY51" fmla="*/ 128042 h 650298"/>
                <a:gd name="connsiteX52" fmla="*/ 129799 w 576712"/>
                <a:gd name="connsiteY52" fmla="*/ 110970 h 650298"/>
                <a:gd name="connsiteX53" fmla="*/ 158557 w 576712"/>
                <a:gd name="connsiteY53" fmla="*/ 77601 h 650298"/>
                <a:gd name="connsiteX54" fmla="*/ 170216 w 576712"/>
                <a:gd name="connsiteY54" fmla="*/ 58977 h 650298"/>
                <a:gd name="connsiteX55" fmla="*/ 174879 w 576712"/>
                <a:gd name="connsiteY55" fmla="*/ 34144 h 650298"/>
                <a:gd name="connsiteX56" fmla="*/ 181874 w 576712"/>
                <a:gd name="connsiteY56" fmla="*/ 19400 h 650298"/>
                <a:gd name="connsiteX57" fmla="*/ 194310 w 576712"/>
                <a:gd name="connsiteY57" fmla="*/ 11640 h 650298"/>
                <a:gd name="connsiteX58" fmla="*/ 243276 w 576712"/>
                <a:gd name="connsiteY58" fmla="*/ 0 h 650298"/>
                <a:gd name="connsiteX59" fmla="*/ 290688 w 576712"/>
                <a:gd name="connsiteY59" fmla="*/ 6984 h 650298"/>
                <a:gd name="connsiteX60" fmla="*/ 300015 w 576712"/>
                <a:gd name="connsiteY60" fmla="*/ 12416 h 650298"/>
                <a:gd name="connsiteX61" fmla="*/ 309341 w 576712"/>
                <a:gd name="connsiteY61" fmla="*/ 17072 h 650298"/>
                <a:gd name="connsiteX62" fmla="*/ 392506 w 576712"/>
                <a:gd name="connsiteY62" fmla="*/ 10088 h 650298"/>
                <a:gd name="connsiteX63" fmla="*/ 370744 w 576712"/>
                <a:gd name="connsiteY63" fmla="*/ 46561 h 650298"/>
                <a:gd name="connsiteX64" fmla="*/ 375407 w 576712"/>
                <a:gd name="connsiteY64" fmla="*/ 74497 h 650298"/>
                <a:gd name="connsiteX65" fmla="*/ 381625 w 576712"/>
                <a:gd name="connsiteY65" fmla="*/ 74497 h 650298"/>
                <a:gd name="connsiteX66" fmla="*/ 395615 w 576712"/>
                <a:gd name="connsiteY66" fmla="*/ 71393 h 650298"/>
                <a:gd name="connsiteX67" fmla="*/ 402610 w 576712"/>
                <a:gd name="connsiteY67" fmla="*/ 70617 h 650298"/>
                <a:gd name="connsiteX68" fmla="*/ 457017 w 576712"/>
                <a:gd name="connsiteY68" fmla="*/ 82257 h 650298"/>
                <a:gd name="connsiteX69" fmla="*/ 504429 w 576712"/>
                <a:gd name="connsiteY69" fmla="*/ 110194 h 650298"/>
                <a:gd name="connsiteX70" fmla="*/ 529301 w 576712"/>
                <a:gd name="connsiteY70" fmla="*/ 117954 h 650298"/>
                <a:gd name="connsiteX71" fmla="*/ 558058 w 576712"/>
                <a:gd name="connsiteY71" fmla="*/ 131146 h 650298"/>
                <a:gd name="connsiteX72" fmla="*/ 576712 w 576712"/>
                <a:gd name="connsiteY72" fmla="*/ 162962 h 650298"/>
                <a:gd name="connsiteX73" fmla="*/ 574381 w 576712"/>
                <a:gd name="connsiteY73" fmla="*/ 182363 h 650298"/>
                <a:gd name="connsiteX74" fmla="*/ 554172 w 576712"/>
                <a:gd name="connsiteY74" fmla="*/ 235908 h 650298"/>
                <a:gd name="connsiteX75" fmla="*/ 551840 w 576712"/>
                <a:gd name="connsiteY75" fmla="*/ 249876 h 650298"/>
                <a:gd name="connsiteX76" fmla="*/ 544846 w 576712"/>
                <a:gd name="connsiteY76" fmla="*/ 260740 h 650298"/>
                <a:gd name="connsiteX77" fmla="*/ 539405 w 576712"/>
                <a:gd name="connsiteY77" fmla="*/ 266948 h 650298"/>
                <a:gd name="connsiteX78" fmla="*/ 530855 w 576712"/>
                <a:gd name="connsiteY78" fmla="*/ 280916 h 650298"/>
                <a:gd name="connsiteX79" fmla="*/ 511424 w 576712"/>
                <a:gd name="connsiteY79" fmla="*/ 349205 h 650298"/>
                <a:gd name="connsiteX80" fmla="*/ 496657 w 576712"/>
                <a:gd name="connsiteY80" fmla="*/ 377142 h 650298"/>
                <a:gd name="connsiteX81" fmla="*/ 478780 w 576712"/>
                <a:gd name="connsiteY81" fmla="*/ 399646 h 650298"/>
                <a:gd name="connsiteX82" fmla="*/ 457795 w 576712"/>
                <a:gd name="connsiteY82" fmla="*/ 417495 h 650298"/>
                <a:gd name="connsiteX83" fmla="*/ 443804 w 576712"/>
                <a:gd name="connsiteY83" fmla="*/ 436119 h 650298"/>
                <a:gd name="connsiteX84" fmla="*/ 443027 w 576712"/>
                <a:gd name="connsiteY84" fmla="*/ 463279 h 650298"/>
                <a:gd name="connsiteX85" fmla="*/ 456240 w 576712"/>
                <a:gd name="connsiteY85" fmla="*/ 485007 h 650298"/>
                <a:gd name="connsiteX86" fmla="*/ 478003 w 576712"/>
                <a:gd name="connsiteY86" fmla="*/ 492768 h 650298"/>
                <a:gd name="connsiteX87" fmla="*/ 518419 w 576712"/>
                <a:gd name="connsiteY87" fmla="*/ 517600 h 650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576712" h="650298">
                  <a:moveTo>
                    <a:pt x="518419" y="517600"/>
                  </a:moveTo>
                  <a:lnTo>
                    <a:pt x="517642" y="531568"/>
                  </a:lnTo>
                  <a:lnTo>
                    <a:pt x="519974" y="544760"/>
                  </a:lnTo>
                  <a:lnTo>
                    <a:pt x="515310" y="565713"/>
                  </a:lnTo>
                  <a:lnTo>
                    <a:pt x="499765" y="576577"/>
                  </a:lnTo>
                  <a:lnTo>
                    <a:pt x="476448" y="575801"/>
                  </a:lnTo>
                  <a:lnTo>
                    <a:pt x="453131" y="578905"/>
                  </a:lnTo>
                  <a:lnTo>
                    <a:pt x="404165" y="595977"/>
                  </a:lnTo>
                  <a:lnTo>
                    <a:pt x="357530" y="604514"/>
                  </a:lnTo>
                  <a:lnTo>
                    <a:pt x="337322" y="614602"/>
                  </a:lnTo>
                  <a:lnTo>
                    <a:pt x="303901" y="650298"/>
                  </a:lnTo>
                  <a:lnTo>
                    <a:pt x="275143" y="640986"/>
                  </a:lnTo>
                  <a:lnTo>
                    <a:pt x="265039" y="599857"/>
                  </a:lnTo>
                  <a:lnTo>
                    <a:pt x="247162" y="588217"/>
                  </a:lnTo>
                  <a:lnTo>
                    <a:pt x="229286" y="612274"/>
                  </a:lnTo>
                  <a:lnTo>
                    <a:pt x="184983" y="632450"/>
                  </a:lnTo>
                  <a:lnTo>
                    <a:pt x="168661" y="608394"/>
                  </a:lnTo>
                  <a:lnTo>
                    <a:pt x="148453" y="589769"/>
                  </a:lnTo>
                  <a:lnTo>
                    <a:pt x="136017" y="581233"/>
                  </a:lnTo>
                  <a:lnTo>
                    <a:pt x="122027" y="577353"/>
                  </a:lnTo>
                  <a:lnTo>
                    <a:pt x="91714" y="583561"/>
                  </a:lnTo>
                  <a:lnTo>
                    <a:pt x="81610" y="585889"/>
                  </a:lnTo>
                  <a:lnTo>
                    <a:pt x="67620" y="590545"/>
                  </a:lnTo>
                  <a:lnTo>
                    <a:pt x="55184" y="592873"/>
                  </a:lnTo>
                  <a:lnTo>
                    <a:pt x="48966" y="585889"/>
                  </a:lnTo>
                  <a:lnTo>
                    <a:pt x="44303" y="588217"/>
                  </a:lnTo>
                  <a:lnTo>
                    <a:pt x="40417" y="589769"/>
                  </a:lnTo>
                  <a:lnTo>
                    <a:pt x="36530" y="591321"/>
                  </a:lnTo>
                  <a:lnTo>
                    <a:pt x="34199" y="595977"/>
                  </a:lnTo>
                  <a:lnTo>
                    <a:pt x="30313" y="596753"/>
                  </a:lnTo>
                  <a:lnTo>
                    <a:pt x="15545" y="578129"/>
                  </a:lnTo>
                  <a:lnTo>
                    <a:pt x="13213" y="547088"/>
                  </a:lnTo>
                  <a:lnTo>
                    <a:pt x="9327" y="541656"/>
                  </a:lnTo>
                  <a:lnTo>
                    <a:pt x="4664" y="536224"/>
                  </a:lnTo>
                  <a:lnTo>
                    <a:pt x="0" y="523032"/>
                  </a:lnTo>
                  <a:lnTo>
                    <a:pt x="3109" y="509064"/>
                  </a:lnTo>
                  <a:lnTo>
                    <a:pt x="13213" y="498200"/>
                  </a:lnTo>
                  <a:lnTo>
                    <a:pt x="21763" y="484232"/>
                  </a:lnTo>
                  <a:lnTo>
                    <a:pt x="21763" y="447759"/>
                  </a:lnTo>
                  <a:lnTo>
                    <a:pt x="31867" y="434567"/>
                  </a:lnTo>
                  <a:lnTo>
                    <a:pt x="38862" y="430687"/>
                  </a:lnTo>
                  <a:lnTo>
                    <a:pt x="51298" y="418271"/>
                  </a:lnTo>
                  <a:lnTo>
                    <a:pt x="52075" y="399646"/>
                  </a:lnTo>
                  <a:lnTo>
                    <a:pt x="40417" y="370934"/>
                  </a:lnTo>
                  <a:lnTo>
                    <a:pt x="38085" y="348430"/>
                  </a:lnTo>
                  <a:lnTo>
                    <a:pt x="38862" y="334461"/>
                  </a:lnTo>
                  <a:lnTo>
                    <a:pt x="43526" y="303421"/>
                  </a:lnTo>
                  <a:lnTo>
                    <a:pt x="54407" y="273932"/>
                  </a:lnTo>
                  <a:lnTo>
                    <a:pt x="73061" y="190899"/>
                  </a:lnTo>
                  <a:lnTo>
                    <a:pt x="84719" y="161411"/>
                  </a:lnTo>
                  <a:lnTo>
                    <a:pt x="104927" y="142010"/>
                  </a:lnTo>
                  <a:lnTo>
                    <a:pt x="118141" y="128042"/>
                  </a:lnTo>
                  <a:lnTo>
                    <a:pt x="129799" y="110970"/>
                  </a:lnTo>
                  <a:lnTo>
                    <a:pt x="158557" y="77601"/>
                  </a:lnTo>
                  <a:lnTo>
                    <a:pt x="170216" y="58977"/>
                  </a:lnTo>
                  <a:lnTo>
                    <a:pt x="174879" y="34144"/>
                  </a:lnTo>
                  <a:lnTo>
                    <a:pt x="181874" y="19400"/>
                  </a:lnTo>
                  <a:lnTo>
                    <a:pt x="194310" y="11640"/>
                  </a:lnTo>
                  <a:lnTo>
                    <a:pt x="243276" y="0"/>
                  </a:lnTo>
                  <a:lnTo>
                    <a:pt x="290688" y="6984"/>
                  </a:lnTo>
                  <a:lnTo>
                    <a:pt x="300015" y="12416"/>
                  </a:lnTo>
                  <a:lnTo>
                    <a:pt x="309341" y="17072"/>
                  </a:lnTo>
                  <a:lnTo>
                    <a:pt x="392506" y="10088"/>
                  </a:lnTo>
                  <a:lnTo>
                    <a:pt x="370744" y="46561"/>
                  </a:lnTo>
                  <a:lnTo>
                    <a:pt x="375407" y="74497"/>
                  </a:lnTo>
                  <a:lnTo>
                    <a:pt x="381625" y="74497"/>
                  </a:lnTo>
                  <a:lnTo>
                    <a:pt x="395615" y="71393"/>
                  </a:lnTo>
                  <a:lnTo>
                    <a:pt x="402610" y="70617"/>
                  </a:lnTo>
                  <a:lnTo>
                    <a:pt x="457017" y="82257"/>
                  </a:lnTo>
                  <a:lnTo>
                    <a:pt x="504429" y="110194"/>
                  </a:lnTo>
                  <a:lnTo>
                    <a:pt x="529301" y="117954"/>
                  </a:lnTo>
                  <a:lnTo>
                    <a:pt x="558058" y="131146"/>
                  </a:lnTo>
                  <a:lnTo>
                    <a:pt x="576712" y="162962"/>
                  </a:lnTo>
                  <a:lnTo>
                    <a:pt x="574381" y="182363"/>
                  </a:lnTo>
                  <a:lnTo>
                    <a:pt x="554172" y="235908"/>
                  </a:lnTo>
                  <a:lnTo>
                    <a:pt x="551840" y="249876"/>
                  </a:lnTo>
                  <a:lnTo>
                    <a:pt x="544846" y="260740"/>
                  </a:lnTo>
                  <a:lnTo>
                    <a:pt x="539405" y="266948"/>
                  </a:lnTo>
                  <a:lnTo>
                    <a:pt x="530855" y="280916"/>
                  </a:lnTo>
                  <a:lnTo>
                    <a:pt x="511424" y="349205"/>
                  </a:lnTo>
                  <a:lnTo>
                    <a:pt x="496657" y="377142"/>
                  </a:lnTo>
                  <a:lnTo>
                    <a:pt x="478780" y="399646"/>
                  </a:lnTo>
                  <a:lnTo>
                    <a:pt x="457795" y="417495"/>
                  </a:lnTo>
                  <a:lnTo>
                    <a:pt x="443804" y="436119"/>
                  </a:lnTo>
                  <a:lnTo>
                    <a:pt x="443027" y="463279"/>
                  </a:lnTo>
                  <a:lnTo>
                    <a:pt x="456240" y="485007"/>
                  </a:lnTo>
                  <a:lnTo>
                    <a:pt x="478003" y="492768"/>
                  </a:lnTo>
                  <a:lnTo>
                    <a:pt x="518419" y="51760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tr-TR"/>
            </a:p>
          </p:txBody>
        </p:sp>
        <p:sp>
          <p:nvSpPr>
            <p:cNvPr id="245" name="Serbest Form 244">
              <a:extLst>
                <a:ext uri="{FF2B5EF4-FFF2-40B4-BE49-F238E27FC236}">
                  <a16:creationId xmlns:a16="http://schemas.microsoft.com/office/drawing/2014/main" id="{E61F2438-8859-0574-04B4-0554C32387D9}"/>
                </a:ext>
              </a:extLst>
            </p:cNvPr>
            <p:cNvSpPr/>
            <p:nvPr/>
          </p:nvSpPr>
          <p:spPr>
            <a:xfrm>
              <a:off x="13280651" y="5485557"/>
              <a:ext cx="1031224" cy="857996"/>
            </a:xfrm>
            <a:custGeom>
              <a:avLst/>
              <a:gdLst>
                <a:gd name="connsiteX0" fmla="*/ 467122 w 545622"/>
                <a:gd name="connsiteY0" fmla="*/ 0 h 453967"/>
                <a:gd name="connsiteX1" fmla="*/ 478003 w 545622"/>
                <a:gd name="connsiteY1" fmla="*/ 29488 h 453967"/>
                <a:gd name="connsiteX2" fmla="*/ 492770 w 545622"/>
                <a:gd name="connsiteY2" fmla="*/ 55873 h 453967"/>
                <a:gd name="connsiteX3" fmla="*/ 504429 w 545622"/>
                <a:gd name="connsiteY3" fmla="*/ 66737 h 453967"/>
                <a:gd name="connsiteX4" fmla="*/ 516088 w 545622"/>
                <a:gd name="connsiteY4" fmla="*/ 79929 h 453967"/>
                <a:gd name="connsiteX5" fmla="*/ 522305 w 545622"/>
                <a:gd name="connsiteY5" fmla="*/ 93121 h 453967"/>
                <a:gd name="connsiteX6" fmla="*/ 531632 w 545622"/>
                <a:gd name="connsiteY6" fmla="*/ 102434 h 453967"/>
                <a:gd name="connsiteX7" fmla="*/ 544846 w 545622"/>
                <a:gd name="connsiteY7" fmla="*/ 121834 h 453967"/>
                <a:gd name="connsiteX8" fmla="*/ 543291 w 545622"/>
                <a:gd name="connsiteY8" fmla="*/ 152874 h 453967"/>
                <a:gd name="connsiteX9" fmla="*/ 544846 w 545622"/>
                <a:gd name="connsiteY9" fmla="*/ 159082 h 453967"/>
                <a:gd name="connsiteX10" fmla="*/ 545623 w 545622"/>
                <a:gd name="connsiteY10" fmla="*/ 166067 h 453967"/>
                <a:gd name="connsiteX11" fmla="*/ 541736 w 545622"/>
                <a:gd name="connsiteY11" fmla="*/ 184691 h 453967"/>
                <a:gd name="connsiteX12" fmla="*/ 538628 w 545622"/>
                <a:gd name="connsiteY12" fmla="*/ 207971 h 453967"/>
                <a:gd name="connsiteX13" fmla="*/ 540182 w 545622"/>
                <a:gd name="connsiteY13" fmla="*/ 232804 h 453967"/>
                <a:gd name="connsiteX14" fmla="*/ 512978 w 545622"/>
                <a:gd name="connsiteY14" fmla="*/ 254532 h 453967"/>
                <a:gd name="connsiteX15" fmla="*/ 482666 w 545622"/>
                <a:gd name="connsiteY15" fmla="*/ 266172 h 453967"/>
                <a:gd name="connsiteX16" fmla="*/ 422819 w 545622"/>
                <a:gd name="connsiteY16" fmla="*/ 259188 h 453967"/>
                <a:gd name="connsiteX17" fmla="*/ 409606 w 545622"/>
                <a:gd name="connsiteY17" fmla="*/ 263844 h 453967"/>
                <a:gd name="connsiteX18" fmla="*/ 397947 w 545622"/>
                <a:gd name="connsiteY18" fmla="*/ 272380 h 453967"/>
                <a:gd name="connsiteX19" fmla="*/ 383180 w 545622"/>
                <a:gd name="connsiteY19" fmla="*/ 278588 h 453967"/>
                <a:gd name="connsiteX20" fmla="*/ 366857 w 545622"/>
                <a:gd name="connsiteY20" fmla="*/ 280140 h 453967"/>
                <a:gd name="connsiteX21" fmla="*/ 359863 w 545622"/>
                <a:gd name="connsiteY21" fmla="*/ 285572 h 453967"/>
                <a:gd name="connsiteX22" fmla="*/ 355199 w 545622"/>
                <a:gd name="connsiteY22" fmla="*/ 307301 h 453967"/>
                <a:gd name="connsiteX23" fmla="*/ 347426 w 545622"/>
                <a:gd name="connsiteY23" fmla="*/ 314285 h 453967"/>
                <a:gd name="connsiteX24" fmla="*/ 314782 w 545622"/>
                <a:gd name="connsiteY24" fmla="*/ 313509 h 453967"/>
                <a:gd name="connsiteX25" fmla="*/ 307787 w 545622"/>
                <a:gd name="connsiteY25" fmla="*/ 330581 h 453967"/>
                <a:gd name="connsiteX26" fmla="*/ 319446 w 545622"/>
                <a:gd name="connsiteY26" fmla="*/ 349205 h 453967"/>
                <a:gd name="connsiteX27" fmla="*/ 321778 w 545622"/>
                <a:gd name="connsiteY27" fmla="*/ 369382 h 453967"/>
                <a:gd name="connsiteX28" fmla="*/ 306233 w 545622"/>
                <a:gd name="connsiteY28" fmla="*/ 382574 h 453967"/>
                <a:gd name="connsiteX29" fmla="*/ 284470 w 545622"/>
                <a:gd name="connsiteY29" fmla="*/ 406630 h 453967"/>
                <a:gd name="connsiteX30" fmla="*/ 258821 w 545622"/>
                <a:gd name="connsiteY30" fmla="*/ 421375 h 453967"/>
                <a:gd name="connsiteX31" fmla="*/ 195865 w 545622"/>
                <a:gd name="connsiteY31" fmla="*/ 416718 h 453967"/>
                <a:gd name="connsiteX32" fmla="*/ 139126 w 545622"/>
                <a:gd name="connsiteY32" fmla="*/ 438447 h 453967"/>
                <a:gd name="connsiteX33" fmla="*/ 135240 w 545622"/>
                <a:gd name="connsiteY33" fmla="*/ 444655 h 453967"/>
                <a:gd name="connsiteX34" fmla="*/ 114254 w 545622"/>
                <a:gd name="connsiteY34" fmla="*/ 446983 h 453967"/>
                <a:gd name="connsiteX35" fmla="*/ 94046 w 545622"/>
                <a:gd name="connsiteY35" fmla="*/ 453967 h 453967"/>
                <a:gd name="connsiteX36" fmla="*/ 83165 w 545622"/>
                <a:gd name="connsiteY36" fmla="*/ 450087 h 453967"/>
                <a:gd name="connsiteX37" fmla="*/ 78502 w 545622"/>
                <a:gd name="connsiteY37" fmla="*/ 437671 h 453967"/>
                <a:gd name="connsiteX38" fmla="*/ 83165 w 545622"/>
                <a:gd name="connsiteY38" fmla="*/ 418270 h 453967"/>
                <a:gd name="connsiteX39" fmla="*/ 78502 w 545622"/>
                <a:gd name="connsiteY39" fmla="*/ 399646 h 453967"/>
                <a:gd name="connsiteX40" fmla="*/ 53630 w 545622"/>
                <a:gd name="connsiteY40" fmla="*/ 381798 h 453967"/>
                <a:gd name="connsiteX41" fmla="*/ 34976 w 545622"/>
                <a:gd name="connsiteY41" fmla="*/ 356966 h 453967"/>
                <a:gd name="connsiteX42" fmla="*/ 32644 w 545622"/>
                <a:gd name="connsiteY42" fmla="*/ 344549 h 453967"/>
                <a:gd name="connsiteX43" fmla="*/ 27981 w 545622"/>
                <a:gd name="connsiteY43" fmla="*/ 333685 h 453967"/>
                <a:gd name="connsiteX44" fmla="*/ 20209 w 545622"/>
                <a:gd name="connsiteY44" fmla="*/ 326701 h 453967"/>
                <a:gd name="connsiteX45" fmla="*/ 15545 w 545622"/>
                <a:gd name="connsiteY45" fmla="*/ 325149 h 453967"/>
                <a:gd name="connsiteX46" fmla="*/ 7772 w 545622"/>
                <a:gd name="connsiteY46" fmla="*/ 314285 h 453967"/>
                <a:gd name="connsiteX47" fmla="*/ 0 w 545622"/>
                <a:gd name="connsiteY47" fmla="*/ 287124 h 453967"/>
                <a:gd name="connsiteX48" fmla="*/ 10882 w 545622"/>
                <a:gd name="connsiteY48" fmla="*/ 249876 h 453967"/>
                <a:gd name="connsiteX49" fmla="*/ 36530 w 545622"/>
                <a:gd name="connsiteY49" fmla="*/ 218059 h 453967"/>
                <a:gd name="connsiteX50" fmla="*/ 41194 w 545622"/>
                <a:gd name="connsiteY50" fmla="*/ 199435 h 453967"/>
                <a:gd name="connsiteX51" fmla="*/ 38862 w 545622"/>
                <a:gd name="connsiteY51" fmla="*/ 178483 h 453967"/>
                <a:gd name="connsiteX52" fmla="*/ 28758 w 545622"/>
                <a:gd name="connsiteY52" fmla="*/ 159858 h 453967"/>
                <a:gd name="connsiteX53" fmla="*/ 21763 w 545622"/>
                <a:gd name="connsiteY53" fmla="*/ 152874 h 453967"/>
                <a:gd name="connsiteX54" fmla="*/ 13213 w 545622"/>
                <a:gd name="connsiteY54" fmla="*/ 138130 h 453967"/>
                <a:gd name="connsiteX55" fmla="*/ 13991 w 545622"/>
                <a:gd name="connsiteY55" fmla="*/ 123386 h 453967"/>
                <a:gd name="connsiteX56" fmla="*/ 13991 w 545622"/>
                <a:gd name="connsiteY56" fmla="*/ 115626 h 453967"/>
                <a:gd name="connsiteX57" fmla="*/ 10882 w 545622"/>
                <a:gd name="connsiteY57" fmla="*/ 107090 h 453967"/>
                <a:gd name="connsiteX58" fmla="*/ 8550 w 545622"/>
                <a:gd name="connsiteY58" fmla="*/ 103210 h 453967"/>
                <a:gd name="connsiteX59" fmla="*/ 2332 w 545622"/>
                <a:gd name="connsiteY59" fmla="*/ 89241 h 453967"/>
                <a:gd name="connsiteX60" fmla="*/ 4664 w 545622"/>
                <a:gd name="connsiteY60" fmla="*/ 78377 h 453967"/>
                <a:gd name="connsiteX61" fmla="*/ 14768 w 545622"/>
                <a:gd name="connsiteY61" fmla="*/ 59753 h 453967"/>
                <a:gd name="connsiteX62" fmla="*/ 73838 w 545622"/>
                <a:gd name="connsiteY62" fmla="*/ 49665 h 453967"/>
                <a:gd name="connsiteX63" fmla="*/ 103373 w 545622"/>
                <a:gd name="connsiteY63" fmla="*/ 56649 h 453967"/>
                <a:gd name="connsiteX64" fmla="*/ 117364 w 545622"/>
                <a:gd name="connsiteY64" fmla="*/ 65961 h 453967"/>
                <a:gd name="connsiteX65" fmla="*/ 153116 w 545622"/>
                <a:gd name="connsiteY65" fmla="*/ 101658 h 453967"/>
                <a:gd name="connsiteX66" fmla="*/ 174879 w 545622"/>
                <a:gd name="connsiteY66" fmla="*/ 131922 h 453967"/>
                <a:gd name="connsiteX67" fmla="*/ 183429 w 545622"/>
                <a:gd name="connsiteY67" fmla="*/ 139682 h 453967"/>
                <a:gd name="connsiteX68" fmla="*/ 215296 w 545622"/>
                <a:gd name="connsiteY68" fmla="*/ 152098 h 453967"/>
                <a:gd name="connsiteX69" fmla="*/ 247163 w 545622"/>
                <a:gd name="connsiteY69" fmla="*/ 153650 h 453967"/>
                <a:gd name="connsiteX70" fmla="*/ 261153 w 545622"/>
                <a:gd name="connsiteY70" fmla="*/ 142786 h 453967"/>
                <a:gd name="connsiteX71" fmla="*/ 276698 w 545622"/>
                <a:gd name="connsiteY71" fmla="*/ 133474 h 453967"/>
                <a:gd name="connsiteX72" fmla="*/ 321778 w 545622"/>
                <a:gd name="connsiteY72" fmla="*/ 125714 h 453967"/>
                <a:gd name="connsiteX73" fmla="*/ 333436 w 545622"/>
                <a:gd name="connsiteY73" fmla="*/ 115626 h 453967"/>
                <a:gd name="connsiteX74" fmla="*/ 340432 w 545622"/>
                <a:gd name="connsiteY74" fmla="*/ 107090 h 453967"/>
                <a:gd name="connsiteX75" fmla="*/ 365303 w 545622"/>
                <a:gd name="connsiteY75" fmla="*/ 91569 h 453967"/>
                <a:gd name="connsiteX76" fmla="*/ 376184 w 545622"/>
                <a:gd name="connsiteY76" fmla="*/ 73721 h 453967"/>
                <a:gd name="connsiteX77" fmla="*/ 373853 w 545622"/>
                <a:gd name="connsiteY77" fmla="*/ 51993 h 453967"/>
                <a:gd name="connsiteX78" fmla="*/ 381625 w 545622"/>
                <a:gd name="connsiteY78" fmla="*/ 31040 h 453967"/>
                <a:gd name="connsiteX79" fmla="*/ 432146 w 545622"/>
                <a:gd name="connsiteY79" fmla="*/ 5432 h 453967"/>
                <a:gd name="connsiteX80" fmla="*/ 446136 w 545622"/>
                <a:gd name="connsiteY80" fmla="*/ 4656 h 453967"/>
                <a:gd name="connsiteX81" fmla="*/ 460126 w 545622"/>
                <a:gd name="connsiteY81" fmla="*/ 2328 h 453967"/>
                <a:gd name="connsiteX82" fmla="*/ 467122 w 545622"/>
                <a:gd name="connsiteY82" fmla="*/ 0 h 453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545622" h="453967">
                  <a:moveTo>
                    <a:pt x="467122" y="0"/>
                  </a:moveTo>
                  <a:lnTo>
                    <a:pt x="478003" y="29488"/>
                  </a:lnTo>
                  <a:lnTo>
                    <a:pt x="492770" y="55873"/>
                  </a:lnTo>
                  <a:lnTo>
                    <a:pt x="504429" y="66737"/>
                  </a:lnTo>
                  <a:lnTo>
                    <a:pt x="516088" y="79929"/>
                  </a:lnTo>
                  <a:lnTo>
                    <a:pt x="522305" y="93121"/>
                  </a:lnTo>
                  <a:lnTo>
                    <a:pt x="531632" y="102434"/>
                  </a:lnTo>
                  <a:lnTo>
                    <a:pt x="544846" y="121834"/>
                  </a:lnTo>
                  <a:lnTo>
                    <a:pt x="543291" y="152874"/>
                  </a:lnTo>
                  <a:lnTo>
                    <a:pt x="544846" y="159082"/>
                  </a:lnTo>
                  <a:lnTo>
                    <a:pt x="545623" y="166067"/>
                  </a:lnTo>
                  <a:lnTo>
                    <a:pt x="541736" y="184691"/>
                  </a:lnTo>
                  <a:lnTo>
                    <a:pt x="538628" y="207971"/>
                  </a:lnTo>
                  <a:lnTo>
                    <a:pt x="540182" y="232804"/>
                  </a:lnTo>
                  <a:lnTo>
                    <a:pt x="512978" y="254532"/>
                  </a:lnTo>
                  <a:lnTo>
                    <a:pt x="482666" y="266172"/>
                  </a:lnTo>
                  <a:lnTo>
                    <a:pt x="422819" y="259188"/>
                  </a:lnTo>
                  <a:lnTo>
                    <a:pt x="409606" y="263844"/>
                  </a:lnTo>
                  <a:lnTo>
                    <a:pt x="397947" y="272380"/>
                  </a:lnTo>
                  <a:lnTo>
                    <a:pt x="383180" y="278588"/>
                  </a:lnTo>
                  <a:lnTo>
                    <a:pt x="366857" y="280140"/>
                  </a:lnTo>
                  <a:lnTo>
                    <a:pt x="359863" y="285572"/>
                  </a:lnTo>
                  <a:lnTo>
                    <a:pt x="355199" y="307301"/>
                  </a:lnTo>
                  <a:lnTo>
                    <a:pt x="347426" y="314285"/>
                  </a:lnTo>
                  <a:lnTo>
                    <a:pt x="314782" y="313509"/>
                  </a:lnTo>
                  <a:lnTo>
                    <a:pt x="307787" y="330581"/>
                  </a:lnTo>
                  <a:lnTo>
                    <a:pt x="319446" y="349205"/>
                  </a:lnTo>
                  <a:lnTo>
                    <a:pt x="321778" y="369382"/>
                  </a:lnTo>
                  <a:lnTo>
                    <a:pt x="306233" y="382574"/>
                  </a:lnTo>
                  <a:lnTo>
                    <a:pt x="284470" y="406630"/>
                  </a:lnTo>
                  <a:lnTo>
                    <a:pt x="258821" y="421375"/>
                  </a:lnTo>
                  <a:lnTo>
                    <a:pt x="195865" y="416718"/>
                  </a:lnTo>
                  <a:lnTo>
                    <a:pt x="139126" y="438447"/>
                  </a:lnTo>
                  <a:lnTo>
                    <a:pt x="135240" y="444655"/>
                  </a:lnTo>
                  <a:lnTo>
                    <a:pt x="114254" y="446983"/>
                  </a:lnTo>
                  <a:lnTo>
                    <a:pt x="94046" y="453967"/>
                  </a:lnTo>
                  <a:lnTo>
                    <a:pt x="83165" y="450087"/>
                  </a:lnTo>
                  <a:lnTo>
                    <a:pt x="78502" y="437671"/>
                  </a:lnTo>
                  <a:lnTo>
                    <a:pt x="83165" y="418270"/>
                  </a:lnTo>
                  <a:lnTo>
                    <a:pt x="78502" y="399646"/>
                  </a:lnTo>
                  <a:lnTo>
                    <a:pt x="53630" y="381798"/>
                  </a:lnTo>
                  <a:lnTo>
                    <a:pt x="34976" y="356966"/>
                  </a:lnTo>
                  <a:lnTo>
                    <a:pt x="32644" y="344549"/>
                  </a:lnTo>
                  <a:lnTo>
                    <a:pt x="27981" y="333685"/>
                  </a:lnTo>
                  <a:lnTo>
                    <a:pt x="20209" y="326701"/>
                  </a:lnTo>
                  <a:lnTo>
                    <a:pt x="15545" y="325149"/>
                  </a:lnTo>
                  <a:lnTo>
                    <a:pt x="7772" y="314285"/>
                  </a:lnTo>
                  <a:lnTo>
                    <a:pt x="0" y="287124"/>
                  </a:lnTo>
                  <a:lnTo>
                    <a:pt x="10882" y="249876"/>
                  </a:lnTo>
                  <a:lnTo>
                    <a:pt x="36530" y="218059"/>
                  </a:lnTo>
                  <a:lnTo>
                    <a:pt x="41194" y="199435"/>
                  </a:lnTo>
                  <a:lnTo>
                    <a:pt x="38862" y="178483"/>
                  </a:lnTo>
                  <a:lnTo>
                    <a:pt x="28758" y="159858"/>
                  </a:lnTo>
                  <a:lnTo>
                    <a:pt x="21763" y="152874"/>
                  </a:lnTo>
                  <a:lnTo>
                    <a:pt x="13213" y="138130"/>
                  </a:lnTo>
                  <a:lnTo>
                    <a:pt x="13991" y="123386"/>
                  </a:lnTo>
                  <a:lnTo>
                    <a:pt x="13991" y="115626"/>
                  </a:lnTo>
                  <a:lnTo>
                    <a:pt x="10882" y="107090"/>
                  </a:lnTo>
                  <a:lnTo>
                    <a:pt x="8550" y="103210"/>
                  </a:lnTo>
                  <a:lnTo>
                    <a:pt x="2332" y="89241"/>
                  </a:lnTo>
                  <a:lnTo>
                    <a:pt x="4664" y="78377"/>
                  </a:lnTo>
                  <a:lnTo>
                    <a:pt x="14768" y="59753"/>
                  </a:lnTo>
                  <a:lnTo>
                    <a:pt x="73838" y="49665"/>
                  </a:lnTo>
                  <a:lnTo>
                    <a:pt x="103373" y="56649"/>
                  </a:lnTo>
                  <a:lnTo>
                    <a:pt x="117364" y="65961"/>
                  </a:lnTo>
                  <a:lnTo>
                    <a:pt x="153116" y="101658"/>
                  </a:lnTo>
                  <a:lnTo>
                    <a:pt x="174879" y="131922"/>
                  </a:lnTo>
                  <a:lnTo>
                    <a:pt x="183429" y="139682"/>
                  </a:lnTo>
                  <a:lnTo>
                    <a:pt x="215296" y="152098"/>
                  </a:lnTo>
                  <a:lnTo>
                    <a:pt x="247163" y="153650"/>
                  </a:lnTo>
                  <a:lnTo>
                    <a:pt x="261153" y="142786"/>
                  </a:lnTo>
                  <a:lnTo>
                    <a:pt x="276698" y="133474"/>
                  </a:lnTo>
                  <a:lnTo>
                    <a:pt x="321778" y="125714"/>
                  </a:lnTo>
                  <a:lnTo>
                    <a:pt x="333436" y="115626"/>
                  </a:lnTo>
                  <a:lnTo>
                    <a:pt x="340432" y="107090"/>
                  </a:lnTo>
                  <a:lnTo>
                    <a:pt x="365303" y="91569"/>
                  </a:lnTo>
                  <a:lnTo>
                    <a:pt x="376184" y="73721"/>
                  </a:lnTo>
                  <a:lnTo>
                    <a:pt x="373853" y="51993"/>
                  </a:lnTo>
                  <a:lnTo>
                    <a:pt x="381625" y="31040"/>
                  </a:lnTo>
                  <a:lnTo>
                    <a:pt x="432146" y="5432"/>
                  </a:lnTo>
                  <a:lnTo>
                    <a:pt x="446136" y="4656"/>
                  </a:lnTo>
                  <a:lnTo>
                    <a:pt x="460126" y="2328"/>
                  </a:lnTo>
                  <a:lnTo>
                    <a:pt x="467122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tr-TR"/>
            </a:p>
          </p:txBody>
        </p:sp>
        <p:sp>
          <p:nvSpPr>
            <p:cNvPr id="246" name="Serbest Form 245">
              <a:extLst>
                <a:ext uri="{FF2B5EF4-FFF2-40B4-BE49-F238E27FC236}">
                  <a16:creationId xmlns:a16="http://schemas.microsoft.com/office/drawing/2014/main" id="{BDB701D7-DFCD-98A3-48EF-31AFD1BAD786}"/>
                </a:ext>
              </a:extLst>
            </p:cNvPr>
            <p:cNvSpPr/>
            <p:nvPr/>
          </p:nvSpPr>
          <p:spPr>
            <a:xfrm>
              <a:off x="12637238" y="4177296"/>
              <a:ext cx="1618816" cy="1598661"/>
            </a:xfrm>
            <a:custGeom>
              <a:avLst/>
              <a:gdLst>
                <a:gd name="connsiteX0" fmla="*/ 751591 w 856518"/>
                <a:gd name="connsiteY0" fmla="*/ 0 h 845853"/>
                <a:gd name="connsiteX1" fmla="*/ 759364 w 856518"/>
                <a:gd name="connsiteY1" fmla="*/ 38025 h 845853"/>
                <a:gd name="connsiteX2" fmla="*/ 778018 w 856518"/>
                <a:gd name="connsiteY2" fmla="*/ 66737 h 845853"/>
                <a:gd name="connsiteX3" fmla="*/ 792008 w 856518"/>
                <a:gd name="connsiteY3" fmla="*/ 76049 h 845853"/>
                <a:gd name="connsiteX4" fmla="*/ 802112 w 856518"/>
                <a:gd name="connsiteY4" fmla="*/ 89241 h 845853"/>
                <a:gd name="connsiteX5" fmla="*/ 809884 w 856518"/>
                <a:gd name="connsiteY5" fmla="*/ 107866 h 845853"/>
                <a:gd name="connsiteX6" fmla="*/ 820766 w 856518"/>
                <a:gd name="connsiteY6" fmla="*/ 124162 h 845853"/>
                <a:gd name="connsiteX7" fmla="*/ 835533 w 856518"/>
                <a:gd name="connsiteY7" fmla="*/ 138906 h 845853"/>
                <a:gd name="connsiteX8" fmla="*/ 846415 w 856518"/>
                <a:gd name="connsiteY8" fmla="*/ 159082 h 845853"/>
                <a:gd name="connsiteX9" fmla="*/ 844083 w 856518"/>
                <a:gd name="connsiteY9" fmla="*/ 175379 h 845853"/>
                <a:gd name="connsiteX10" fmla="*/ 838642 w 856518"/>
                <a:gd name="connsiteY10" fmla="*/ 192451 h 845853"/>
                <a:gd name="connsiteX11" fmla="*/ 847192 w 856518"/>
                <a:gd name="connsiteY11" fmla="*/ 240564 h 845853"/>
                <a:gd name="connsiteX12" fmla="*/ 832424 w 856518"/>
                <a:gd name="connsiteY12" fmla="*/ 249876 h 845853"/>
                <a:gd name="connsiteX13" fmla="*/ 816880 w 856518"/>
                <a:gd name="connsiteY13" fmla="*/ 256860 h 845853"/>
                <a:gd name="connsiteX14" fmla="*/ 804443 w 856518"/>
                <a:gd name="connsiteY14" fmla="*/ 265396 h 845853"/>
                <a:gd name="connsiteX15" fmla="*/ 792785 w 856518"/>
                <a:gd name="connsiteY15" fmla="*/ 274708 h 845853"/>
                <a:gd name="connsiteX16" fmla="*/ 769468 w 856518"/>
                <a:gd name="connsiteY16" fmla="*/ 287900 h 845853"/>
                <a:gd name="connsiteX17" fmla="*/ 715838 w 856518"/>
                <a:gd name="connsiteY17" fmla="*/ 306525 h 845853"/>
                <a:gd name="connsiteX18" fmla="*/ 704180 w 856518"/>
                <a:gd name="connsiteY18" fmla="*/ 332133 h 845853"/>
                <a:gd name="connsiteX19" fmla="*/ 717392 w 856518"/>
                <a:gd name="connsiteY19" fmla="*/ 347653 h 845853"/>
                <a:gd name="connsiteX20" fmla="*/ 725165 w 856518"/>
                <a:gd name="connsiteY20" fmla="*/ 360846 h 845853"/>
                <a:gd name="connsiteX21" fmla="*/ 733715 w 856518"/>
                <a:gd name="connsiteY21" fmla="*/ 370934 h 845853"/>
                <a:gd name="connsiteX22" fmla="*/ 765581 w 856518"/>
                <a:gd name="connsiteY22" fmla="*/ 376366 h 845853"/>
                <a:gd name="connsiteX23" fmla="*/ 777240 w 856518"/>
                <a:gd name="connsiteY23" fmla="*/ 380246 h 845853"/>
                <a:gd name="connsiteX24" fmla="*/ 788122 w 856518"/>
                <a:gd name="connsiteY24" fmla="*/ 388006 h 845853"/>
                <a:gd name="connsiteX25" fmla="*/ 794339 w 856518"/>
                <a:gd name="connsiteY25" fmla="*/ 396542 h 845853"/>
                <a:gd name="connsiteX26" fmla="*/ 799003 w 856518"/>
                <a:gd name="connsiteY26" fmla="*/ 406630 h 845853"/>
                <a:gd name="connsiteX27" fmla="*/ 805221 w 856518"/>
                <a:gd name="connsiteY27" fmla="*/ 411286 h 845853"/>
                <a:gd name="connsiteX28" fmla="*/ 812993 w 856518"/>
                <a:gd name="connsiteY28" fmla="*/ 413614 h 845853"/>
                <a:gd name="connsiteX29" fmla="*/ 827761 w 856518"/>
                <a:gd name="connsiteY29" fmla="*/ 419823 h 845853"/>
                <a:gd name="connsiteX30" fmla="*/ 837088 w 856518"/>
                <a:gd name="connsiteY30" fmla="*/ 434567 h 845853"/>
                <a:gd name="connsiteX31" fmla="*/ 845637 w 856518"/>
                <a:gd name="connsiteY31" fmla="*/ 453967 h 845853"/>
                <a:gd name="connsiteX32" fmla="*/ 856519 w 856518"/>
                <a:gd name="connsiteY32" fmla="*/ 471815 h 845853"/>
                <a:gd name="connsiteX33" fmla="*/ 846415 w 856518"/>
                <a:gd name="connsiteY33" fmla="*/ 483456 h 845853"/>
                <a:gd name="connsiteX34" fmla="*/ 833978 w 856518"/>
                <a:gd name="connsiteY34" fmla="*/ 490440 h 845853"/>
                <a:gd name="connsiteX35" fmla="*/ 824652 w 856518"/>
                <a:gd name="connsiteY35" fmla="*/ 489664 h 845853"/>
                <a:gd name="connsiteX36" fmla="*/ 819988 w 856518"/>
                <a:gd name="connsiteY36" fmla="*/ 490440 h 845853"/>
                <a:gd name="connsiteX37" fmla="*/ 810661 w 856518"/>
                <a:gd name="connsiteY37" fmla="*/ 494320 h 845853"/>
                <a:gd name="connsiteX38" fmla="*/ 802889 w 856518"/>
                <a:gd name="connsiteY38" fmla="*/ 505960 h 845853"/>
                <a:gd name="connsiteX39" fmla="*/ 789676 w 856518"/>
                <a:gd name="connsiteY39" fmla="*/ 510616 h 845853"/>
                <a:gd name="connsiteX40" fmla="*/ 761695 w 856518"/>
                <a:gd name="connsiteY40" fmla="*/ 505960 h 845853"/>
                <a:gd name="connsiteX41" fmla="*/ 748482 w 856518"/>
                <a:gd name="connsiteY41" fmla="*/ 511392 h 845853"/>
                <a:gd name="connsiteX42" fmla="*/ 778795 w 856518"/>
                <a:gd name="connsiteY42" fmla="*/ 547865 h 845853"/>
                <a:gd name="connsiteX43" fmla="*/ 830870 w 856518"/>
                <a:gd name="connsiteY43" fmla="*/ 569593 h 845853"/>
                <a:gd name="connsiteX44" fmla="*/ 826206 w 856518"/>
                <a:gd name="connsiteY44" fmla="*/ 572697 h 845853"/>
                <a:gd name="connsiteX45" fmla="*/ 822320 w 856518"/>
                <a:gd name="connsiteY45" fmla="*/ 585889 h 845853"/>
                <a:gd name="connsiteX46" fmla="*/ 823097 w 856518"/>
                <a:gd name="connsiteY46" fmla="*/ 650298 h 845853"/>
                <a:gd name="connsiteX47" fmla="*/ 819211 w 856518"/>
                <a:gd name="connsiteY47" fmla="*/ 672803 h 845853"/>
                <a:gd name="connsiteX48" fmla="*/ 807553 w 856518"/>
                <a:gd name="connsiteY48" fmla="*/ 692203 h 845853"/>
                <a:gd name="connsiteX49" fmla="*/ 800557 w 856518"/>
                <a:gd name="connsiteY49" fmla="*/ 694531 h 845853"/>
                <a:gd name="connsiteX50" fmla="*/ 786567 w 856518"/>
                <a:gd name="connsiteY50" fmla="*/ 696859 h 845853"/>
                <a:gd name="connsiteX51" fmla="*/ 772577 w 856518"/>
                <a:gd name="connsiteY51" fmla="*/ 697635 h 845853"/>
                <a:gd name="connsiteX52" fmla="*/ 722056 w 856518"/>
                <a:gd name="connsiteY52" fmla="*/ 723243 h 845853"/>
                <a:gd name="connsiteX53" fmla="*/ 714284 w 856518"/>
                <a:gd name="connsiteY53" fmla="*/ 744196 h 845853"/>
                <a:gd name="connsiteX54" fmla="*/ 716615 w 856518"/>
                <a:gd name="connsiteY54" fmla="*/ 765924 h 845853"/>
                <a:gd name="connsiteX55" fmla="*/ 705734 w 856518"/>
                <a:gd name="connsiteY55" fmla="*/ 783772 h 845853"/>
                <a:gd name="connsiteX56" fmla="*/ 680863 w 856518"/>
                <a:gd name="connsiteY56" fmla="*/ 799293 h 845853"/>
                <a:gd name="connsiteX57" fmla="*/ 673867 w 856518"/>
                <a:gd name="connsiteY57" fmla="*/ 807829 h 845853"/>
                <a:gd name="connsiteX58" fmla="*/ 662209 w 856518"/>
                <a:gd name="connsiteY58" fmla="*/ 817917 h 845853"/>
                <a:gd name="connsiteX59" fmla="*/ 617129 w 856518"/>
                <a:gd name="connsiteY59" fmla="*/ 825677 h 845853"/>
                <a:gd name="connsiteX60" fmla="*/ 601584 w 856518"/>
                <a:gd name="connsiteY60" fmla="*/ 834989 h 845853"/>
                <a:gd name="connsiteX61" fmla="*/ 587594 w 856518"/>
                <a:gd name="connsiteY61" fmla="*/ 845853 h 845853"/>
                <a:gd name="connsiteX62" fmla="*/ 555727 w 856518"/>
                <a:gd name="connsiteY62" fmla="*/ 844301 h 845853"/>
                <a:gd name="connsiteX63" fmla="*/ 523860 w 856518"/>
                <a:gd name="connsiteY63" fmla="*/ 831885 h 845853"/>
                <a:gd name="connsiteX64" fmla="*/ 515310 w 856518"/>
                <a:gd name="connsiteY64" fmla="*/ 824125 h 845853"/>
                <a:gd name="connsiteX65" fmla="*/ 493547 w 856518"/>
                <a:gd name="connsiteY65" fmla="*/ 793860 h 845853"/>
                <a:gd name="connsiteX66" fmla="*/ 457795 w 856518"/>
                <a:gd name="connsiteY66" fmla="*/ 758164 h 845853"/>
                <a:gd name="connsiteX67" fmla="*/ 443804 w 856518"/>
                <a:gd name="connsiteY67" fmla="*/ 748852 h 845853"/>
                <a:gd name="connsiteX68" fmla="*/ 414269 w 856518"/>
                <a:gd name="connsiteY68" fmla="*/ 741868 h 845853"/>
                <a:gd name="connsiteX69" fmla="*/ 355199 w 856518"/>
                <a:gd name="connsiteY69" fmla="*/ 751956 h 845853"/>
                <a:gd name="connsiteX70" fmla="*/ 339654 w 856518"/>
                <a:gd name="connsiteY70" fmla="*/ 724795 h 845853"/>
                <a:gd name="connsiteX71" fmla="*/ 323332 w 856518"/>
                <a:gd name="connsiteY71" fmla="*/ 705395 h 845853"/>
                <a:gd name="connsiteX72" fmla="*/ 300792 w 856518"/>
                <a:gd name="connsiteY72" fmla="*/ 703067 h 845853"/>
                <a:gd name="connsiteX73" fmla="*/ 273589 w 856518"/>
                <a:gd name="connsiteY73" fmla="*/ 689875 h 845853"/>
                <a:gd name="connsiteX74" fmla="*/ 237836 w 856518"/>
                <a:gd name="connsiteY74" fmla="*/ 656506 h 845853"/>
                <a:gd name="connsiteX75" fmla="*/ 226177 w 856518"/>
                <a:gd name="connsiteY75" fmla="*/ 649522 h 845853"/>
                <a:gd name="connsiteX76" fmla="*/ 215296 w 856518"/>
                <a:gd name="connsiteY76" fmla="*/ 654954 h 845853"/>
                <a:gd name="connsiteX77" fmla="*/ 204414 w 856518"/>
                <a:gd name="connsiteY77" fmla="*/ 662714 h 845853"/>
                <a:gd name="connsiteX78" fmla="*/ 171770 w 856518"/>
                <a:gd name="connsiteY78" fmla="*/ 677459 h 845853"/>
                <a:gd name="connsiteX79" fmla="*/ 139126 w 856518"/>
                <a:gd name="connsiteY79" fmla="*/ 672803 h 845853"/>
                <a:gd name="connsiteX80" fmla="*/ 139903 w 856518"/>
                <a:gd name="connsiteY80" fmla="*/ 642538 h 845853"/>
                <a:gd name="connsiteX81" fmla="*/ 153116 w 856518"/>
                <a:gd name="connsiteY81" fmla="*/ 618482 h 845853"/>
                <a:gd name="connsiteX82" fmla="*/ 161666 w 856518"/>
                <a:gd name="connsiteY82" fmla="*/ 598305 h 845853"/>
                <a:gd name="connsiteX83" fmla="*/ 149230 w 856518"/>
                <a:gd name="connsiteY83" fmla="*/ 584337 h 845853"/>
                <a:gd name="connsiteX84" fmla="*/ 133685 w 856518"/>
                <a:gd name="connsiteY84" fmla="*/ 578129 h 845853"/>
                <a:gd name="connsiteX85" fmla="*/ 119695 w 856518"/>
                <a:gd name="connsiteY85" fmla="*/ 567265 h 845853"/>
                <a:gd name="connsiteX86" fmla="*/ 113477 w 856518"/>
                <a:gd name="connsiteY86" fmla="*/ 558729 h 845853"/>
                <a:gd name="connsiteX87" fmla="*/ 108037 w 856518"/>
                <a:gd name="connsiteY87" fmla="*/ 549417 h 845853"/>
                <a:gd name="connsiteX88" fmla="*/ 106482 w 856518"/>
                <a:gd name="connsiteY88" fmla="*/ 536224 h 845853"/>
                <a:gd name="connsiteX89" fmla="*/ 107259 w 856518"/>
                <a:gd name="connsiteY89" fmla="*/ 522256 h 845853"/>
                <a:gd name="connsiteX90" fmla="*/ 82388 w 856518"/>
                <a:gd name="connsiteY90" fmla="*/ 489664 h 845853"/>
                <a:gd name="connsiteX91" fmla="*/ 19431 w 856518"/>
                <a:gd name="connsiteY91" fmla="*/ 488888 h 845853"/>
                <a:gd name="connsiteX92" fmla="*/ 0 w 856518"/>
                <a:gd name="connsiteY92" fmla="*/ 478800 h 845853"/>
                <a:gd name="connsiteX93" fmla="*/ 3109 w 856518"/>
                <a:gd name="connsiteY93" fmla="*/ 450863 h 845853"/>
                <a:gd name="connsiteX94" fmla="*/ 13990 w 856518"/>
                <a:gd name="connsiteY94" fmla="*/ 425255 h 845853"/>
                <a:gd name="connsiteX95" fmla="*/ 74615 w 856518"/>
                <a:gd name="connsiteY95" fmla="*/ 433015 h 845853"/>
                <a:gd name="connsiteX96" fmla="*/ 87828 w 856518"/>
                <a:gd name="connsiteY96" fmla="*/ 430687 h 845853"/>
                <a:gd name="connsiteX97" fmla="*/ 104150 w 856518"/>
                <a:gd name="connsiteY97" fmla="*/ 418271 h 845853"/>
                <a:gd name="connsiteX98" fmla="*/ 119695 w 856518"/>
                <a:gd name="connsiteY98" fmla="*/ 402750 h 845853"/>
                <a:gd name="connsiteX99" fmla="*/ 140681 w 856518"/>
                <a:gd name="connsiteY99" fmla="*/ 392662 h 845853"/>
                <a:gd name="connsiteX100" fmla="*/ 186538 w 856518"/>
                <a:gd name="connsiteY100" fmla="*/ 376366 h 845853"/>
                <a:gd name="connsiteX101" fmla="*/ 196642 w 856518"/>
                <a:gd name="connsiteY101" fmla="*/ 363174 h 845853"/>
                <a:gd name="connsiteX102" fmla="*/ 205969 w 856518"/>
                <a:gd name="connsiteY102" fmla="*/ 346101 h 845853"/>
                <a:gd name="connsiteX103" fmla="*/ 204414 w 856518"/>
                <a:gd name="connsiteY103" fmla="*/ 336789 h 845853"/>
                <a:gd name="connsiteX104" fmla="*/ 180320 w 856518"/>
                <a:gd name="connsiteY104" fmla="*/ 334461 h 845853"/>
                <a:gd name="connsiteX105" fmla="*/ 169438 w 856518"/>
                <a:gd name="connsiteY105" fmla="*/ 329805 h 845853"/>
                <a:gd name="connsiteX106" fmla="*/ 145344 w 856518"/>
                <a:gd name="connsiteY106" fmla="*/ 324373 h 845853"/>
                <a:gd name="connsiteX107" fmla="*/ 122804 w 856518"/>
                <a:gd name="connsiteY107" fmla="*/ 311181 h 845853"/>
                <a:gd name="connsiteX108" fmla="*/ 113477 w 856518"/>
                <a:gd name="connsiteY108" fmla="*/ 281692 h 845853"/>
                <a:gd name="connsiteX109" fmla="*/ 102596 w 856518"/>
                <a:gd name="connsiteY109" fmla="*/ 215731 h 845853"/>
                <a:gd name="connsiteX110" fmla="*/ 90937 w 856518"/>
                <a:gd name="connsiteY110" fmla="*/ 186243 h 845853"/>
                <a:gd name="connsiteX111" fmla="*/ 150785 w 856518"/>
                <a:gd name="connsiteY111" fmla="*/ 156754 h 845853"/>
                <a:gd name="connsiteX112" fmla="*/ 165552 w 856518"/>
                <a:gd name="connsiteY112" fmla="*/ 152098 h 845853"/>
                <a:gd name="connsiteX113" fmla="*/ 180320 w 856518"/>
                <a:gd name="connsiteY113" fmla="*/ 150546 h 845853"/>
                <a:gd name="connsiteX114" fmla="*/ 202860 w 856518"/>
                <a:gd name="connsiteY114" fmla="*/ 144338 h 845853"/>
                <a:gd name="connsiteX115" fmla="*/ 213741 w 856518"/>
                <a:gd name="connsiteY115" fmla="*/ 116402 h 845853"/>
                <a:gd name="connsiteX116" fmla="*/ 226954 w 856518"/>
                <a:gd name="connsiteY116" fmla="*/ 110970 h 845853"/>
                <a:gd name="connsiteX117" fmla="*/ 243276 w 856518"/>
                <a:gd name="connsiteY117" fmla="*/ 110970 h 845853"/>
                <a:gd name="connsiteX118" fmla="*/ 258821 w 856518"/>
                <a:gd name="connsiteY118" fmla="*/ 105538 h 845853"/>
                <a:gd name="connsiteX119" fmla="*/ 298460 w 856518"/>
                <a:gd name="connsiteY119" fmla="*/ 71393 h 845853"/>
                <a:gd name="connsiteX120" fmla="*/ 326441 w 856518"/>
                <a:gd name="connsiteY120" fmla="*/ 55097 h 845853"/>
                <a:gd name="connsiteX121" fmla="*/ 355199 w 856518"/>
                <a:gd name="connsiteY121" fmla="*/ 71393 h 845853"/>
                <a:gd name="connsiteX122" fmla="*/ 401056 w 856518"/>
                <a:gd name="connsiteY122" fmla="*/ 78377 h 845853"/>
                <a:gd name="connsiteX123" fmla="*/ 414269 w 856518"/>
                <a:gd name="connsiteY123" fmla="*/ 83033 h 845853"/>
                <a:gd name="connsiteX124" fmla="*/ 417378 w 856518"/>
                <a:gd name="connsiteY124" fmla="*/ 99330 h 845853"/>
                <a:gd name="connsiteX125" fmla="*/ 407274 w 856518"/>
                <a:gd name="connsiteY125" fmla="*/ 116402 h 845853"/>
                <a:gd name="connsiteX126" fmla="*/ 402610 w 856518"/>
                <a:gd name="connsiteY126" fmla="*/ 157530 h 845853"/>
                <a:gd name="connsiteX127" fmla="*/ 427482 w 856518"/>
                <a:gd name="connsiteY127" fmla="*/ 180035 h 845853"/>
                <a:gd name="connsiteX128" fmla="*/ 461681 w 856518"/>
                <a:gd name="connsiteY128" fmla="*/ 166843 h 845853"/>
                <a:gd name="connsiteX129" fmla="*/ 492770 w 856518"/>
                <a:gd name="connsiteY129" fmla="*/ 146666 h 845853"/>
                <a:gd name="connsiteX130" fmla="*/ 521528 w 856518"/>
                <a:gd name="connsiteY130" fmla="*/ 138130 h 845853"/>
                <a:gd name="connsiteX131" fmla="*/ 551063 w 856518"/>
                <a:gd name="connsiteY131" fmla="*/ 146666 h 845853"/>
                <a:gd name="connsiteX132" fmla="*/ 582153 w 856518"/>
                <a:gd name="connsiteY132" fmla="*/ 164515 h 845853"/>
                <a:gd name="connsiteX133" fmla="*/ 599252 w 856518"/>
                <a:gd name="connsiteY133" fmla="*/ 138906 h 845853"/>
                <a:gd name="connsiteX134" fmla="*/ 600029 w 856518"/>
                <a:gd name="connsiteY134" fmla="*/ 117178 h 845853"/>
                <a:gd name="connsiteX135" fmla="*/ 607025 w 856518"/>
                <a:gd name="connsiteY135" fmla="*/ 97778 h 845853"/>
                <a:gd name="connsiteX136" fmla="*/ 621792 w 856518"/>
                <a:gd name="connsiteY136" fmla="*/ 83033 h 845853"/>
                <a:gd name="connsiteX137" fmla="*/ 631119 w 856518"/>
                <a:gd name="connsiteY137" fmla="*/ 63633 h 845853"/>
                <a:gd name="connsiteX138" fmla="*/ 628787 w 856518"/>
                <a:gd name="connsiteY138" fmla="*/ 42681 h 845853"/>
                <a:gd name="connsiteX139" fmla="*/ 633451 w 856518"/>
                <a:gd name="connsiteY139" fmla="*/ 23280 h 845853"/>
                <a:gd name="connsiteX140" fmla="*/ 645109 w 856518"/>
                <a:gd name="connsiteY140" fmla="*/ 13192 h 845853"/>
                <a:gd name="connsiteX141" fmla="*/ 657545 w 856518"/>
                <a:gd name="connsiteY141" fmla="*/ 6984 h 845853"/>
                <a:gd name="connsiteX142" fmla="*/ 682417 w 856518"/>
                <a:gd name="connsiteY142" fmla="*/ 4656 h 845853"/>
                <a:gd name="connsiteX143" fmla="*/ 708066 w 856518"/>
                <a:gd name="connsiteY143" fmla="*/ 6984 h 845853"/>
                <a:gd name="connsiteX144" fmla="*/ 729829 w 856518"/>
                <a:gd name="connsiteY144" fmla="*/ 2328 h 845853"/>
                <a:gd name="connsiteX145" fmla="*/ 751591 w 856518"/>
                <a:gd name="connsiteY145" fmla="*/ 0 h 845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856518" h="845853">
                  <a:moveTo>
                    <a:pt x="751591" y="0"/>
                  </a:moveTo>
                  <a:lnTo>
                    <a:pt x="759364" y="38025"/>
                  </a:lnTo>
                  <a:lnTo>
                    <a:pt x="778018" y="66737"/>
                  </a:lnTo>
                  <a:lnTo>
                    <a:pt x="792008" y="76049"/>
                  </a:lnTo>
                  <a:lnTo>
                    <a:pt x="802112" y="89241"/>
                  </a:lnTo>
                  <a:lnTo>
                    <a:pt x="809884" y="107866"/>
                  </a:lnTo>
                  <a:lnTo>
                    <a:pt x="820766" y="124162"/>
                  </a:lnTo>
                  <a:lnTo>
                    <a:pt x="835533" y="138906"/>
                  </a:lnTo>
                  <a:lnTo>
                    <a:pt x="846415" y="159082"/>
                  </a:lnTo>
                  <a:lnTo>
                    <a:pt x="844083" y="175379"/>
                  </a:lnTo>
                  <a:lnTo>
                    <a:pt x="838642" y="192451"/>
                  </a:lnTo>
                  <a:lnTo>
                    <a:pt x="847192" y="240564"/>
                  </a:lnTo>
                  <a:lnTo>
                    <a:pt x="832424" y="249876"/>
                  </a:lnTo>
                  <a:lnTo>
                    <a:pt x="816880" y="256860"/>
                  </a:lnTo>
                  <a:lnTo>
                    <a:pt x="804443" y="265396"/>
                  </a:lnTo>
                  <a:lnTo>
                    <a:pt x="792785" y="274708"/>
                  </a:lnTo>
                  <a:lnTo>
                    <a:pt x="769468" y="287900"/>
                  </a:lnTo>
                  <a:lnTo>
                    <a:pt x="715838" y="306525"/>
                  </a:lnTo>
                  <a:lnTo>
                    <a:pt x="704180" y="332133"/>
                  </a:lnTo>
                  <a:lnTo>
                    <a:pt x="717392" y="347653"/>
                  </a:lnTo>
                  <a:lnTo>
                    <a:pt x="725165" y="360846"/>
                  </a:lnTo>
                  <a:lnTo>
                    <a:pt x="733715" y="370934"/>
                  </a:lnTo>
                  <a:lnTo>
                    <a:pt x="765581" y="376366"/>
                  </a:lnTo>
                  <a:lnTo>
                    <a:pt x="777240" y="380246"/>
                  </a:lnTo>
                  <a:lnTo>
                    <a:pt x="788122" y="388006"/>
                  </a:lnTo>
                  <a:lnTo>
                    <a:pt x="794339" y="396542"/>
                  </a:lnTo>
                  <a:lnTo>
                    <a:pt x="799003" y="406630"/>
                  </a:lnTo>
                  <a:lnTo>
                    <a:pt x="805221" y="411286"/>
                  </a:lnTo>
                  <a:lnTo>
                    <a:pt x="812993" y="413614"/>
                  </a:lnTo>
                  <a:lnTo>
                    <a:pt x="827761" y="419823"/>
                  </a:lnTo>
                  <a:lnTo>
                    <a:pt x="837088" y="434567"/>
                  </a:lnTo>
                  <a:lnTo>
                    <a:pt x="845637" y="453967"/>
                  </a:lnTo>
                  <a:lnTo>
                    <a:pt x="856519" y="471815"/>
                  </a:lnTo>
                  <a:lnTo>
                    <a:pt x="846415" y="483456"/>
                  </a:lnTo>
                  <a:lnTo>
                    <a:pt x="833978" y="490440"/>
                  </a:lnTo>
                  <a:lnTo>
                    <a:pt x="824652" y="489664"/>
                  </a:lnTo>
                  <a:lnTo>
                    <a:pt x="819988" y="490440"/>
                  </a:lnTo>
                  <a:lnTo>
                    <a:pt x="810661" y="494320"/>
                  </a:lnTo>
                  <a:lnTo>
                    <a:pt x="802889" y="505960"/>
                  </a:lnTo>
                  <a:lnTo>
                    <a:pt x="789676" y="510616"/>
                  </a:lnTo>
                  <a:lnTo>
                    <a:pt x="761695" y="505960"/>
                  </a:lnTo>
                  <a:lnTo>
                    <a:pt x="748482" y="511392"/>
                  </a:lnTo>
                  <a:lnTo>
                    <a:pt x="778795" y="547865"/>
                  </a:lnTo>
                  <a:lnTo>
                    <a:pt x="830870" y="569593"/>
                  </a:lnTo>
                  <a:lnTo>
                    <a:pt x="826206" y="572697"/>
                  </a:lnTo>
                  <a:lnTo>
                    <a:pt x="822320" y="585889"/>
                  </a:lnTo>
                  <a:lnTo>
                    <a:pt x="823097" y="650298"/>
                  </a:lnTo>
                  <a:lnTo>
                    <a:pt x="819211" y="672803"/>
                  </a:lnTo>
                  <a:lnTo>
                    <a:pt x="807553" y="692203"/>
                  </a:lnTo>
                  <a:lnTo>
                    <a:pt x="800557" y="694531"/>
                  </a:lnTo>
                  <a:lnTo>
                    <a:pt x="786567" y="696859"/>
                  </a:lnTo>
                  <a:lnTo>
                    <a:pt x="772577" y="697635"/>
                  </a:lnTo>
                  <a:lnTo>
                    <a:pt x="722056" y="723243"/>
                  </a:lnTo>
                  <a:lnTo>
                    <a:pt x="714284" y="744196"/>
                  </a:lnTo>
                  <a:lnTo>
                    <a:pt x="716615" y="765924"/>
                  </a:lnTo>
                  <a:lnTo>
                    <a:pt x="705734" y="783772"/>
                  </a:lnTo>
                  <a:lnTo>
                    <a:pt x="680863" y="799293"/>
                  </a:lnTo>
                  <a:lnTo>
                    <a:pt x="673867" y="807829"/>
                  </a:lnTo>
                  <a:lnTo>
                    <a:pt x="662209" y="817917"/>
                  </a:lnTo>
                  <a:lnTo>
                    <a:pt x="617129" y="825677"/>
                  </a:lnTo>
                  <a:lnTo>
                    <a:pt x="601584" y="834989"/>
                  </a:lnTo>
                  <a:lnTo>
                    <a:pt x="587594" y="845853"/>
                  </a:lnTo>
                  <a:lnTo>
                    <a:pt x="555727" y="844301"/>
                  </a:lnTo>
                  <a:lnTo>
                    <a:pt x="523860" y="831885"/>
                  </a:lnTo>
                  <a:lnTo>
                    <a:pt x="515310" y="824125"/>
                  </a:lnTo>
                  <a:lnTo>
                    <a:pt x="493547" y="793860"/>
                  </a:lnTo>
                  <a:lnTo>
                    <a:pt x="457795" y="758164"/>
                  </a:lnTo>
                  <a:lnTo>
                    <a:pt x="443804" y="748852"/>
                  </a:lnTo>
                  <a:lnTo>
                    <a:pt x="414269" y="741868"/>
                  </a:lnTo>
                  <a:lnTo>
                    <a:pt x="355199" y="751956"/>
                  </a:lnTo>
                  <a:lnTo>
                    <a:pt x="339654" y="724795"/>
                  </a:lnTo>
                  <a:lnTo>
                    <a:pt x="323332" y="705395"/>
                  </a:lnTo>
                  <a:lnTo>
                    <a:pt x="300792" y="703067"/>
                  </a:lnTo>
                  <a:lnTo>
                    <a:pt x="273589" y="689875"/>
                  </a:lnTo>
                  <a:lnTo>
                    <a:pt x="237836" y="656506"/>
                  </a:lnTo>
                  <a:lnTo>
                    <a:pt x="226177" y="649522"/>
                  </a:lnTo>
                  <a:lnTo>
                    <a:pt x="215296" y="654954"/>
                  </a:lnTo>
                  <a:lnTo>
                    <a:pt x="204414" y="662714"/>
                  </a:lnTo>
                  <a:lnTo>
                    <a:pt x="171770" y="677459"/>
                  </a:lnTo>
                  <a:lnTo>
                    <a:pt x="139126" y="672803"/>
                  </a:lnTo>
                  <a:lnTo>
                    <a:pt x="139903" y="642538"/>
                  </a:lnTo>
                  <a:lnTo>
                    <a:pt x="153116" y="618482"/>
                  </a:lnTo>
                  <a:lnTo>
                    <a:pt x="161666" y="598305"/>
                  </a:lnTo>
                  <a:lnTo>
                    <a:pt x="149230" y="584337"/>
                  </a:lnTo>
                  <a:lnTo>
                    <a:pt x="133685" y="578129"/>
                  </a:lnTo>
                  <a:lnTo>
                    <a:pt x="119695" y="567265"/>
                  </a:lnTo>
                  <a:lnTo>
                    <a:pt x="113477" y="558729"/>
                  </a:lnTo>
                  <a:lnTo>
                    <a:pt x="108037" y="549417"/>
                  </a:lnTo>
                  <a:lnTo>
                    <a:pt x="106482" y="536224"/>
                  </a:lnTo>
                  <a:lnTo>
                    <a:pt x="107259" y="522256"/>
                  </a:lnTo>
                  <a:lnTo>
                    <a:pt x="82388" y="489664"/>
                  </a:lnTo>
                  <a:lnTo>
                    <a:pt x="19431" y="488888"/>
                  </a:lnTo>
                  <a:lnTo>
                    <a:pt x="0" y="478800"/>
                  </a:lnTo>
                  <a:lnTo>
                    <a:pt x="3109" y="450863"/>
                  </a:lnTo>
                  <a:lnTo>
                    <a:pt x="13990" y="425255"/>
                  </a:lnTo>
                  <a:lnTo>
                    <a:pt x="74615" y="433015"/>
                  </a:lnTo>
                  <a:lnTo>
                    <a:pt x="87828" y="430687"/>
                  </a:lnTo>
                  <a:lnTo>
                    <a:pt x="104150" y="418271"/>
                  </a:lnTo>
                  <a:lnTo>
                    <a:pt x="119695" y="402750"/>
                  </a:lnTo>
                  <a:lnTo>
                    <a:pt x="140681" y="392662"/>
                  </a:lnTo>
                  <a:lnTo>
                    <a:pt x="186538" y="376366"/>
                  </a:lnTo>
                  <a:lnTo>
                    <a:pt x="196642" y="363174"/>
                  </a:lnTo>
                  <a:lnTo>
                    <a:pt x="205969" y="346101"/>
                  </a:lnTo>
                  <a:lnTo>
                    <a:pt x="204414" y="336789"/>
                  </a:lnTo>
                  <a:lnTo>
                    <a:pt x="180320" y="334461"/>
                  </a:lnTo>
                  <a:lnTo>
                    <a:pt x="169438" y="329805"/>
                  </a:lnTo>
                  <a:lnTo>
                    <a:pt x="145344" y="324373"/>
                  </a:lnTo>
                  <a:lnTo>
                    <a:pt x="122804" y="311181"/>
                  </a:lnTo>
                  <a:lnTo>
                    <a:pt x="113477" y="281692"/>
                  </a:lnTo>
                  <a:lnTo>
                    <a:pt x="102596" y="215731"/>
                  </a:lnTo>
                  <a:lnTo>
                    <a:pt x="90937" y="186243"/>
                  </a:lnTo>
                  <a:lnTo>
                    <a:pt x="150785" y="156754"/>
                  </a:lnTo>
                  <a:lnTo>
                    <a:pt x="165552" y="152098"/>
                  </a:lnTo>
                  <a:lnTo>
                    <a:pt x="180320" y="150546"/>
                  </a:lnTo>
                  <a:lnTo>
                    <a:pt x="202860" y="144338"/>
                  </a:lnTo>
                  <a:lnTo>
                    <a:pt x="213741" y="116402"/>
                  </a:lnTo>
                  <a:lnTo>
                    <a:pt x="226954" y="110970"/>
                  </a:lnTo>
                  <a:lnTo>
                    <a:pt x="243276" y="110970"/>
                  </a:lnTo>
                  <a:lnTo>
                    <a:pt x="258821" y="105538"/>
                  </a:lnTo>
                  <a:lnTo>
                    <a:pt x="298460" y="71393"/>
                  </a:lnTo>
                  <a:lnTo>
                    <a:pt x="326441" y="55097"/>
                  </a:lnTo>
                  <a:lnTo>
                    <a:pt x="355199" y="71393"/>
                  </a:lnTo>
                  <a:lnTo>
                    <a:pt x="401056" y="78377"/>
                  </a:lnTo>
                  <a:lnTo>
                    <a:pt x="414269" y="83033"/>
                  </a:lnTo>
                  <a:lnTo>
                    <a:pt x="417378" y="99330"/>
                  </a:lnTo>
                  <a:lnTo>
                    <a:pt x="407274" y="116402"/>
                  </a:lnTo>
                  <a:lnTo>
                    <a:pt x="402610" y="157530"/>
                  </a:lnTo>
                  <a:lnTo>
                    <a:pt x="427482" y="180035"/>
                  </a:lnTo>
                  <a:lnTo>
                    <a:pt x="461681" y="166843"/>
                  </a:lnTo>
                  <a:lnTo>
                    <a:pt x="492770" y="146666"/>
                  </a:lnTo>
                  <a:lnTo>
                    <a:pt x="521528" y="138130"/>
                  </a:lnTo>
                  <a:lnTo>
                    <a:pt x="551063" y="146666"/>
                  </a:lnTo>
                  <a:lnTo>
                    <a:pt x="582153" y="164515"/>
                  </a:lnTo>
                  <a:lnTo>
                    <a:pt x="599252" y="138906"/>
                  </a:lnTo>
                  <a:lnTo>
                    <a:pt x="600029" y="117178"/>
                  </a:lnTo>
                  <a:lnTo>
                    <a:pt x="607025" y="97778"/>
                  </a:lnTo>
                  <a:lnTo>
                    <a:pt x="621792" y="83033"/>
                  </a:lnTo>
                  <a:lnTo>
                    <a:pt x="631119" y="63633"/>
                  </a:lnTo>
                  <a:lnTo>
                    <a:pt x="628787" y="42681"/>
                  </a:lnTo>
                  <a:lnTo>
                    <a:pt x="633451" y="23280"/>
                  </a:lnTo>
                  <a:lnTo>
                    <a:pt x="645109" y="13192"/>
                  </a:lnTo>
                  <a:lnTo>
                    <a:pt x="657545" y="6984"/>
                  </a:lnTo>
                  <a:lnTo>
                    <a:pt x="682417" y="4656"/>
                  </a:lnTo>
                  <a:lnTo>
                    <a:pt x="708066" y="6984"/>
                  </a:lnTo>
                  <a:lnTo>
                    <a:pt x="729829" y="2328"/>
                  </a:lnTo>
                  <a:lnTo>
                    <a:pt x="751591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tr-TR"/>
            </a:p>
          </p:txBody>
        </p:sp>
        <p:sp>
          <p:nvSpPr>
            <p:cNvPr id="247" name="Serbest Form 246">
              <a:extLst>
                <a:ext uri="{FF2B5EF4-FFF2-40B4-BE49-F238E27FC236}">
                  <a16:creationId xmlns:a16="http://schemas.microsoft.com/office/drawing/2014/main" id="{AC12D994-2DCE-F577-D3B5-BE1D3DBD00E0}"/>
                </a:ext>
              </a:extLst>
            </p:cNvPr>
            <p:cNvSpPr/>
            <p:nvPr/>
          </p:nvSpPr>
          <p:spPr>
            <a:xfrm>
              <a:off x="10532187" y="5792089"/>
              <a:ext cx="1341181" cy="1183594"/>
            </a:xfrm>
            <a:custGeom>
              <a:avLst/>
              <a:gdLst>
                <a:gd name="connsiteX0" fmla="*/ 21763 w 709620"/>
                <a:gd name="connsiteY0" fmla="*/ 259188 h 626241"/>
                <a:gd name="connsiteX1" fmla="*/ 43525 w 709620"/>
                <a:gd name="connsiteY1" fmla="*/ 249100 h 626241"/>
                <a:gd name="connsiteX2" fmla="*/ 62179 w 709620"/>
                <a:gd name="connsiteY2" fmla="*/ 232028 h 626241"/>
                <a:gd name="connsiteX3" fmla="*/ 80833 w 709620"/>
                <a:gd name="connsiteY3" fmla="*/ 209523 h 626241"/>
                <a:gd name="connsiteX4" fmla="*/ 89383 w 709620"/>
                <a:gd name="connsiteY4" fmla="*/ 206419 h 626241"/>
                <a:gd name="connsiteX5" fmla="*/ 104927 w 709620"/>
                <a:gd name="connsiteY5" fmla="*/ 196331 h 626241"/>
                <a:gd name="connsiteX6" fmla="*/ 131354 w 709620"/>
                <a:gd name="connsiteY6" fmla="*/ 167619 h 626241"/>
                <a:gd name="connsiteX7" fmla="*/ 137572 w 709620"/>
                <a:gd name="connsiteY7" fmla="*/ 149770 h 626241"/>
                <a:gd name="connsiteX8" fmla="*/ 135240 w 709620"/>
                <a:gd name="connsiteY8" fmla="*/ 139682 h 626241"/>
                <a:gd name="connsiteX9" fmla="*/ 130576 w 709620"/>
                <a:gd name="connsiteY9" fmla="*/ 129594 h 626241"/>
                <a:gd name="connsiteX10" fmla="*/ 124358 w 709620"/>
                <a:gd name="connsiteY10" fmla="*/ 108642 h 626241"/>
                <a:gd name="connsiteX11" fmla="*/ 120472 w 709620"/>
                <a:gd name="connsiteY11" fmla="*/ 86137 h 626241"/>
                <a:gd name="connsiteX12" fmla="*/ 128245 w 709620"/>
                <a:gd name="connsiteY12" fmla="*/ 67513 h 626241"/>
                <a:gd name="connsiteX13" fmla="*/ 144566 w 709620"/>
                <a:gd name="connsiteY13" fmla="*/ 63633 h 626241"/>
                <a:gd name="connsiteX14" fmla="*/ 176434 w 709620"/>
                <a:gd name="connsiteY14" fmla="*/ 79153 h 626241"/>
                <a:gd name="connsiteX15" fmla="*/ 206746 w 709620"/>
                <a:gd name="connsiteY15" fmla="*/ 72169 h 626241"/>
                <a:gd name="connsiteX16" fmla="*/ 219959 w 709620"/>
                <a:gd name="connsiteY16" fmla="*/ 63633 h 626241"/>
                <a:gd name="connsiteX17" fmla="*/ 233949 w 709620"/>
                <a:gd name="connsiteY17" fmla="*/ 57425 h 626241"/>
                <a:gd name="connsiteX18" fmla="*/ 247162 w 709620"/>
                <a:gd name="connsiteY18" fmla="*/ 48889 h 626241"/>
                <a:gd name="connsiteX19" fmla="*/ 261152 w 709620"/>
                <a:gd name="connsiteY19" fmla="*/ 41905 h 626241"/>
                <a:gd name="connsiteX20" fmla="*/ 289910 w 709620"/>
                <a:gd name="connsiteY20" fmla="*/ 41129 h 626241"/>
                <a:gd name="connsiteX21" fmla="*/ 302347 w 709620"/>
                <a:gd name="connsiteY21" fmla="*/ 35697 h 626241"/>
                <a:gd name="connsiteX22" fmla="*/ 315559 w 709620"/>
                <a:gd name="connsiteY22" fmla="*/ 33369 h 626241"/>
                <a:gd name="connsiteX23" fmla="*/ 340431 w 709620"/>
                <a:gd name="connsiteY23" fmla="*/ 37249 h 626241"/>
                <a:gd name="connsiteX24" fmla="*/ 364526 w 709620"/>
                <a:gd name="connsiteY24" fmla="*/ 30265 h 626241"/>
                <a:gd name="connsiteX25" fmla="*/ 390952 w 709620"/>
                <a:gd name="connsiteY25" fmla="*/ 10088 h 626241"/>
                <a:gd name="connsiteX26" fmla="*/ 419710 w 709620"/>
                <a:gd name="connsiteY26" fmla="*/ 0 h 626241"/>
                <a:gd name="connsiteX27" fmla="*/ 448468 w 709620"/>
                <a:gd name="connsiteY27" fmla="*/ 14744 h 626241"/>
                <a:gd name="connsiteX28" fmla="*/ 483443 w 709620"/>
                <a:gd name="connsiteY28" fmla="*/ 16296 h 626241"/>
                <a:gd name="connsiteX29" fmla="*/ 500543 w 709620"/>
                <a:gd name="connsiteY29" fmla="*/ 23280 h 626241"/>
                <a:gd name="connsiteX30" fmla="*/ 516088 w 709620"/>
                <a:gd name="connsiteY30" fmla="*/ 32592 h 626241"/>
                <a:gd name="connsiteX31" fmla="*/ 540182 w 709620"/>
                <a:gd name="connsiteY31" fmla="*/ 60529 h 626241"/>
                <a:gd name="connsiteX32" fmla="*/ 513755 w 709620"/>
                <a:gd name="connsiteY32" fmla="*/ 62081 h 626241"/>
                <a:gd name="connsiteX33" fmla="*/ 503651 w 709620"/>
                <a:gd name="connsiteY33" fmla="*/ 75273 h 626241"/>
                <a:gd name="connsiteX34" fmla="*/ 503651 w 709620"/>
                <a:gd name="connsiteY34" fmla="*/ 94673 h 626241"/>
                <a:gd name="connsiteX35" fmla="*/ 509869 w 709620"/>
                <a:gd name="connsiteY35" fmla="*/ 107090 h 626241"/>
                <a:gd name="connsiteX36" fmla="*/ 514533 w 709620"/>
                <a:gd name="connsiteY36" fmla="*/ 121058 h 626241"/>
                <a:gd name="connsiteX37" fmla="*/ 516088 w 709620"/>
                <a:gd name="connsiteY37" fmla="*/ 149770 h 626241"/>
                <a:gd name="connsiteX38" fmla="*/ 516088 w 709620"/>
                <a:gd name="connsiteY38" fmla="*/ 160634 h 626241"/>
                <a:gd name="connsiteX39" fmla="*/ 520751 w 709620"/>
                <a:gd name="connsiteY39" fmla="*/ 174603 h 626241"/>
                <a:gd name="connsiteX40" fmla="*/ 519196 w 709620"/>
                <a:gd name="connsiteY40" fmla="*/ 177707 h 626241"/>
                <a:gd name="connsiteX41" fmla="*/ 519974 w 709620"/>
                <a:gd name="connsiteY41" fmla="*/ 183915 h 626241"/>
                <a:gd name="connsiteX42" fmla="*/ 519196 w 709620"/>
                <a:gd name="connsiteY42" fmla="*/ 188571 h 626241"/>
                <a:gd name="connsiteX43" fmla="*/ 514533 w 709620"/>
                <a:gd name="connsiteY43" fmla="*/ 190899 h 626241"/>
                <a:gd name="connsiteX44" fmla="*/ 474116 w 709620"/>
                <a:gd name="connsiteY44" fmla="*/ 187019 h 626241"/>
                <a:gd name="connsiteX45" fmla="*/ 464789 w 709620"/>
                <a:gd name="connsiteY45" fmla="*/ 188571 h 626241"/>
                <a:gd name="connsiteX46" fmla="*/ 460126 w 709620"/>
                <a:gd name="connsiteY46" fmla="*/ 194003 h 626241"/>
                <a:gd name="connsiteX47" fmla="*/ 462458 w 709620"/>
                <a:gd name="connsiteY47" fmla="*/ 201763 h 626241"/>
                <a:gd name="connsiteX48" fmla="*/ 460126 w 709620"/>
                <a:gd name="connsiteY48" fmla="*/ 210299 h 626241"/>
                <a:gd name="connsiteX49" fmla="*/ 456240 w 709620"/>
                <a:gd name="connsiteY49" fmla="*/ 217283 h 626241"/>
                <a:gd name="connsiteX50" fmla="*/ 450799 w 709620"/>
                <a:gd name="connsiteY50" fmla="*/ 220388 h 626241"/>
                <a:gd name="connsiteX51" fmla="*/ 441472 w 709620"/>
                <a:gd name="connsiteY51" fmla="*/ 221940 h 626241"/>
                <a:gd name="connsiteX52" fmla="*/ 434477 w 709620"/>
                <a:gd name="connsiteY52" fmla="*/ 225820 h 626241"/>
                <a:gd name="connsiteX53" fmla="*/ 429037 w 709620"/>
                <a:gd name="connsiteY53" fmla="*/ 232028 h 626241"/>
                <a:gd name="connsiteX54" fmla="*/ 424373 w 709620"/>
                <a:gd name="connsiteY54" fmla="*/ 239012 h 626241"/>
                <a:gd name="connsiteX55" fmla="*/ 422819 w 709620"/>
                <a:gd name="connsiteY55" fmla="*/ 244444 h 626241"/>
                <a:gd name="connsiteX56" fmla="*/ 420487 w 709620"/>
                <a:gd name="connsiteY56" fmla="*/ 252980 h 626241"/>
                <a:gd name="connsiteX57" fmla="*/ 415046 w 709620"/>
                <a:gd name="connsiteY57" fmla="*/ 263068 h 626241"/>
                <a:gd name="connsiteX58" fmla="*/ 415823 w 709620"/>
                <a:gd name="connsiteY58" fmla="*/ 266172 h 626241"/>
                <a:gd name="connsiteX59" fmla="*/ 418155 w 709620"/>
                <a:gd name="connsiteY59" fmla="*/ 268500 h 626241"/>
                <a:gd name="connsiteX60" fmla="*/ 419710 w 709620"/>
                <a:gd name="connsiteY60" fmla="*/ 273156 h 626241"/>
                <a:gd name="connsiteX61" fmla="*/ 420487 w 709620"/>
                <a:gd name="connsiteY61" fmla="*/ 280916 h 626241"/>
                <a:gd name="connsiteX62" fmla="*/ 423596 w 709620"/>
                <a:gd name="connsiteY62" fmla="*/ 290229 h 626241"/>
                <a:gd name="connsiteX63" fmla="*/ 429037 w 709620"/>
                <a:gd name="connsiteY63" fmla="*/ 298765 h 626241"/>
                <a:gd name="connsiteX64" fmla="*/ 434477 w 709620"/>
                <a:gd name="connsiteY64" fmla="*/ 304197 h 626241"/>
                <a:gd name="connsiteX65" fmla="*/ 439141 w 709620"/>
                <a:gd name="connsiteY65" fmla="*/ 299541 h 626241"/>
                <a:gd name="connsiteX66" fmla="*/ 443027 w 709620"/>
                <a:gd name="connsiteY66" fmla="*/ 301869 h 626241"/>
                <a:gd name="connsiteX67" fmla="*/ 449245 w 709620"/>
                <a:gd name="connsiteY67" fmla="*/ 310405 h 626241"/>
                <a:gd name="connsiteX68" fmla="*/ 454685 w 709620"/>
                <a:gd name="connsiteY68" fmla="*/ 315061 h 626241"/>
                <a:gd name="connsiteX69" fmla="*/ 459349 w 709620"/>
                <a:gd name="connsiteY69" fmla="*/ 317389 h 626241"/>
                <a:gd name="connsiteX70" fmla="*/ 464012 w 709620"/>
                <a:gd name="connsiteY70" fmla="*/ 318941 h 626241"/>
                <a:gd name="connsiteX71" fmla="*/ 484998 w 709620"/>
                <a:gd name="connsiteY71" fmla="*/ 322045 h 626241"/>
                <a:gd name="connsiteX72" fmla="*/ 495102 w 709620"/>
                <a:gd name="connsiteY72" fmla="*/ 324373 h 626241"/>
                <a:gd name="connsiteX73" fmla="*/ 496657 w 709620"/>
                <a:gd name="connsiteY73" fmla="*/ 325149 h 626241"/>
                <a:gd name="connsiteX74" fmla="*/ 502874 w 709620"/>
                <a:gd name="connsiteY74" fmla="*/ 331357 h 626241"/>
                <a:gd name="connsiteX75" fmla="*/ 505206 w 709620"/>
                <a:gd name="connsiteY75" fmla="*/ 331357 h 626241"/>
                <a:gd name="connsiteX76" fmla="*/ 507538 w 709620"/>
                <a:gd name="connsiteY76" fmla="*/ 329805 h 626241"/>
                <a:gd name="connsiteX77" fmla="*/ 510647 w 709620"/>
                <a:gd name="connsiteY77" fmla="*/ 329805 h 626241"/>
                <a:gd name="connsiteX78" fmla="*/ 540182 w 709620"/>
                <a:gd name="connsiteY78" fmla="*/ 345325 h 626241"/>
                <a:gd name="connsiteX79" fmla="*/ 551063 w 709620"/>
                <a:gd name="connsiteY79" fmla="*/ 346101 h 626241"/>
                <a:gd name="connsiteX80" fmla="*/ 573603 w 709620"/>
                <a:gd name="connsiteY80" fmla="*/ 337565 h 626241"/>
                <a:gd name="connsiteX81" fmla="*/ 585262 w 709620"/>
                <a:gd name="connsiteY81" fmla="*/ 336013 h 626241"/>
                <a:gd name="connsiteX82" fmla="*/ 593812 w 709620"/>
                <a:gd name="connsiteY82" fmla="*/ 342221 h 626241"/>
                <a:gd name="connsiteX83" fmla="*/ 591479 w 709620"/>
                <a:gd name="connsiteY83" fmla="*/ 346101 h 626241"/>
                <a:gd name="connsiteX84" fmla="*/ 600806 w 709620"/>
                <a:gd name="connsiteY84" fmla="*/ 352310 h 626241"/>
                <a:gd name="connsiteX85" fmla="*/ 603916 w 709620"/>
                <a:gd name="connsiteY85" fmla="*/ 355414 h 626241"/>
                <a:gd name="connsiteX86" fmla="*/ 612465 w 709620"/>
                <a:gd name="connsiteY86" fmla="*/ 369382 h 626241"/>
                <a:gd name="connsiteX87" fmla="*/ 612465 w 709620"/>
                <a:gd name="connsiteY87" fmla="*/ 371710 h 626241"/>
                <a:gd name="connsiteX88" fmla="*/ 622569 w 709620"/>
                <a:gd name="connsiteY88" fmla="*/ 373262 h 626241"/>
                <a:gd name="connsiteX89" fmla="*/ 628787 w 709620"/>
                <a:gd name="connsiteY89" fmla="*/ 377142 h 626241"/>
                <a:gd name="connsiteX90" fmla="*/ 639668 w 709620"/>
                <a:gd name="connsiteY90" fmla="*/ 387230 h 626241"/>
                <a:gd name="connsiteX91" fmla="*/ 652105 w 709620"/>
                <a:gd name="connsiteY91" fmla="*/ 389558 h 626241"/>
                <a:gd name="connsiteX92" fmla="*/ 682417 w 709620"/>
                <a:gd name="connsiteY92" fmla="*/ 379470 h 626241"/>
                <a:gd name="connsiteX93" fmla="*/ 697184 w 709620"/>
                <a:gd name="connsiteY93" fmla="*/ 381022 h 626241"/>
                <a:gd name="connsiteX94" fmla="*/ 704179 w 709620"/>
                <a:gd name="connsiteY94" fmla="*/ 388006 h 626241"/>
                <a:gd name="connsiteX95" fmla="*/ 708843 w 709620"/>
                <a:gd name="connsiteY95" fmla="*/ 398094 h 626241"/>
                <a:gd name="connsiteX96" fmla="*/ 709620 w 709620"/>
                <a:gd name="connsiteY96" fmla="*/ 408958 h 626241"/>
                <a:gd name="connsiteX97" fmla="*/ 697184 w 709620"/>
                <a:gd name="connsiteY97" fmla="*/ 452415 h 626241"/>
                <a:gd name="connsiteX98" fmla="*/ 680862 w 709620"/>
                <a:gd name="connsiteY98" fmla="*/ 471815 h 626241"/>
                <a:gd name="connsiteX99" fmla="*/ 660654 w 709620"/>
                <a:gd name="connsiteY99" fmla="*/ 481128 h 626241"/>
                <a:gd name="connsiteX100" fmla="*/ 645109 w 709620"/>
                <a:gd name="connsiteY100" fmla="*/ 485008 h 626241"/>
                <a:gd name="connsiteX101" fmla="*/ 630341 w 709620"/>
                <a:gd name="connsiteY101" fmla="*/ 491992 h 626241"/>
                <a:gd name="connsiteX102" fmla="*/ 620237 w 709620"/>
                <a:gd name="connsiteY102" fmla="*/ 494320 h 626241"/>
                <a:gd name="connsiteX103" fmla="*/ 609356 w 709620"/>
                <a:gd name="connsiteY103" fmla="*/ 494320 h 626241"/>
                <a:gd name="connsiteX104" fmla="*/ 582153 w 709620"/>
                <a:gd name="connsiteY104" fmla="*/ 499752 h 626241"/>
                <a:gd name="connsiteX105" fmla="*/ 556504 w 709620"/>
                <a:gd name="connsiteY105" fmla="*/ 496648 h 626241"/>
                <a:gd name="connsiteX106" fmla="*/ 530855 w 709620"/>
                <a:gd name="connsiteY106" fmla="*/ 496648 h 626241"/>
                <a:gd name="connsiteX107" fmla="*/ 509092 w 709620"/>
                <a:gd name="connsiteY107" fmla="*/ 490440 h 626241"/>
                <a:gd name="connsiteX108" fmla="*/ 502874 w 709620"/>
                <a:gd name="connsiteY108" fmla="*/ 486560 h 626241"/>
                <a:gd name="connsiteX109" fmla="*/ 496657 w 709620"/>
                <a:gd name="connsiteY109" fmla="*/ 483456 h 626241"/>
                <a:gd name="connsiteX110" fmla="*/ 494324 w 709620"/>
                <a:gd name="connsiteY110" fmla="*/ 473368 h 626241"/>
                <a:gd name="connsiteX111" fmla="*/ 502097 w 709620"/>
                <a:gd name="connsiteY111" fmla="*/ 468711 h 626241"/>
                <a:gd name="connsiteX112" fmla="*/ 516088 w 709620"/>
                <a:gd name="connsiteY112" fmla="*/ 454743 h 626241"/>
                <a:gd name="connsiteX113" fmla="*/ 514533 w 709620"/>
                <a:gd name="connsiteY113" fmla="*/ 439999 h 626241"/>
                <a:gd name="connsiteX114" fmla="*/ 492770 w 709620"/>
                <a:gd name="connsiteY114" fmla="*/ 435343 h 626241"/>
                <a:gd name="connsiteX115" fmla="*/ 471007 w 709620"/>
                <a:gd name="connsiteY115" fmla="*/ 441551 h 626241"/>
                <a:gd name="connsiteX116" fmla="*/ 445358 w 709620"/>
                <a:gd name="connsiteY116" fmla="*/ 442327 h 626241"/>
                <a:gd name="connsiteX117" fmla="*/ 418155 w 709620"/>
                <a:gd name="connsiteY117" fmla="*/ 472591 h 626241"/>
                <a:gd name="connsiteX118" fmla="*/ 394838 w 709620"/>
                <a:gd name="connsiteY118" fmla="*/ 507512 h 626241"/>
                <a:gd name="connsiteX119" fmla="*/ 366080 w 709620"/>
                <a:gd name="connsiteY119" fmla="*/ 523808 h 626241"/>
                <a:gd name="connsiteX120" fmla="*/ 356753 w 709620"/>
                <a:gd name="connsiteY120" fmla="*/ 541656 h 626241"/>
                <a:gd name="connsiteX121" fmla="*/ 355976 w 709620"/>
                <a:gd name="connsiteY121" fmla="*/ 566489 h 626241"/>
                <a:gd name="connsiteX122" fmla="*/ 333436 w 709620"/>
                <a:gd name="connsiteY122" fmla="*/ 586665 h 626241"/>
                <a:gd name="connsiteX123" fmla="*/ 302347 w 709620"/>
                <a:gd name="connsiteY123" fmla="*/ 594425 h 626241"/>
                <a:gd name="connsiteX124" fmla="*/ 289133 w 709620"/>
                <a:gd name="connsiteY124" fmla="*/ 600633 h 626241"/>
                <a:gd name="connsiteX125" fmla="*/ 275920 w 709620"/>
                <a:gd name="connsiteY125" fmla="*/ 605290 h 626241"/>
                <a:gd name="connsiteX126" fmla="*/ 260375 w 709620"/>
                <a:gd name="connsiteY126" fmla="*/ 602961 h 626241"/>
                <a:gd name="connsiteX127" fmla="*/ 244831 w 709620"/>
                <a:gd name="connsiteY127" fmla="*/ 598305 h 626241"/>
                <a:gd name="connsiteX128" fmla="*/ 210632 w 709620"/>
                <a:gd name="connsiteY128" fmla="*/ 602961 h 626241"/>
                <a:gd name="connsiteX129" fmla="*/ 177988 w 709620"/>
                <a:gd name="connsiteY129" fmla="*/ 616154 h 626241"/>
                <a:gd name="connsiteX130" fmla="*/ 125913 w 709620"/>
                <a:gd name="connsiteY130" fmla="*/ 626242 h 626241"/>
                <a:gd name="connsiteX131" fmla="*/ 140680 w 709620"/>
                <a:gd name="connsiteY131" fmla="*/ 598305 h 626241"/>
                <a:gd name="connsiteX132" fmla="*/ 160111 w 709620"/>
                <a:gd name="connsiteY132" fmla="*/ 530016 h 626241"/>
                <a:gd name="connsiteX133" fmla="*/ 168661 w 709620"/>
                <a:gd name="connsiteY133" fmla="*/ 516048 h 626241"/>
                <a:gd name="connsiteX134" fmla="*/ 174102 w 709620"/>
                <a:gd name="connsiteY134" fmla="*/ 509840 h 626241"/>
                <a:gd name="connsiteX135" fmla="*/ 181097 w 709620"/>
                <a:gd name="connsiteY135" fmla="*/ 498976 h 626241"/>
                <a:gd name="connsiteX136" fmla="*/ 183428 w 709620"/>
                <a:gd name="connsiteY136" fmla="*/ 485008 h 626241"/>
                <a:gd name="connsiteX137" fmla="*/ 203637 w 709620"/>
                <a:gd name="connsiteY137" fmla="*/ 431463 h 626241"/>
                <a:gd name="connsiteX138" fmla="*/ 205969 w 709620"/>
                <a:gd name="connsiteY138" fmla="*/ 412062 h 626241"/>
                <a:gd name="connsiteX139" fmla="*/ 187315 w 709620"/>
                <a:gd name="connsiteY139" fmla="*/ 380246 h 626241"/>
                <a:gd name="connsiteX140" fmla="*/ 158557 w 709620"/>
                <a:gd name="connsiteY140" fmla="*/ 367054 h 626241"/>
                <a:gd name="connsiteX141" fmla="*/ 133685 w 709620"/>
                <a:gd name="connsiteY141" fmla="*/ 359294 h 626241"/>
                <a:gd name="connsiteX142" fmla="*/ 86273 w 709620"/>
                <a:gd name="connsiteY142" fmla="*/ 331357 h 626241"/>
                <a:gd name="connsiteX143" fmla="*/ 31867 w 709620"/>
                <a:gd name="connsiteY143" fmla="*/ 319717 h 626241"/>
                <a:gd name="connsiteX144" fmla="*/ 24872 w 709620"/>
                <a:gd name="connsiteY144" fmla="*/ 320493 h 626241"/>
                <a:gd name="connsiteX145" fmla="*/ 10882 w 709620"/>
                <a:gd name="connsiteY145" fmla="*/ 323597 h 626241"/>
                <a:gd name="connsiteX146" fmla="*/ 4663 w 709620"/>
                <a:gd name="connsiteY146" fmla="*/ 323597 h 626241"/>
                <a:gd name="connsiteX147" fmla="*/ 0 w 709620"/>
                <a:gd name="connsiteY147" fmla="*/ 295661 h 626241"/>
                <a:gd name="connsiteX148" fmla="*/ 21763 w 709620"/>
                <a:gd name="connsiteY148" fmla="*/ 259188 h 626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</a:cxnLst>
              <a:rect l="l" t="t" r="r" b="b"/>
              <a:pathLst>
                <a:path w="709620" h="626241">
                  <a:moveTo>
                    <a:pt x="21763" y="259188"/>
                  </a:moveTo>
                  <a:lnTo>
                    <a:pt x="43525" y="249100"/>
                  </a:lnTo>
                  <a:lnTo>
                    <a:pt x="62179" y="232028"/>
                  </a:lnTo>
                  <a:lnTo>
                    <a:pt x="80833" y="209523"/>
                  </a:lnTo>
                  <a:lnTo>
                    <a:pt x="89383" y="206419"/>
                  </a:lnTo>
                  <a:lnTo>
                    <a:pt x="104927" y="196331"/>
                  </a:lnTo>
                  <a:lnTo>
                    <a:pt x="131354" y="167619"/>
                  </a:lnTo>
                  <a:lnTo>
                    <a:pt x="137572" y="149770"/>
                  </a:lnTo>
                  <a:lnTo>
                    <a:pt x="135240" y="139682"/>
                  </a:lnTo>
                  <a:lnTo>
                    <a:pt x="130576" y="129594"/>
                  </a:lnTo>
                  <a:lnTo>
                    <a:pt x="124358" y="108642"/>
                  </a:lnTo>
                  <a:lnTo>
                    <a:pt x="120472" y="86137"/>
                  </a:lnTo>
                  <a:lnTo>
                    <a:pt x="128245" y="67513"/>
                  </a:lnTo>
                  <a:lnTo>
                    <a:pt x="144566" y="63633"/>
                  </a:lnTo>
                  <a:lnTo>
                    <a:pt x="176434" y="79153"/>
                  </a:lnTo>
                  <a:lnTo>
                    <a:pt x="206746" y="72169"/>
                  </a:lnTo>
                  <a:lnTo>
                    <a:pt x="219959" y="63633"/>
                  </a:lnTo>
                  <a:lnTo>
                    <a:pt x="233949" y="57425"/>
                  </a:lnTo>
                  <a:lnTo>
                    <a:pt x="247162" y="48889"/>
                  </a:lnTo>
                  <a:lnTo>
                    <a:pt x="261152" y="41905"/>
                  </a:lnTo>
                  <a:lnTo>
                    <a:pt x="289910" y="41129"/>
                  </a:lnTo>
                  <a:lnTo>
                    <a:pt x="302347" y="35697"/>
                  </a:lnTo>
                  <a:lnTo>
                    <a:pt x="315559" y="33369"/>
                  </a:lnTo>
                  <a:lnTo>
                    <a:pt x="340431" y="37249"/>
                  </a:lnTo>
                  <a:lnTo>
                    <a:pt x="364526" y="30265"/>
                  </a:lnTo>
                  <a:lnTo>
                    <a:pt x="390952" y="10088"/>
                  </a:lnTo>
                  <a:lnTo>
                    <a:pt x="419710" y="0"/>
                  </a:lnTo>
                  <a:lnTo>
                    <a:pt x="448468" y="14744"/>
                  </a:lnTo>
                  <a:lnTo>
                    <a:pt x="483443" y="16296"/>
                  </a:lnTo>
                  <a:lnTo>
                    <a:pt x="500543" y="23280"/>
                  </a:lnTo>
                  <a:lnTo>
                    <a:pt x="516088" y="32592"/>
                  </a:lnTo>
                  <a:lnTo>
                    <a:pt x="540182" y="60529"/>
                  </a:lnTo>
                  <a:lnTo>
                    <a:pt x="513755" y="62081"/>
                  </a:lnTo>
                  <a:lnTo>
                    <a:pt x="503651" y="75273"/>
                  </a:lnTo>
                  <a:lnTo>
                    <a:pt x="503651" y="94673"/>
                  </a:lnTo>
                  <a:lnTo>
                    <a:pt x="509869" y="107090"/>
                  </a:lnTo>
                  <a:lnTo>
                    <a:pt x="514533" y="121058"/>
                  </a:lnTo>
                  <a:lnTo>
                    <a:pt x="516088" y="149770"/>
                  </a:lnTo>
                  <a:lnTo>
                    <a:pt x="516088" y="160634"/>
                  </a:lnTo>
                  <a:lnTo>
                    <a:pt x="520751" y="174603"/>
                  </a:lnTo>
                  <a:lnTo>
                    <a:pt x="519196" y="177707"/>
                  </a:lnTo>
                  <a:lnTo>
                    <a:pt x="519974" y="183915"/>
                  </a:lnTo>
                  <a:lnTo>
                    <a:pt x="519196" y="188571"/>
                  </a:lnTo>
                  <a:lnTo>
                    <a:pt x="514533" y="190899"/>
                  </a:lnTo>
                  <a:lnTo>
                    <a:pt x="474116" y="187019"/>
                  </a:lnTo>
                  <a:lnTo>
                    <a:pt x="464789" y="188571"/>
                  </a:lnTo>
                  <a:lnTo>
                    <a:pt x="460126" y="194003"/>
                  </a:lnTo>
                  <a:lnTo>
                    <a:pt x="462458" y="201763"/>
                  </a:lnTo>
                  <a:lnTo>
                    <a:pt x="460126" y="210299"/>
                  </a:lnTo>
                  <a:lnTo>
                    <a:pt x="456240" y="217283"/>
                  </a:lnTo>
                  <a:lnTo>
                    <a:pt x="450799" y="220388"/>
                  </a:lnTo>
                  <a:lnTo>
                    <a:pt x="441472" y="221940"/>
                  </a:lnTo>
                  <a:lnTo>
                    <a:pt x="434477" y="225820"/>
                  </a:lnTo>
                  <a:lnTo>
                    <a:pt x="429037" y="232028"/>
                  </a:lnTo>
                  <a:lnTo>
                    <a:pt x="424373" y="239012"/>
                  </a:lnTo>
                  <a:lnTo>
                    <a:pt x="422819" y="244444"/>
                  </a:lnTo>
                  <a:lnTo>
                    <a:pt x="420487" y="252980"/>
                  </a:lnTo>
                  <a:lnTo>
                    <a:pt x="415046" y="263068"/>
                  </a:lnTo>
                  <a:lnTo>
                    <a:pt x="415823" y="266172"/>
                  </a:lnTo>
                  <a:lnTo>
                    <a:pt x="418155" y="268500"/>
                  </a:lnTo>
                  <a:lnTo>
                    <a:pt x="419710" y="273156"/>
                  </a:lnTo>
                  <a:lnTo>
                    <a:pt x="420487" y="280916"/>
                  </a:lnTo>
                  <a:lnTo>
                    <a:pt x="423596" y="290229"/>
                  </a:lnTo>
                  <a:lnTo>
                    <a:pt x="429037" y="298765"/>
                  </a:lnTo>
                  <a:lnTo>
                    <a:pt x="434477" y="304197"/>
                  </a:lnTo>
                  <a:lnTo>
                    <a:pt x="439141" y="299541"/>
                  </a:lnTo>
                  <a:lnTo>
                    <a:pt x="443027" y="301869"/>
                  </a:lnTo>
                  <a:lnTo>
                    <a:pt x="449245" y="310405"/>
                  </a:lnTo>
                  <a:lnTo>
                    <a:pt x="454685" y="315061"/>
                  </a:lnTo>
                  <a:lnTo>
                    <a:pt x="459349" y="317389"/>
                  </a:lnTo>
                  <a:lnTo>
                    <a:pt x="464012" y="318941"/>
                  </a:lnTo>
                  <a:lnTo>
                    <a:pt x="484998" y="322045"/>
                  </a:lnTo>
                  <a:lnTo>
                    <a:pt x="495102" y="324373"/>
                  </a:lnTo>
                  <a:lnTo>
                    <a:pt x="496657" y="325149"/>
                  </a:lnTo>
                  <a:lnTo>
                    <a:pt x="502874" y="331357"/>
                  </a:lnTo>
                  <a:lnTo>
                    <a:pt x="505206" y="331357"/>
                  </a:lnTo>
                  <a:lnTo>
                    <a:pt x="507538" y="329805"/>
                  </a:lnTo>
                  <a:lnTo>
                    <a:pt x="510647" y="329805"/>
                  </a:lnTo>
                  <a:lnTo>
                    <a:pt x="540182" y="345325"/>
                  </a:lnTo>
                  <a:lnTo>
                    <a:pt x="551063" y="346101"/>
                  </a:lnTo>
                  <a:lnTo>
                    <a:pt x="573603" y="337565"/>
                  </a:lnTo>
                  <a:lnTo>
                    <a:pt x="585262" y="336013"/>
                  </a:lnTo>
                  <a:lnTo>
                    <a:pt x="593812" y="342221"/>
                  </a:lnTo>
                  <a:lnTo>
                    <a:pt x="591479" y="346101"/>
                  </a:lnTo>
                  <a:lnTo>
                    <a:pt x="600806" y="352310"/>
                  </a:lnTo>
                  <a:lnTo>
                    <a:pt x="603916" y="355414"/>
                  </a:lnTo>
                  <a:lnTo>
                    <a:pt x="612465" y="369382"/>
                  </a:lnTo>
                  <a:lnTo>
                    <a:pt x="612465" y="371710"/>
                  </a:lnTo>
                  <a:lnTo>
                    <a:pt x="622569" y="373262"/>
                  </a:lnTo>
                  <a:lnTo>
                    <a:pt x="628787" y="377142"/>
                  </a:lnTo>
                  <a:lnTo>
                    <a:pt x="639668" y="387230"/>
                  </a:lnTo>
                  <a:lnTo>
                    <a:pt x="652105" y="389558"/>
                  </a:lnTo>
                  <a:lnTo>
                    <a:pt x="682417" y="379470"/>
                  </a:lnTo>
                  <a:lnTo>
                    <a:pt x="697184" y="381022"/>
                  </a:lnTo>
                  <a:lnTo>
                    <a:pt x="704179" y="388006"/>
                  </a:lnTo>
                  <a:lnTo>
                    <a:pt x="708843" y="398094"/>
                  </a:lnTo>
                  <a:lnTo>
                    <a:pt x="709620" y="408958"/>
                  </a:lnTo>
                  <a:lnTo>
                    <a:pt x="697184" y="452415"/>
                  </a:lnTo>
                  <a:lnTo>
                    <a:pt x="680862" y="471815"/>
                  </a:lnTo>
                  <a:lnTo>
                    <a:pt x="660654" y="481128"/>
                  </a:lnTo>
                  <a:lnTo>
                    <a:pt x="645109" y="485008"/>
                  </a:lnTo>
                  <a:lnTo>
                    <a:pt x="630341" y="491992"/>
                  </a:lnTo>
                  <a:lnTo>
                    <a:pt x="620237" y="494320"/>
                  </a:lnTo>
                  <a:lnTo>
                    <a:pt x="609356" y="494320"/>
                  </a:lnTo>
                  <a:lnTo>
                    <a:pt x="582153" y="499752"/>
                  </a:lnTo>
                  <a:lnTo>
                    <a:pt x="556504" y="496648"/>
                  </a:lnTo>
                  <a:lnTo>
                    <a:pt x="530855" y="496648"/>
                  </a:lnTo>
                  <a:lnTo>
                    <a:pt x="509092" y="490440"/>
                  </a:lnTo>
                  <a:lnTo>
                    <a:pt x="502874" y="486560"/>
                  </a:lnTo>
                  <a:lnTo>
                    <a:pt x="496657" y="483456"/>
                  </a:lnTo>
                  <a:lnTo>
                    <a:pt x="494324" y="473368"/>
                  </a:lnTo>
                  <a:lnTo>
                    <a:pt x="502097" y="468711"/>
                  </a:lnTo>
                  <a:lnTo>
                    <a:pt x="516088" y="454743"/>
                  </a:lnTo>
                  <a:lnTo>
                    <a:pt x="514533" y="439999"/>
                  </a:lnTo>
                  <a:lnTo>
                    <a:pt x="492770" y="435343"/>
                  </a:lnTo>
                  <a:lnTo>
                    <a:pt x="471007" y="441551"/>
                  </a:lnTo>
                  <a:lnTo>
                    <a:pt x="445358" y="442327"/>
                  </a:lnTo>
                  <a:lnTo>
                    <a:pt x="418155" y="472591"/>
                  </a:lnTo>
                  <a:lnTo>
                    <a:pt x="394838" y="507512"/>
                  </a:lnTo>
                  <a:lnTo>
                    <a:pt x="366080" y="523808"/>
                  </a:lnTo>
                  <a:lnTo>
                    <a:pt x="356753" y="541656"/>
                  </a:lnTo>
                  <a:lnTo>
                    <a:pt x="355976" y="566489"/>
                  </a:lnTo>
                  <a:lnTo>
                    <a:pt x="333436" y="586665"/>
                  </a:lnTo>
                  <a:lnTo>
                    <a:pt x="302347" y="594425"/>
                  </a:lnTo>
                  <a:lnTo>
                    <a:pt x="289133" y="600633"/>
                  </a:lnTo>
                  <a:lnTo>
                    <a:pt x="275920" y="605290"/>
                  </a:lnTo>
                  <a:lnTo>
                    <a:pt x="260375" y="602961"/>
                  </a:lnTo>
                  <a:lnTo>
                    <a:pt x="244831" y="598305"/>
                  </a:lnTo>
                  <a:lnTo>
                    <a:pt x="210632" y="602961"/>
                  </a:lnTo>
                  <a:lnTo>
                    <a:pt x="177988" y="616154"/>
                  </a:lnTo>
                  <a:lnTo>
                    <a:pt x="125913" y="626242"/>
                  </a:lnTo>
                  <a:lnTo>
                    <a:pt x="140680" y="598305"/>
                  </a:lnTo>
                  <a:lnTo>
                    <a:pt x="160111" y="530016"/>
                  </a:lnTo>
                  <a:lnTo>
                    <a:pt x="168661" y="516048"/>
                  </a:lnTo>
                  <a:lnTo>
                    <a:pt x="174102" y="509840"/>
                  </a:lnTo>
                  <a:lnTo>
                    <a:pt x="181097" y="498976"/>
                  </a:lnTo>
                  <a:lnTo>
                    <a:pt x="183428" y="485008"/>
                  </a:lnTo>
                  <a:lnTo>
                    <a:pt x="203637" y="431463"/>
                  </a:lnTo>
                  <a:lnTo>
                    <a:pt x="205969" y="412062"/>
                  </a:lnTo>
                  <a:lnTo>
                    <a:pt x="187315" y="380246"/>
                  </a:lnTo>
                  <a:lnTo>
                    <a:pt x="158557" y="367054"/>
                  </a:lnTo>
                  <a:lnTo>
                    <a:pt x="133685" y="359294"/>
                  </a:lnTo>
                  <a:lnTo>
                    <a:pt x="86273" y="331357"/>
                  </a:lnTo>
                  <a:lnTo>
                    <a:pt x="31867" y="319717"/>
                  </a:lnTo>
                  <a:lnTo>
                    <a:pt x="24872" y="320493"/>
                  </a:lnTo>
                  <a:lnTo>
                    <a:pt x="10882" y="323597"/>
                  </a:lnTo>
                  <a:lnTo>
                    <a:pt x="4663" y="323597"/>
                  </a:lnTo>
                  <a:lnTo>
                    <a:pt x="0" y="295661"/>
                  </a:lnTo>
                  <a:lnTo>
                    <a:pt x="21763" y="25918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tr-TR"/>
            </a:p>
          </p:txBody>
        </p:sp>
        <p:sp>
          <p:nvSpPr>
            <p:cNvPr id="248" name="Serbest Form 247">
              <a:extLst>
                <a:ext uri="{FF2B5EF4-FFF2-40B4-BE49-F238E27FC236}">
                  <a16:creationId xmlns:a16="http://schemas.microsoft.com/office/drawing/2014/main" id="{A0A2B996-98E1-B6B7-3BAE-D55F2996C8DC}"/>
                </a:ext>
              </a:extLst>
            </p:cNvPr>
            <p:cNvSpPr/>
            <p:nvPr/>
          </p:nvSpPr>
          <p:spPr>
            <a:xfrm>
              <a:off x="11316624" y="5721687"/>
              <a:ext cx="1424911" cy="806662"/>
            </a:xfrm>
            <a:custGeom>
              <a:avLst/>
              <a:gdLst>
                <a:gd name="connsiteX0" fmla="*/ 125135 w 753922"/>
                <a:gd name="connsiteY0" fmla="*/ 97778 h 426806"/>
                <a:gd name="connsiteX1" fmla="*/ 134462 w 753922"/>
                <a:gd name="connsiteY1" fmla="*/ 93121 h 426806"/>
                <a:gd name="connsiteX2" fmla="*/ 146121 w 753922"/>
                <a:gd name="connsiteY2" fmla="*/ 90794 h 426806"/>
                <a:gd name="connsiteX3" fmla="*/ 160111 w 753922"/>
                <a:gd name="connsiteY3" fmla="*/ 111746 h 426806"/>
                <a:gd name="connsiteX4" fmla="*/ 160888 w 753922"/>
                <a:gd name="connsiteY4" fmla="*/ 125714 h 426806"/>
                <a:gd name="connsiteX5" fmla="*/ 155448 w 753922"/>
                <a:gd name="connsiteY5" fmla="*/ 138130 h 426806"/>
                <a:gd name="connsiteX6" fmla="*/ 155448 w 753922"/>
                <a:gd name="connsiteY6" fmla="*/ 151322 h 426806"/>
                <a:gd name="connsiteX7" fmla="*/ 170993 w 753922"/>
                <a:gd name="connsiteY7" fmla="*/ 166843 h 426806"/>
                <a:gd name="connsiteX8" fmla="*/ 181874 w 753922"/>
                <a:gd name="connsiteY8" fmla="*/ 167619 h 426806"/>
                <a:gd name="connsiteX9" fmla="*/ 210632 w 753922"/>
                <a:gd name="connsiteY9" fmla="*/ 159859 h 426806"/>
                <a:gd name="connsiteX10" fmla="*/ 239390 w 753922"/>
                <a:gd name="connsiteY10" fmla="*/ 157530 h 426806"/>
                <a:gd name="connsiteX11" fmla="*/ 254935 w 753922"/>
                <a:gd name="connsiteY11" fmla="*/ 164515 h 426806"/>
                <a:gd name="connsiteX12" fmla="*/ 258821 w 753922"/>
                <a:gd name="connsiteY12" fmla="*/ 163739 h 426806"/>
                <a:gd name="connsiteX13" fmla="*/ 265816 w 753922"/>
                <a:gd name="connsiteY13" fmla="*/ 162187 h 426806"/>
                <a:gd name="connsiteX14" fmla="*/ 269702 w 753922"/>
                <a:gd name="connsiteY14" fmla="*/ 162187 h 426806"/>
                <a:gd name="connsiteX15" fmla="*/ 281361 w 753922"/>
                <a:gd name="connsiteY15" fmla="*/ 169171 h 426806"/>
                <a:gd name="connsiteX16" fmla="*/ 293019 w 753922"/>
                <a:gd name="connsiteY16" fmla="*/ 169947 h 426806"/>
                <a:gd name="connsiteX17" fmla="*/ 307787 w 753922"/>
                <a:gd name="connsiteY17" fmla="*/ 174603 h 426806"/>
                <a:gd name="connsiteX18" fmla="*/ 323332 w 753922"/>
                <a:gd name="connsiteY18" fmla="*/ 176155 h 426806"/>
                <a:gd name="connsiteX19" fmla="*/ 340431 w 753922"/>
                <a:gd name="connsiteY19" fmla="*/ 183915 h 426806"/>
                <a:gd name="connsiteX20" fmla="*/ 355976 w 753922"/>
                <a:gd name="connsiteY20" fmla="*/ 195555 h 426806"/>
                <a:gd name="connsiteX21" fmla="*/ 372298 w 753922"/>
                <a:gd name="connsiteY21" fmla="*/ 200211 h 426806"/>
                <a:gd name="connsiteX22" fmla="*/ 379293 w 753922"/>
                <a:gd name="connsiteY22" fmla="*/ 205643 h 426806"/>
                <a:gd name="connsiteX23" fmla="*/ 387842 w 753922"/>
                <a:gd name="connsiteY23" fmla="*/ 215731 h 426806"/>
                <a:gd name="connsiteX24" fmla="*/ 390952 w 753922"/>
                <a:gd name="connsiteY24" fmla="*/ 214955 h 426806"/>
                <a:gd name="connsiteX25" fmla="*/ 397169 w 753922"/>
                <a:gd name="connsiteY25" fmla="*/ 213403 h 426806"/>
                <a:gd name="connsiteX26" fmla="*/ 406496 w 753922"/>
                <a:gd name="connsiteY26" fmla="*/ 218059 h 426806"/>
                <a:gd name="connsiteX27" fmla="*/ 415823 w 753922"/>
                <a:gd name="connsiteY27" fmla="*/ 221163 h 426806"/>
                <a:gd name="connsiteX28" fmla="*/ 426704 w 753922"/>
                <a:gd name="connsiteY28" fmla="*/ 212627 h 426806"/>
                <a:gd name="connsiteX29" fmla="*/ 436031 w 753922"/>
                <a:gd name="connsiteY29" fmla="*/ 200987 h 426806"/>
                <a:gd name="connsiteX30" fmla="*/ 449245 w 753922"/>
                <a:gd name="connsiteY30" fmla="*/ 197883 h 426806"/>
                <a:gd name="connsiteX31" fmla="*/ 462458 w 753922"/>
                <a:gd name="connsiteY31" fmla="*/ 199435 h 426806"/>
                <a:gd name="connsiteX32" fmla="*/ 498211 w 753922"/>
                <a:gd name="connsiteY32" fmla="*/ 196331 h 426806"/>
                <a:gd name="connsiteX33" fmla="*/ 532409 w 753922"/>
                <a:gd name="connsiteY33" fmla="*/ 183139 h 426806"/>
                <a:gd name="connsiteX34" fmla="*/ 554949 w 753922"/>
                <a:gd name="connsiteY34" fmla="*/ 158307 h 426806"/>
                <a:gd name="connsiteX35" fmla="*/ 565053 w 753922"/>
                <a:gd name="connsiteY35" fmla="*/ 138130 h 426806"/>
                <a:gd name="connsiteX36" fmla="*/ 570494 w 753922"/>
                <a:gd name="connsiteY36" fmla="*/ 115626 h 426806"/>
                <a:gd name="connsiteX37" fmla="*/ 568162 w 753922"/>
                <a:gd name="connsiteY37" fmla="*/ 98554 h 426806"/>
                <a:gd name="connsiteX38" fmla="*/ 564276 w 753922"/>
                <a:gd name="connsiteY38" fmla="*/ 80705 h 426806"/>
                <a:gd name="connsiteX39" fmla="*/ 569717 w 753922"/>
                <a:gd name="connsiteY39" fmla="*/ 72945 h 426806"/>
                <a:gd name="connsiteX40" fmla="*/ 576712 w 753922"/>
                <a:gd name="connsiteY40" fmla="*/ 68289 h 426806"/>
                <a:gd name="connsiteX41" fmla="*/ 594589 w 753922"/>
                <a:gd name="connsiteY41" fmla="*/ 63633 h 426806"/>
                <a:gd name="connsiteX42" fmla="*/ 614797 w 753922"/>
                <a:gd name="connsiteY42" fmla="*/ 62857 h 426806"/>
                <a:gd name="connsiteX43" fmla="*/ 699516 w 753922"/>
                <a:gd name="connsiteY43" fmla="*/ 17072 h 426806"/>
                <a:gd name="connsiteX44" fmla="*/ 711952 w 753922"/>
                <a:gd name="connsiteY44" fmla="*/ 13192 h 426806"/>
                <a:gd name="connsiteX45" fmla="*/ 742264 w 753922"/>
                <a:gd name="connsiteY45" fmla="*/ 0 h 426806"/>
                <a:gd name="connsiteX46" fmla="*/ 753923 w 753922"/>
                <a:gd name="connsiteY46" fmla="*/ 22504 h 426806"/>
                <a:gd name="connsiteX47" fmla="*/ 738378 w 753922"/>
                <a:gd name="connsiteY47" fmla="*/ 52769 h 426806"/>
                <a:gd name="connsiteX48" fmla="*/ 719724 w 753922"/>
                <a:gd name="connsiteY48" fmla="*/ 78377 h 426806"/>
                <a:gd name="connsiteX49" fmla="*/ 711952 w 753922"/>
                <a:gd name="connsiteY49" fmla="*/ 111746 h 426806"/>
                <a:gd name="connsiteX50" fmla="*/ 721279 w 753922"/>
                <a:gd name="connsiteY50" fmla="*/ 148994 h 426806"/>
                <a:gd name="connsiteX51" fmla="*/ 743818 w 753922"/>
                <a:gd name="connsiteY51" fmla="*/ 176155 h 426806"/>
                <a:gd name="connsiteX52" fmla="*/ 750037 w 753922"/>
                <a:gd name="connsiteY52" fmla="*/ 191675 h 426806"/>
                <a:gd name="connsiteX53" fmla="*/ 747705 w 753922"/>
                <a:gd name="connsiteY53" fmla="*/ 208747 h 426806"/>
                <a:gd name="connsiteX54" fmla="*/ 743041 w 753922"/>
                <a:gd name="connsiteY54" fmla="*/ 227372 h 426806"/>
                <a:gd name="connsiteX55" fmla="*/ 736046 w 753922"/>
                <a:gd name="connsiteY55" fmla="*/ 239788 h 426806"/>
                <a:gd name="connsiteX56" fmla="*/ 723610 w 753922"/>
                <a:gd name="connsiteY56" fmla="*/ 235908 h 426806"/>
                <a:gd name="connsiteX57" fmla="*/ 712729 w 753922"/>
                <a:gd name="connsiteY57" fmla="*/ 233580 h 426806"/>
                <a:gd name="connsiteX58" fmla="*/ 694852 w 753922"/>
                <a:gd name="connsiteY58" fmla="*/ 283244 h 426806"/>
                <a:gd name="connsiteX59" fmla="*/ 715061 w 753922"/>
                <a:gd name="connsiteY59" fmla="*/ 312733 h 426806"/>
                <a:gd name="connsiteX60" fmla="*/ 718947 w 753922"/>
                <a:gd name="connsiteY60" fmla="*/ 333685 h 426806"/>
                <a:gd name="connsiteX61" fmla="*/ 720501 w 753922"/>
                <a:gd name="connsiteY61" fmla="*/ 355414 h 426806"/>
                <a:gd name="connsiteX62" fmla="*/ 596920 w 753922"/>
                <a:gd name="connsiteY62" fmla="*/ 359294 h 426806"/>
                <a:gd name="connsiteX63" fmla="*/ 590702 w 753922"/>
                <a:gd name="connsiteY63" fmla="*/ 356966 h 426806"/>
                <a:gd name="connsiteX64" fmla="*/ 577489 w 753922"/>
                <a:gd name="connsiteY64" fmla="*/ 346878 h 426806"/>
                <a:gd name="connsiteX65" fmla="*/ 569717 w 753922"/>
                <a:gd name="connsiteY65" fmla="*/ 342997 h 426806"/>
                <a:gd name="connsiteX66" fmla="*/ 552617 w 753922"/>
                <a:gd name="connsiteY66" fmla="*/ 346101 h 426806"/>
                <a:gd name="connsiteX67" fmla="*/ 547177 w 753922"/>
                <a:gd name="connsiteY67" fmla="*/ 361622 h 426806"/>
                <a:gd name="connsiteX68" fmla="*/ 538627 w 753922"/>
                <a:gd name="connsiteY68" fmla="*/ 376366 h 426806"/>
                <a:gd name="connsiteX69" fmla="*/ 529300 w 753922"/>
                <a:gd name="connsiteY69" fmla="*/ 391110 h 426806"/>
                <a:gd name="connsiteX70" fmla="*/ 518419 w 753922"/>
                <a:gd name="connsiteY70" fmla="*/ 398094 h 426806"/>
                <a:gd name="connsiteX71" fmla="*/ 505983 w 753922"/>
                <a:gd name="connsiteY71" fmla="*/ 402750 h 426806"/>
                <a:gd name="connsiteX72" fmla="*/ 477225 w 753922"/>
                <a:gd name="connsiteY72" fmla="*/ 401198 h 426806"/>
                <a:gd name="connsiteX73" fmla="*/ 449245 w 753922"/>
                <a:gd name="connsiteY73" fmla="*/ 403526 h 426806"/>
                <a:gd name="connsiteX74" fmla="*/ 439141 w 753922"/>
                <a:gd name="connsiteY74" fmla="*/ 409734 h 426806"/>
                <a:gd name="connsiteX75" fmla="*/ 410383 w 753922"/>
                <a:gd name="connsiteY75" fmla="*/ 413614 h 426806"/>
                <a:gd name="connsiteX76" fmla="*/ 394838 w 753922"/>
                <a:gd name="connsiteY76" fmla="*/ 419823 h 426806"/>
                <a:gd name="connsiteX77" fmla="*/ 363748 w 753922"/>
                <a:gd name="connsiteY77" fmla="*/ 417495 h 426806"/>
                <a:gd name="connsiteX78" fmla="*/ 333436 w 753922"/>
                <a:gd name="connsiteY78" fmla="*/ 409734 h 426806"/>
                <a:gd name="connsiteX79" fmla="*/ 282138 w 753922"/>
                <a:gd name="connsiteY79" fmla="*/ 418271 h 426806"/>
                <a:gd name="connsiteX80" fmla="*/ 267370 w 753922"/>
                <a:gd name="connsiteY80" fmla="*/ 416719 h 426806"/>
                <a:gd name="connsiteX81" fmla="*/ 237058 w 753922"/>
                <a:gd name="connsiteY81" fmla="*/ 426807 h 426806"/>
                <a:gd name="connsiteX82" fmla="*/ 224622 w 753922"/>
                <a:gd name="connsiteY82" fmla="*/ 424479 h 426806"/>
                <a:gd name="connsiteX83" fmla="*/ 213741 w 753922"/>
                <a:gd name="connsiteY83" fmla="*/ 414391 h 426806"/>
                <a:gd name="connsiteX84" fmla="*/ 207523 w 753922"/>
                <a:gd name="connsiteY84" fmla="*/ 410510 h 426806"/>
                <a:gd name="connsiteX85" fmla="*/ 197419 w 753922"/>
                <a:gd name="connsiteY85" fmla="*/ 408958 h 426806"/>
                <a:gd name="connsiteX86" fmla="*/ 197419 w 753922"/>
                <a:gd name="connsiteY86" fmla="*/ 406630 h 426806"/>
                <a:gd name="connsiteX87" fmla="*/ 188869 w 753922"/>
                <a:gd name="connsiteY87" fmla="*/ 392662 h 426806"/>
                <a:gd name="connsiteX88" fmla="*/ 185760 w 753922"/>
                <a:gd name="connsiteY88" fmla="*/ 389558 h 426806"/>
                <a:gd name="connsiteX89" fmla="*/ 176433 w 753922"/>
                <a:gd name="connsiteY89" fmla="*/ 383350 h 426806"/>
                <a:gd name="connsiteX90" fmla="*/ 178765 w 753922"/>
                <a:gd name="connsiteY90" fmla="*/ 379470 h 426806"/>
                <a:gd name="connsiteX91" fmla="*/ 170215 w 753922"/>
                <a:gd name="connsiteY91" fmla="*/ 373262 h 426806"/>
                <a:gd name="connsiteX92" fmla="*/ 158557 w 753922"/>
                <a:gd name="connsiteY92" fmla="*/ 374814 h 426806"/>
                <a:gd name="connsiteX93" fmla="*/ 136017 w 753922"/>
                <a:gd name="connsiteY93" fmla="*/ 383350 h 426806"/>
                <a:gd name="connsiteX94" fmla="*/ 125135 w 753922"/>
                <a:gd name="connsiteY94" fmla="*/ 382574 h 426806"/>
                <a:gd name="connsiteX95" fmla="*/ 95600 w 753922"/>
                <a:gd name="connsiteY95" fmla="*/ 367054 h 426806"/>
                <a:gd name="connsiteX96" fmla="*/ 92491 w 753922"/>
                <a:gd name="connsiteY96" fmla="*/ 367054 h 426806"/>
                <a:gd name="connsiteX97" fmla="*/ 90160 w 753922"/>
                <a:gd name="connsiteY97" fmla="*/ 368606 h 426806"/>
                <a:gd name="connsiteX98" fmla="*/ 87828 w 753922"/>
                <a:gd name="connsiteY98" fmla="*/ 368606 h 426806"/>
                <a:gd name="connsiteX99" fmla="*/ 81610 w 753922"/>
                <a:gd name="connsiteY99" fmla="*/ 362398 h 426806"/>
                <a:gd name="connsiteX100" fmla="*/ 80056 w 753922"/>
                <a:gd name="connsiteY100" fmla="*/ 361622 h 426806"/>
                <a:gd name="connsiteX101" fmla="*/ 69952 w 753922"/>
                <a:gd name="connsiteY101" fmla="*/ 359294 h 426806"/>
                <a:gd name="connsiteX102" fmla="*/ 48966 w 753922"/>
                <a:gd name="connsiteY102" fmla="*/ 356190 h 426806"/>
                <a:gd name="connsiteX103" fmla="*/ 44302 w 753922"/>
                <a:gd name="connsiteY103" fmla="*/ 354638 h 426806"/>
                <a:gd name="connsiteX104" fmla="*/ 39639 w 753922"/>
                <a:gd name="connsiteY104" fmla="*/ 352310 h 426806"/>
                <a:gd name="connsiteX105" fmla="*/ 34198 w 753922"/>
                <a:gd name="connsiteY105" fmla="*/ 347653 h 426806"/>
                <a:gd name="connsiteX106" fmla="*/ 27980 w 753922"/>
                <a:gd name="connsiteY106" fmla="*/ 339117 h 426806"/>
                <a:gd name="connsiteX107" fmla="*/ 24094 w 753922"/>
                <a:gd name="connsiteY107" fmla="*/ 336789 h 426806"/>
                <a:gd name="connsiteX108" fmla="*/ 19431 w 753922"/>
                <a:gd name="connsiteY108" fmla="*/ 341445 h 426806"/>
                <a:gd name="connsiteX109" fmla="*/ 13990 w 753922"/>
                <a:gd name="connsiteY109" fmla="*/ 336013 h 426806"/>
                <a:gd name="connsiteX110" fmla="*/ 8549 w 753922"/>
                <a:gd name="connsiteY110" fmla="*/ 327477 h 426806"/>
                <a:gd name="connsiteX111" fmla="*/ 5440 w 753922"/>
                <a:gd name="connsiteY111" fmla="*/ 318165 h 426806"/>
                <a:gd name="connsiteX112" fmla="*/ 4663 w 753922"/>
                <a:gd name="connsiteY112" fmla="*/ 310405 h 426806"/>
                <a:gd name="connsiteX113" fmla="*/ 3109 w 753922"/>
                <a:gd name="connsiteY113" fmla="*/ 305749 h 426806"/>
                <a:gd name="connsiteX114" fmla="*/ 777 w 753922"/>
                <a:gd name="connsiteY114" fmla="*/ 303421 h 426806"/>
                <a:gd name="connsiteX115" fmla="*/ 0 w 753922"/>
                <a:gd name="connsiteY115" fmla="*/ 300317 h 426806"/>
                <a:gd name="connsiteX116" fmla="*/ 5440 w 753922"/>
                <a:gd name="connsiteY116" fmla="*/ 290229 h 426806"/>
                <a:gd name="connsiteX117" fmla="*/ 7772 w 753922"/>
                <a:gd name="connsiteY117" fmla="*/ 281692 h 426806"/>
                <a:gd name="connsiteX118" fmla="*/ 9327 w 753922"/>
                <a:gd name="connsiteY118" fmla="*/ 276260 h 426806"/>
                <a:gd name="connsiteX119" fmla="*/ 13990 w 753922"/>
                <a:gd name="connsiteY119" fmla="*/ 269276 h 426806"/>
                <a:gd name="connsiteX120" fmla="*/ 19431 w 753922"/>
                <a:gd name="connsiteY120" fmla="*/ 263068 h 426806"/>
                <a:gd name="connsiteX121" fmla="*/ 26426 w 753922"/>
                <a:gd name="connsiteY121" fmla="*/ 259188 h 426806"/>
                <a:gd name="connsiteX122" fmla="*/ 35753 w 753922"/>
                <a:gd name="connsiteY122" fmla="*/ 257636 h 426806"/>
                <a:gd name="connsiteX123" fmla="*/ 41194 w 753922"/>
                <a:gd name="connsiteY123" fmla="*/ 254532 h 426806"/>
                <a:gd name="connsiteX124" fmla="*/ 45080 w 753922"/>
                <a:gd name="connsiteY124" fmla="*/ 247548 h 426806"/>
                <a:gd name="connsiteX125" fmla="*/ 47411 w 753922"/>
                <a:gd name="connsiteY125" fmla="*/ 239012 h 426806"/>
                <a:gd name="connsiteX126" fmla="*/ 45080 w 753922"/>
                <a:gd name="connsiteY126" fmla="*/ 231252 h 426806"/>
                <a:gd name="connsiteX127" fmla="*/ 49743 w 753922"/>
                <a:gd name="connsiteY127" fmla="*/ 225820 h 426806"/>
                <a:gd name="connsiteX128" fmla="*/ 59070 w 753922"/>
                <a:gd name="connsiteY128" fmla="*/ 224268 h 426806"/>
                <a:gd name="connsiteX129" fmla="*/ 99487 w 753922"/>
                <a:gd name="connsiteY129" fmla="*/ 228148 h 426806"/>
                <a:gd name="connsiteX130" fmla="*/ 104150 w 753922"/>
                <a:gd name="connsiteY130" fmla="*/ 225820 h 426806"/>
                <a:gd name="connsiteX131" fmla="*/ 104927 w 753922"/>
                <a:gd name="connsiteY131" fmla="*/ 221163 h 426806"/>
                <a:gd name="connsiteX132" fmla="*/ 104150 w 753922"/>
                <a:gd name="connsiteY132" fmla="*/ 214955 h 426806"/>
                <a:gd name="connsiteX133" fmla="*/ 105704 w 753922"/>
                <a:gd name="connsiteY133" fmla="*/ 211851 h 426806"/>
                <a:gd name="connsiteX134" fmla="*/ 101041 w 753922"/>
                <a:gd name="connsiteY134" fmla="*/ 197883 h 426806"/>
                <a:gd name="connsiteX135" fmla="*/ 101041 w 753922"/>
                <a:gd name="connsiteY135" fmla="*/ 187019 h 426806"/>
                <a:gd name="connsiteX136" fmla="*/ 99487 w 753922"/>
                <a:gd name="connsiteY136" fmla="*/ 158307 h 426806"/>
                <a:gd name="connsiteX137" fmla="*/ 94823 w 753922"/>
                <a:gd name="connsiteY137" fmla="*/ 144338 h 426806"/>
                <a:gd name="connsiteX138" fmla="*/ 88605 w 753922"/>
                <a:gd name="connsiteY138" fmla="*/ 131922 h 426806"/>
                <a:gd name="connsiteX139" fmla="*/ 88605 w 753922"/>
                <a:gd name="connsiteY139" fmla="*/ 112522 h 426806"/>
                <a:gd name="connsiteX140" fmla="*/ 98709 w 753922"/>
                <a:gd name="connsiteY140" fmla="*/ 99330 h 426806"/>
                <a:gd name="connsiteX141" fmla="*/ 125135 w 753922"/>
                <a:gd name="connsiteY141" fmla="*/ 97778 h 426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</a:cxnLst>
              <a:rect l="l" t="t" r="r" b="b"/>
              <a:pathLst>
                <a:path w="753922" h="426806">
                  <a:moveTo>
                    <a:pt x="125135" y="97778"/>
                  </a:moveTo>
                  <a:lnTo>
                    <a:pt x="134462" y="93121"/>
                  </a:lnTo>
                  <a:lnTo>
                    <a:pt x="146121" y="90794"/>
                  </a:lnTo>
                  <a:lnTo>
                    <a:pt x="160111" y="111746"/>
                  </a:lnTo>
                  <a:lnTo>
                    <a:pt x="160888" y="125714"/>
                  </a:lnTo>
                  <a:lnTo>
                    <a:pt x="155448" y="138130"/>
                  </a:lnTo>
                  <a:lnTo>
                    <a:pt x="155448" y="151322"/>
                  </a:lnTo>
                  <a:lnTo>
                    <a:pt x="170993" y="166843"/>
                  </a:lnTo>
                  <a:lnTo>
                    <a:pt x="181874" y="167619"/>
                  </a:lnTo>
                  <a:lnTo>
                    <a:pt x="210632" y="159859"/>
                  </a:lnTo>
                  <a:lnTo>
                    <a:pt x="239390" y="157530"/>
                  </a:lnTo>
                  <a:lnTo>
                    <a:pt x="254935" y="164515"/>
                  </a:lnTo>
                  <a:lnTo>
                    <a:pt x="258821" y="163739"/>
                  </a:lnTo>
                  <a:lnTo>
                    <a:pt x="265816" y="162187"/>
                  </a:lnTo>
                  <a:lnTo>
                    <a:pt x="269702" y="162187"/>
                  </a:lnTo>
                  <a:lnTo>
                    <a:pt x="281361" y="169171"/>
                  </a:lnTo>
                  <a:lnTo>
                    <a:pt x="293019" y="169947"/>
                  </a:lnTo>
                  <a:lnTo>
                    <a:pt x="307787" y="174603"/>
                  </a:lnTo>
                  <a:lnTo>
                    <a:pt x="323332" y="176155"/>
                  </a:lnTo>
                  <a:lnTo>
                    <a:pt x="340431" y="183915"/>
                  </a:lnTo>
                  <a:lnTo>
                    <a:pt x="355976" y="195555"/>
                  </a:lnTo>
                  <a:lnTo>
                    <a:pt x="372298" y="200211"/>
                  </a:lnTo>
                  <a:lnTo>
                    <a:pt x="379293" y="205643"/>
                  </a:lnTo>
                  <a:lnTo>
                    <a:pt x="387842" y="215731"/>
                  </a:lnTo>
                  <a:lnTo>
                    <a:pt x="390952" y="214955"/>
                  </a:lnTo>
                  <a:lnTo>
                    <a:pt x="397169" y="213403"/>
                  </a:lnTo>
                  <a:lnTo>
                    <a:pt x="406496" y="218059"/>
                  </a:lnTo>
                  <a:lnTo>
                    <a:pt x="415823" y="221163"/>
                  </a:lnTo>
                  <a:lnTo>
                    <a:pt x="426704" y="212627"/>
                  </a:lnTo>
                  <a:lnTo>
                    <a:pt x="436031" y="200987"/>
                  </a:lnTo>
                  <a:lnTo>
                    <a:pt x="449245" y="197883"/>
                  </a:lnTo>
                  <a:lnTo>
                    <a:pt x="462458" y="199435"/>
                  </a:lnTo>
                  <a:lnTo>
                    <a:pt x="498211" y="196331"/>
                  </a:lnTo>
                  <a:lnTo>
                    <a:pt x="532409" y="183139"/>
                  </a:lnTo>
                  <a:lnTo>
                    <a:pt x="554949" y="158307"/>
                  </a:lnTo>
                  <a:lnTo>
                    <a:pt x="565053" y="138130"/>
                  </a:lnTo>
                  <a:lnTo>
                    <a:pt x="570494" y="115626"/>
                  </a:lnTo>
                  <a:lnTo>
                    <a:pt x="568162" y="98554"/>
                  </a:lnTo>
                  <a:lnTo>
                    <a:pt x="564276" y="80705"/>
                  </a:lnTo>
                  <a:lnTo>
                    <a:pt x="569717" y="72945"/>
                  </a:lnTo>
                  <a:lnTo>
                    <a:pt x="576712" y="68289"/>
                  </a:lnTo>
                  <a:lnTo>
                    <a:pt x="594589" y="63633"/>
                  </a:lnTo>
                  <a:lnTo>
                    <a:pt x="614797" y="62857"/>
                  </a:lnTo>
                  <a:lnTo>
                    <a:pt x="699516" y="17072"/>
                  </a:lnTo>
                  <a:lnTo>
                    <a:pt x="711952" y="13192"/>
                  </a:lnTo>
                  <a:lnTo>
                    <a:pt x="742264" y="0"/>
                  </a:lnTo>
                  <a:lnTo>
                    <a:pt x="753923" y="22504"/>
                  </a:lnTo>
                  <a:lnTo>
                    <a:pt x="738378" y="52769"/>
                  </a:lnTo>
                  <a:lnTo>
                    <a:pt x="719724" y="78377"/>
                  </a:lnTo>
                  <a:lnTo>
                    <a:pt x="711952" y="111746"/>
                  </a:lnTo>
                  <a:lnTo>
                    <a:pt x="721279" y="148994"/>
                  </a:lnTo>
                  <a:lnTo>
                    <a:pt x="743818" y="176155"/>
                  </a:lnTo>
                  <a:lnTo>
                    <a:pt x="750037" y="191675"/>
                  </a:lnTo>
                  <a:lnTo>
                    <a:pt x="747705" y="208747"/>
                  </a:lnTo>
                  <a:lnTo>
                    <a:pt x="743041" y="227372"/>
                  </a:lnTo>
                  <a:lnTo>
                    <a:pt x="736046" y="239788"/>
                  </a:lnTo>
                  <a:lnTo>
                    <a:pt x="723610" y="235908"/>
                  </a:lnTo>
                  <a:lnTo>
                    <a:pt x="712729" y="233580"/>
                  </a:lnTo>
                  <a:lnTo>
                    <a:pt x="694852" y="283244"/>
                  </a:lnTo>
                  <a:lnTo>
                    <a:pt x="715061" y="312733"/>
                  </a:lnTo>
                  <a:lnTo>
                    <a:pt x="718947" y="333685"/>
                  </a:lnTo>
                  <a:lnTo>
                    <a:pt x="720501" y="355414"/>
                  </a:lnTo>
                  <a:lnTo>
                    <a:pt x="596920" y="359294"/>
                  </a:lnTo>
                  <a:lnTo>
                    <a:pt x="590702" y="356966"/>
                  </a:lnTo>
                  <a:lnTo>
                    <a:pt x="577489" y="346878"/>
                  </a:lnTo>
                  <a:lnTo>
                    <a:pt x="569717" y="342997"/>
                  </a:lnTo>
                  <a:lnTo>
                    <a:pt x="552617" y="346101"/>
                  </a:lnTo>
                  <a:lnTo>
                    <a:pt x="547177" y="361622"/>
                  </a:lnTo>
                  <a:lnTo>
                    <a:pt x="538627" y="376366"/>
                  </a:lnTo>
                  <a:lnTo>
                    <a:pt x="529300" y="391110"/>
                  </a:lnTo>
                  <a:lnTo>
                    <a:pt x="518419" y="398094"/>
                  </a:lnTo>
                  <a:lnTo>
                    <a:pt x="505983" y="402750"/>
                  </a:lnTo>
                  <a:lnTo>
                    <a:pt x="477225" y="401198"/>
                  </a:lnTo>
                  <a:lnTo>
                    <a:pt x="449245" y="403526"/>
                  </a:lnTo>
                  <a:lnTo>
                    <a:pt x="439141" y="409734"/>
                  </a:lnTo>
                  <a:lnTo>
                    <a:pt x="410383" y="413614"/>
                  </a:lnTo>
                  <a:lnTo>
                    <a:pt x="394838" y="419823"/>
                  </a:lnTo>
                  <a:lnTo>
                    <a:pt x="363748" y="417495"/>
                  </a:lnTo>
                  <a:lnTo>
                    <a:pt x="333436" y="409734"/>
                  </a:lnTo>
                  <a:lnTo>
                    <a:pt x="282138" y="418271"/>
                  </a:lnTo>
                  <a:lnTo>
                    <a:pt x="267370" y="416719"/>
                  </a:lnTo>
                  <a:lnTo>
                    <a:pt x="237058" y="426807"/>
                  </a:lnTo>
                  <a:lnTo>
                    <a:pt x="224622" y="424479"/>
                  </a:lnTo>
                  <a:lnTo>
                    <a:pt x="213741" y="414391"/>
                  </a:lnTo>
                  <a:lnTo>
                    <a:pt x="207523" y="410510"/>
                  </a:lnTo>
                  <a:lnTo>
                    <a:pt x="197419" y="408958"/>
                  </a:lnTo>
                  <a:lnTo>
                    <a:pt x="197419" y="406630"/>
                  </a:lnTo>
                  <a:lnTo>
                    <a:pt x="188869" y="392662"/>
                  </a:lnTo>
                  <a:lnTo>
                    <a:pt x="185760" y="389558"/>
                  </a:lnTo>
                  <a:lnTo>
                    <a:pt x="176433" y="383350"/>
                  </a:lnTo>
                  <a:lnTo>
                    <a:pt x="178765" y="379470"/>
                  </a:lnTo>
                  <a:lnTo>
                    <a:pt x="170215" y="373262"/>
                  </a:lnTo>
                  <a:lnTo>
                    <a:pt x="158557" y="374814"/>
                  </a:lnTo>
                  <a:lnTo>
                    <a:pt x="136017" y="383350"/>
                  </a:lnTo>
                  <a:lnTo>
                    <a:pt x="125135" y="382574"/>
                  </a:lnTo>
                  <a:lnTo>
                    <a:pt x="95600" y="367054"/>
                  </a:lnTo>
                  <a:lnTo>
                    <a:pt x="92491" y="367054"/>
                  </a:lnTo>
                  <a:lnTo>
                    <a:pt x="90160" y="368606"/>
                  </a:lnTo>
                  <a:lnTo>
                    <a:pt x="87828" y="368606"/>
                  </a:lnTo>
                  <a:lnTo>
                    <a:pt x="81610" y="362398"/>
                  </a:lnTo>
                  <a:lnTo>
                    <a:pt x="80056" y="361622"/>
                  </a:lnTo>
                  <a:lnTo>
                    <a:pt x="69952" y="359294"/>
                  </a:lnTo>
                  <a:lnTo>
                    <a:pt x="48966" y="356190"/>
                  </a:lnTo>
                  <a:lnTo>
                    <a:pt x="44302" y="354638"/>
                  </a:lnTo>
                  <a:lnTo>
                    <a:pt x="39639" y="352310"/>
                  </a:lnTo>
                  <a:lnTo>
                    <a:pt x="34198" y="347653"/>
                  </a:lnTo>
                  <a:lnTo>
                    <a:pt x="27980" y="339117"/>
                  </a:lnTo>
                  <a:lnTo>
                    <a:pt x="24094" y="336789"/>
                  </a:lnTo>
                  <a:lnTo>
                    <a:pt x="19431" y="341445"/>
                  </a:lnTo>
                  <a:lnTo>
                    <a:pt x="13990" y="336013"/>
                  </a:lnTo>
                  <a:lnTo>
                    <a:pt x="8549" y="327477"/>
                  </a:lnTo>
                  <a:lnTo>
                    <a:pt x="5440" y="318165"/>
                  </a:lnTo>
                  <a:lnTo>
                    <a:pt x="4663" y="310405"/>
                  </a:lnTo>
                  <a:lnTo>
                    <a:pt x="3109" y="305749"/>
                  </a:lnTo>
                  <a:lnTo>
                    <a:pt x="777" y="303421"/>
                  </a:lnTo>
                  <a:lnTo>
                    <a:pt x="0" y="300317"/>
                  </a:lnTo>
                  <a:lnTo>
                    <a:pt x="5440" y="290229"/>
                  </a:lnTo>
                  <a:lnTo>
                    <a:pt x="7772" y="281692"/>
                  </a:lnTo>
                  <a:lnTo>
                    <a:pt x="9327" y="276260"/>
                  </a:lnTo>
                  <a:lnTo>
                    <a:pt x="13990" y="269276"/>
                  </a:lnTo>
                  <a:lnTo>
                    <a:pt x="19431" y="263068"/>
                  </a:lnTo>
                  <a:lnTo>
                    <a:pt x="26426" y="259188"/>
                  </a:lnTo>
                  <a:lnTo>
                    <a:pt x="35753" y="257636"/>
                  </a:lnTo>
                  <a:lnTo>
                    <a:pt x="41194" y="254532"/>
                  </a:lnTo>
                  <a:lnTo>
                    <a:pt x="45080" y="247548"/>
                  </a:lnTo>
                  <a:lnTo>
                    <a:pt x="47411" y="239012"/>
                  </a:lnTo>
                  <a:lnTo>
                    <a:pt x="45080" y="231252"/>
                  </a:lnTo>
                  <a:lnTo>
                    <a:pt x="49743" y="225820"/>
                  </a:lnTo>
                  <a:lnTo>
                    <a:pt x="59070" y="224268"/>
                  </a:lnTo>
                  <a:lnTo>
                    <a:pt x="99487" y="228148"/>
                  </a:lnTo>
                  <a:lnTo>
                    <a:pt x="104150" y="225820"/>
                  </a:lnTo>
                  <a:lnTo>
                    <a:pt x="104927" y="221163"/>
                  </a:lnTo>
                  <a:lnTo>
                    <a:pt x="104150" y="214955"/>
                  </a:lnTo>
                  <a:lnTo>
                    <a:pt x="105704" y="211851"/>
                  </a:lnTo>
                  <a:lnTo>
                    <a:pt x="101041" y="197883"/>
                  </a:lnTo>
                  <a:lnTo>
                    <a:pt x="101041" y="187019"/>
                  </a:lnTo>
                  <a:lnTo>
                    <a:pt x="99487" y="158307"/>
                  </a:lnTo>
                  <a:lnTo>
                    <a:pt x="94823" y="144338"/>
                  </a:lnTo>
                  <a:lnTo>
                    <a:pt x="88605" y="131922"/>
                  </a:lnTo>
                  <a:lnTo>
                    <a:pt x="88605" y="112522"/>
                  </a:lnTo>
                  <a:lnTo>
                    <a:pt x="98709" y="99330"/>
                  </a:lnTo>
                  <a:lnTo>
                    <a:pt x="125135" y="9777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tr-TR"/>
            </a:p>
          </p:txBody>
        </p:sp>
        <p:sp>
          <p:nvSpPr>
            <p:cNvPr id="249" name="Serbest Form 248">
              <a:extLst>
                <a:ext uri="{FF2B5EF4-FFF2-40B4-BE49-F238E27FC236}">
                  <a16:creationId xmlns:a16="http://schemas.microsoft.com/office/drawing/2014/main" id="{AB9516C9-D622-5681-4EE3-D8CF9D0AF46D}"/>
                </a:ext>
              </a:extLst>
            </p:cNvPr>
            <p:cNvSpPr/>
            <p:nvPr/>
          </p:nvSpPr>
          <p:spPr>
            <a:xfrm>
              <a:off x="13536255" y="5834624"/>
              <a:ext cx="1136990" cy="1032528"/>
            </a:xfrm>
            <a:custGeom>
              <a:avLst/>
              <a:gdLst>
                <a:gd name="connsiteX0" fmla="*/ 404942 w 601583"/>
                <a:gd name="connsiteY0" fmla="*/ 48113 h 546312"/>
                <a:gd name="connsiteX1" fmla="*/ 420487 w 601583"/>
                <a:gd name="connsiteY1" fmla="*/ 38025 h 546312"/>
                <a:gd name="connsiteX2" fmla="*/ 438364 w 601583"/>
                <a:gd name="connsiteY2" fmla="*/ 32592 h 546312"/>
                <a:gd name="connsiteX3" fmla="*/ 450799 w 601583"/>
                <a:gd name="connsiteY3" fmla="*/ 24832 h 546312"/>
                <a:gd name="connsiteX4" fmla="*/ 463235 w 601583"/>
                <a:gd name="connsiteY4" fmla="*/ 14744 h 546312"/>
                <a:gd name="connsiteX5" fmla="*/ 531632 w 601583"/>
                <a:gd name="connsiteY5" fmla="*/ 0 h 546312"/>
                <a:gd name="connsiteX6" fmla="*/ 532409 w 601583"/>
                <a:gd name="connsiteY6" fmla="*/ 35696 h 546312"/>
                <a:gd name="connsiteX7" fmla="*/ 543291 w 601583"/>
                <a:gd name="connsiteY7" fmla="*/ 59753 h 546312"/>
                <a:gd name="connsiteX8" fmla="*/ 586816 w 601583"/>
                <a:gd name="connsiteY8" fmla="*/ 86137 h 546312"/>
                <a:gd name="connsiteX9" fmla="*/ 601584 w 601583"/>
                <a:gd name="connsiteY9" fmla="*/ 109418 h 546312"/>
                <a:gd name="connsiteX10" fmla="*/ 590702 w 601583"/>
                <a:gd name="connsiteY10" fmla="*/ 144338 h 546312"/>
                <a:gd name="connsiteX11" fmla="*/ 564276 w 601583"/>
                <a:gd name="connsiteY11" fmla="*/ 164515 h 546312"/>
                <a:gd name="connsiteX12" fmla="*/ 544068 w 601583"/>
                <a:gd name="connsiteY12" fmla="*/ 186243 h 546312"/>
                <a:gd name="connsiteX13" fmla="*/ 509869 w 601583"/>
                <a:gd name="connsiteY13" fmla="*/ 236684 h 546312"/>
                <a:gd name="connsiteX14" fmla="*/ 503651 w 601583"/>
                <a:gd name="connsiteY14" fmla="*/ 251428 h 546312"/>
                <a:gd name="connsiteX15" fmla="*/ 495879 w 601583"/>
                <a:gd name="connsiteY15" fmla="*/ 264620 h 546312"/>
                <a:gd name="connsiteX16" fmla="*/ 472562 w 601583"/>
                <a:gd name="connsiteY16" fmla="*/ 280916 h 546312"/>
                <a:gd name="connsiteX17" fmla="*/ 432923 w 601583"/>
                <a:gd name="connsiteY17" fmla="*/ 303421 h 546312"/>
                <a:gd name="connsiteX18" fmla="*/ 426705 w 601583"/>
                <a:gd name="connsiteY18" fmla="*/ 310405 h 546312"/>
                <a:gd name="connsiteX19" fmla="*/ 422819 w 601583"/>
                <a:gd name="connsiteY19" fmla="*/ 329805 h 546312"/>
                <a:gd name="connsiteX20" fmla="*/ 425150 w 601583"/>
                <a:gd name="connsiteY20" fmla="*/ 339893 h 546312"/>
                <a:gd name="connsiteX21" fmla="*/ 438364 w 601583"/>
                <a:gd name="connsiteY21" fmla="*/ 370158 h 546312"/>
                <a:gd name="connsiteX22" fmla="*/ 439918 w 601583"/>
                <a:gd name="connsiteY22" fmla="*/ 375590 h 546312"/>
                <a:gd name="connsiteX23" fmla="*/ 440695 w 601583"/>
                <a:gd name="connsiteY23" fmla="*/ 388006 h 546312"/>
                <a:gd name="connsiteX24" fmla="*/ 436809 w 601583"/>
                <a:gd name="connsiteY24" fmla="*/ 404302 h 546312"/>
                <a:gd name="connsiteX25" fmla="*/ 443804 w 601583"/>
                <a:gd name="connsiteY25" fmla="*/ 428359 h 546312"/>
                <a:gd name="connsiteX26" fmla="*/ 463235 w 601583"/>
                <a:gd name="connsiteY26" fmla="*/ 435343 h 546312"/>
                <a:gd name="connsiteX27" fmla="*/ 453131 w 601583"/>
                <a:gd name="connsiteY27" fmla="*/ 466383 h 546312"/>
                <a:gd name="connsiteX28" fmla="*/ 448468 w 601583"/>
                <a:gd name="connsiteY28" fmla="*/ 471815 h 546312"/>
                <a:gd name="connsiteX29" fmla="*/ 444581 w 601583"/>
                <a:gd name="connsiteY29" fmla="*/ 478024 h 546312"/>
                <a:gd name="connsiteX30" fmla="*/ 444581 w 601583"/>
                <a:gd name="connsiteY30" fmla="*/ 491992 h 546312"/>
                <a:gd name="connsiteX31" fmla="*/ 446136 w 601583"/>
                <a:gd name="connsiteY31" fmla="*/ 506736 h 546312"/>
                <a:gd name="connsiteX32" fmla="*/ 444581 w 601583"/>
                <a:gd name="connsiteY32" fmla="*/ 528464 h 546312"/>
                <a:gd name="connsiteX33" fmla="*/ 433700 w 601583"/>
                <a:gd name="connsiteY33" fmla="*/ 544760 h 546312"/>
                <a:gd name="connsiteX34" fmla="*/ 419710 w 601583"/>
                <a:gd name="connsiteY34" fmla="*/ 546312 h 546312"/>
                <a:gd name="connsiteX35" fmla="*/ 394838 w 601583"/>
                <a:gd name="connsiteY35" fmla="*/ 527688 h 546312"/>
                <a:gd name="connsiteX36" fmla="*/ 357530 w 601583"/>
                <a:gd name="connsiteY36" fmla="*/ 506736 h 546312"/>
                <a:gd name="connsiteX37" fmla="*/ 334213 w 601583"/>
                <a:gd name="connsiteY37" fmla="*/ 489664 h 546312"/>
                <a:gd name="connsiteX38" fmla="*/ 317891 w 601583"/>
                <a:gd name="connsiteY38" fmla="*/ 482679 h 546312"/>
                <a:gd name="connsiteX39" fmla="*/ 292242 w 601583"/>
                <a:gd name="connsiteY39" fmla="*/ 476471 h 546312"/>
                <a:gd name="connsiteX40" fmla="*/ 265816 w 601583"/>
                <a:gd name="connsiteY40" fmla="*/ 465607 h 546312"/>
                <a:gd name="connsiteX41" fmla="*/ 241721 w 601583"/>
                <a:gd name="connsiteY41" fmla="*/ 446983 h 546312"/>
                <a:gd name="connsiteX42" fmla="*/ 219959 w 601583"/>
                <a:gd name="connsiteY42" fmla="*/ 425255 h 546312"/>
                <a:gd name="connsiteX43" fmla="*/ 195087 w 601583"/>
                <a:gd name="connsiteY43" fmla="*/ 413614 h 546312"/>
                <a:gd name="connsiteX44" fmla="*/ 163220 w 601583"/>
                <a:gd name="connsiteY44" fmla="*/ 426031 h 546312"/>
                <a:gd name="connsiteX45" fmla="*/ 131354 w 601583"/>
                <a:gd name="connsiteY45" fmla="*/ 433791 h 546312"/>
                <a:gd name="connsiteX46" fmla="*/ 91714 w 601583"/>
                <a:gd name="connsiteY46" fmla="*/ 430687 h 546312"/>
                <a:gd name="connsiteX47" fmla="*/ 53630 w 601583"/>
                <a:gd name="connsiteY47" fmla="*/ 415943 h 546312"/>
                <a:gd name="connsiteX48" fmla="*/ 52852 w 601583"/>
                <a:gd name="connsiteY48" fmla="*/ 405854 h 546312"/>
                <a:gd name="connsiteX49" fmla="*/ 54407 w 601583"/>
                <a:gd name="connsiteY49" fmla="*/ 394990 h 546312"/>
                <a:gd name="connsiteX50" fmla="*/ 54407 w 601583"/>
                <a:gd name="connsiteY50" fmla="*/ 377918 h 546312"/>
                <a:gd name="connsiteX51" fmla="*/ 52852 w 601583"/>
                <a:gd name="connsiteY51" fmla="*/ 360846 h 546312"/>
                <a:gd name="connsiteX52" fmla="*/ 44303 w 601583"/>
                <a:gd name="connsiteY52" fmla="*/ 335237 h 546312"/>
                <a:gd name="connsiteX53" fmla="*/ 31090 w 601583"/>
                <a:gd name="connsiteY53" fmla="*/ 271604 h 546312"/>
                <a:gd name="connsiteX54" fmla="*/ 0 w 601583"/>
                <a:gd name="connsiteY54" fmla="*/ 259964 h 546312"/>
                <a:gd name="connsiteX55" fmla="*/ 3886 w 601583"/>
                <a:gd name="connsiteY55" fmla="*/ 253756 h 546312"/>
                <a:gd name="connsiteX56" fmla="*/ 60625 w 601583"/>
                <a:gd name="connsiteY56" fmla="*/ 232028 h 546312"/>
                <a:gd name="connsiteX57" fmla="*/ 123581 w 601583"/>
                <a:gd name="connsiteY57" fmla="*/ 236684 h 546312"/>
                <a:gd name="connsiteX58" fmla="*/ 149230 w 601583"/>
                <a:gd name="connsiteY58" fmla="*/ 221939 h 546312"/>
                <a:gd name="connsiteX59" fmla="*/ 170993 w 601583"/>
                <a:gd name="connsiteY59" fmla="*/ 197883 h 546312"/>
                <a:gd name="connsiteX60" fmla="*/ 186538 w 601583"/>
                <a:gd name="connsiteY60" fmla="*/ 184691 h 546312"/>
                <a:gd name="connsiteX61" fmla="*/ 184206 w 601583"/>
                <a:gd name="connsiteY61" fmla="*/ 164515 h 546312"/>
                <a:gd name="connsiteX62" fmla="*/ 172547 w 601583"/>
                <a:gd name="connsiteY62" fmla="*/ 145890 h 546312"/>
                <a:gd name="connsiteX63" fmla="*/ 179542 w 601583"/>
                <a:gd name="connsiteY63" fmla="*/ 128818 h 546312"/>
                <a:gd name="connsiteX64" fmla="*/ 212186 w 601583"/>
                <a:gd name="connsiteY64" fmla="*/ 129594 h 546312"/>
                <a:gd name="connsiteX65" fmla="*/ 219959 w 601583"/>
                <a:gd name="connsiteY65" fmla="*/ 122610 h 546312"/>
                <a:gd name="connsiteX66" fmla="*/ 224623 w 601583"/>
                <a:gd name="connsiteY66" fmla="*/ 100882 h 546312"/>
                <a:gd name="connsiteX67" fmla="*/ 231617 w 601583"/>
                <a:gd name="connsiteY67" fmla="*/ 95449 h 546312"/>
                <a:gd name="connsiteX68" fmla="*/ 247940 w 601583"/>
                <a:gd name="connsiteY68" fmla="*/ 93897 h 546312"/>
                <a:gd name="connsiteX69" fmla="*/ 262707 w 601583"/>
                <a:gd name="connsiteY69" fmla="*/ 87689 h 546312"/>
                <a:gd name="connsiteX70" fmla="*/ 274366 w 601583"/>
                <a:gd name="connsiteY70" fmla="*/ 79153 h 546312"/>
                <a:gd name="connsiteX71" fmla="*/ 287579 w 601583"/>
                <a:gd name="connsiteY71" fmla="*/ 74497 h 546312"/>
                <a:gd name="connsiteX72" fmla="*/ 347426 w 601583"/>
                <a:gd name="connsiteY72" fmla="*/ 81481 h 546312"/>
                <a:gd name="connsiteX73" fmla="*/ 377738 w 601583"/>
                <a:gd name="connsiteY73" fmla="*/ 69841 h 546312"/>
                <a:gd name="connsiteX74" fmla="*/ 404942 w 601583"/>
                <a:gd name="connsiteY74" fmla="*/ 48113 h 546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601583" h="546312">
                  <a:moveTo>
                    <a:pt x="404942" y="48113"/>
                  </a:moveTo>
                  <a:lnTo>
                    <a:pt x="420487" y="38025"/>
                  </a:lnTo>
                  <a:lnTo>
                    <a:pt x="438364" y="32592"/>
                  </a:lnTo>
                  <a:lnTo>
                    <a:pt x="450799" y="24832"/>
                  </a:lnTo>
                  <a:lnTo>
                    <a:pt x="463235" y="14744"/>
                  </a:lnTo>
                  <a:lnTo>
                    <a:pt x="531632" y="0"/>
                  </a:lnTo>
                  <a:lnTo>
                    <a:pt x="532409" y="35696"/>
                  </a:lnTo>
                  <a:lnTo>
                    <a:pt x="543291" y="59753"/>
                  </a:lnTo>
                  <a:lnTo>
                    <a:pt x="586816" y="86137"/>
                  </a:lnTo>
                  <a:lnTo>
                    <a:pt x="601584" y="109418"/>
                  </a:lnTo>
                  <a:lnTo>
                    <a:pt x="590702" y="144338"/>
                  </a:lnTo>
                  <a:lnTo>
                    <a:pt x="564276" y="164515"/>
                  </a:lnTo>
                  <a:lnTo>
                    <a:pt x="544068" y="186243"/>
                  </a:lnTo>
                  <a:lnTo>
                    <a:pt x="509869" y="236684"/>
                  </a:lnTo>
                  <a:lnTo>
                    <a:pt x="503651" y="251428"/>
                  </a:lnTo>
                  <a:lnTo>
                    <a:pt x="495879" y="264620"/>
                  </a:lnTo>
                  <a:lnTo>
                    <a:pt x="472562" y="280916"/>
                  </a:lnTo>
                  <a:lnTo>
                    <a:pt x="432923" y="303421"/>
                  </a:lnTo>
                  <a:lnTo>
                    <a:pt x="426705" y="310405"/>
                  </a:lnTo>
                  <a:lnTo>
                    <a:pt x="422819" y="329805"/>
                  </a:lnTo>
                  <a:lnTo>
                    <a:pt x="425150" y="339893"/>
                  </a:lnTo>
                  <a:lnTo>
                    <a:pt x="438364" y="370158"/>
                  </a:lnTo>
                  <a:lnTo>
                    <a:pt x="439918" y="375590"/>
                  </a:lnTo>
                  <a:lnTo>
                    <a:pt x="440695" y="388006"/>
                  </a:lnTo>
                  <a:lnTo>
                    <a:pt x="436809" y="404302"/>
                  </a:lnTo>
                  <a:lnTo>
                    <a:pt x="443804" y="428359"/>
                  </a:lnTo>
                  <a:lnTo>
                    <a:pt x="463235" y="435343"/>
                  </a:lnTo>
                  <a:lnTo>
                    <a:pt x="453131" y="466383"/>
                  </a:lnTo>
                  <a:lnTo>
                    <a:pt x="448468" y="471815"/>
                  </a:lnTo>
                  <a:lnTo>
                    <a:pt x="444581" y="478024"/>
                  </a:lnTo>
                  <a:lnTo>
                    <a:pt x="444581" y="491992"/>
                  </a:lnTo>
                  <a:lnTo>
                    <a:pt x="446136" y="506736"/>
                  </a:lnTo>
                  <a:lnTo>
                    <a:pt x="444581" y="528464"/>
                  </a:lnTo>
                  <a:lnTo>
                    <a:pt x="433700" y="544760"/>
                  </a:lnTo>
                  <a:lnTo>
                    <a:pt x="419710" y="546312"/>
                  </a:lnTo>
                  <a:lnTo>
                    <a:pt x="394838" y="527688"/>
                  </a:lnTo>
                  <a:lnTo>
                    <a:pt x="357530" y="506736"/>
                  </a:lnTo>
                  <a:lnTo>
                    <a:pt x="334213" y="489664"/>
                  </a:lnTo>
                  <a:lnTo>
                    <a:pt x="317891" y="482679"/>
                  </a:lnTo>
                  <a:lnTo>
                    <a:pt x="292242" y="476471"/>
                  </a:lnTo>
                  <a:lnTo>
                    <a:pt x="265816" y="465607"/>
                  </a:lnTo>
                  <a:lnTo>
                    <a:pt x="241721" y="446983"/>
                  </a:lnTo>
                  <a:lnTo>
                    <a:pt x="219959" y="425255"/>
                  </a:lnTo>
                  <a:lnTo>
                    <a:pt x="195087" y="413614"/>
                  </a:lnTo>
                  <a:lnTo>
                    <a:pt x="163220" y="426031"/>
                  </a:lnTo>
                  <a:lnTo>
                    <a:pt x="131354" y="433791"/>
                  </a:lnTo>
                  <a:lnTo>
                    <a:pt x="91714" y="430687"/>
                  </a:lnTo>
                  <a:lnTo>
                    <a:pt x="53630" y="415943"/>
                  </a:lnTo>
                  <a:lnTo>
                    <a:pt x="52852" y="405854"/>
                  </a:lnTo>
                  <a:lnTo>
                    <a:pt x="54407" y="394990"/>
                  </a:lnTo>
                  <a:lnTo>
                    <a:pt x="54407" y="377918"/>
                  </a:lnTo>
                  <a:lnTo>
                    <a:pt x="52852" y="360846"/>
                  </a:lnTo>
                  <a:lnTo>
                    <a:pt x="44303" y="335237"/>
                  </a:lnTo>
                  <a:lnTo>
                    <a:pt x="31090" y="271604"/>
                  </a:lnTo>
                  <a:lnTo>
                    <a:pt x="0" y="259964"/>
                  </a:lnTo>
                  <a:lnTo>
                    <a:pt x="3886" y="253756"/>
                  </a:lnTo>
                  <a:lnTo>
                    <a:pt x="60625" y="232028"/>
                  </a:lnTo>
                  <a:lnTo>
                    <a:pt x="123581" y="236684"/>
                  </a:lnTo>
                  <a:lnTo>
                    <a:pt x="149230" y="221939"/>
                  </a:lnTo>
                  <a:lnTo>
                    <a:pt x="170993" y="197883"/>
                  </a:lnTo>
                  <a:lnTo>
                    <a:pt x="186538" y="184691"/>
                  </a:lnTo>
                  <a:lnTo>
                    <a:pt x="184206" y="164515"/>
                  </a:lnTo>
                  <a:lnTo>
                    <a:pt x="172547" y="145890"/>
                  </a:lnTo>
                  <a:lnTo>
                    <a:pt x="179542" y="128818"/>
                  </a:lnTo>
                  <a:lnTo>
                    <a:pt x="212186" y="129594"/>
                  </a:lnTo>
                  <a:lnTo>
                    <a:pt x="219959" y="122610"/>
                  </a:lnTo>
                  <a:lnTo>
                    <a:pt x="224623" y="100882"/>
                  </a:lnTo>
                  <a:lnTo>
                    <a:pt x="231617" y="95449"/>
                  </a:lnTo>
                  <a:lnTo>
                    <a:pt x="247940" y="93897"/>
                  </a:lnTo>
                  <a:lnTo>
                    <a:pt x="262707" y="87689"/>
                  </a:lnTo>
                  <a:lnTo>
                    <a:pt x="274366" y="79153"/>
                  </a:lnTo>
                  <a:lnTo>
                    <a:pt x="287579" y="74497"/>
                  </a:lnTo>
                  <a:lnTo>
                    <a:pt x="347426" y="81481"/>
                  </a:lnTo>
                  <a:lnTo>
                    <a:pt x="377738" y="69841"/>
                  </a:lnTo>
                  <a:lnTo>
                    <a:pt x="404942" y="4811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tr-TR"/>
            </a:p>
          </p:txBody>
        </p:sp>
        <p:sp>
          <p:nvSpPr>
            <p:cNvPr id="250" name="Serbest Form 249">
              <a:extLst>
                <a:ext uri="{FF2B5EF4-FFF2-40B4-BE49-F238E27FC236}">
                  <a16:creationId xmlns:a16="http://schemas.microsoft.com/office/drawing/2014/main" id="{BBD6C1F2-FDE6-BB43-320B-1FF17849D3D9}"/>
                </a:ext>
              </a:extLst>
            </p:cNvPr>
            <p:cNvSpPr/>
            <p:nvPr/>
          </p:nvSpPr>
          <p:spPr>
            <a:xfrm>
              <a:off x="12478589" y="5404890"/>
              <a:ext cx="879918" cy="988528"/>
            </a:xfrm>
            <a:custGeom>
              <a:avLst/>
              <a:gdLst>
                <a:gd name="connsiteX0" fmla="*/ 198973 w 465566"/>
                <a:gd name="connsiteY0" fmla="*/ 14744 h 523032"/>
                <a:gd name="connsiteX1" fmla="*/ 223068 w 465566"/>
                <a:gd name="connsiteY1" fmla="*/ 23280 h 523032"/>
                <a:gd name="connsiteX2" fmla="*/ 255712 w 465566"/>
                <a:gd name="connsiteY2" fmla="*/ 27936 h 523032"/>
                <a:gd name="connsiteX3" fmla="*/ 288356 w 465566"/>
                <a:gd name="connsiteY3" fmla="*/ 13192 h 523032"/>
                <a:gd name="connsiteX4" fmla="*/ 299237 w 465566"/>
                <a:gd name="connsiteY4" fmla="*/ 5432 h 523032"/>
                <a:gd name="connsiteX5" fmla="*/ 310119 w 465566"/>
                <a:gd name="connsiteY5" fmla="*/ 0 h 523032"/>
                <a:gd name="connsiteX6" fmla="*/ 321778 w 465566"/>
                <a:gd name="connsiteY6" fmla="*/ 6984 h 523032"/>
                <a:gd name="connsiteX7" fmla="*/ 357530 w 465566"/>
                <a:gd name="connsiteY7" fmla="*/ 40353 h 523032"/>
                <a:gd name="connsiteX8" fmla="*/ 384734 w 465566"/>
                <a:gd name="connsiteY8" fmla="*/ 53545 h 523032"/>
                <a:gd name="connsiteX9" fmla="*/ 407274 w 465566"/>
                <a:gd name="connsiteY9" fmla="*/ 55873 h 523032"/>
                <a:gd name="connsiteX10" fmla="*/ 423596 w 465566"/>
                <a:gd name="connsiteY10" fmla="*/ 75273 h 523032"/>
                <a:gd name="connsiteX11" fmla="*/ 439141 w 465566"/>
                <a:gd name="connsiteY11" fmla="*/ 102434 h 523032"/>
                <a:gd name="connsiteX12" fmla="*/ 429037 w 465566"/>
                <a:gd name="connsiteY12" fmla="*/ 121058 h 523032"/>
                <a:gd name="connsiteX13" fmla="*/ 426705 w 465566"/>
                <a:gd name="connsiteY13" fmla="*/ 131922 h 523032"/>
                <a:gd name="connsiteX14" fmla="*/ 432923 w 465566"/>
                <a:gd name="connsiteY14" fmla="*/ 145890 h 523032"/>
                <a:gd name="connsiteX15" fmla="*/ 435254 w 465566"/>
                <a:gd name="connsiteY15" fmla="*/ 149770 h 523032"/>
                <a:gd name="connsiteX16" fmla="*/ 438364 w 465566"/>
                <a:gd name="connsiteY16" fmla="*/ 158306 h 523032"/>
                <a:gd name="connsiteX17" fmla="*/ 438364 w 465566"/>
                <a:gd name="connsiteY17" fmla="*/ 166067 h 523032"/>
                <a:gd name="connsiteX18" fmla="*/ 437586 w 465566"/>
                <a:gd name="connsiteY18" fmla="*/ 180811 h 523032"/>
                <a:gd name="connsiteX19" fmla="*/ 446136 w 465566"/>
                <a:gd name="connsiteY19" fmla="*/ 195555 h 523032"/>
                <a:gd name="connsiteX20" fmla="*/ 453131 w 465566"/>
                <a:gd name="connsiteY20" fmla="*/ 202539 h 523032"/>
                <a:gd name="connsiteX21" fmla="*/ 463235 w 465566"/>
                <a:gd name="connsiteY21" fmla="*/ 221163 h 523032"/>
                <a:gd name="connsiteX22" fmla="*/ 465567 w 465566"/>
                <a:gd name="connsiteY22" fmla="*/ 242116 h 523032"/>
                <a:gd name="connsiteX23" fmla="*/ 460903 w 465566"/>
                <a:gd name="connsiteY23" fmla="*/ 260740 h 523032"/>
                <a:gd name="connsiteX24" fmla="*/ 435254 w 465566"/>
                <a:gd name="connsiteY24" fmla="*/ 292557 h 523032"/>
                <a:gd name="connsiteX25" fmla="*/ 424373 w 465566"/>
                <a:gd name="connsiteY25" fmla="*/ 329805 h 523032"/>
                <a:gd name="connsiteX26" fmla="*/ 432145 w 465566"/>
                <a:gd name="connsiteY26" fmla="*/ 356966 h 523032"/>
                <a:gd name="connsiteX27" fmla="*/ 439918 w 465566"/>
                <a:gd name="connsiteY27" fmla="*/ 367830 h 523032"/>
                <a:gd name="connsiteX28" fmla="*/ 444581 w 465566"/>
                <a:gd name="connsiteY28" fmla="*/ 369382 h 523032"/>
                <a:gd name="connsiteX29" fmla="*/ 452354 w 465566"/>
                <a:gd name="connsiteY29" fmla="*/ 376366 h 523032"/>
                <a:gd name="connsiteX30" fmla="*/ 457017 w 465566"/>
                <a:gd name="connsiteY30" fmla="*/ 387230 h 523032"/>
                <a:gd name="connsiteX31" fmla="*/ 459349 w 465566"/>
                <a:gd name="connsiteY31" fmla="*/ 399646 h 523032"/>
                <a:gd name="connsiteX32" fmla="*/ 441472 w 465566"/>
                <a:gd name="connsiteY32" fmla="*/ 412838 h 523032"/>
                <a:gd name="connsiteX33" fmla="*/ 396392 w 465566"/>
                <a:gd name="connsiteY33" fmla="*/ 429911 h 523032"/>
                <a:gd name="connsiteX34" fmla="*/ 350535 w 465566"/>
                <a:gd name="connsiteY34" fmla="*/ 457847 h 523032"/>
                <a:gd name="connsiteX35" fmla="*/ 326441 w 465566"/>
                <a:gd name="connsiteY35" fmla="*/ 464831 h 523032"/>
                <a:gd name="connsiteX36" fmla="*/ 263485 w 465566"/>
                <a:gd name="connsiteY36" fmla="*/ 462503 h 523032"/>
                <a:gd name="connsiteX37" fmla="*/ 245608 w 465566"/>
                <a:gd name="connsiteY37" fmla="*/ 457847 h 523032"/>
                <a:gd name="connsiteX38" fmla="*/ 232395 w 465566"/>
                <a:gd name="connsiteY38" fmla="*/ 456295 h 523032"/>
                <a:gd name="connsiteX39" fmla="*/ 196642 w 465566"/>
                <a:gd name="connsiteY39" fmla="*/ 461727 h 523032"/>
                <a:gd name="connsiteX40" fmla="*/ 175656 w 465566"/>
                <a:gd name="connsiteY40" fmla="*/ 471815 h 523032"/>
                <a:gd name="connsiteX41" fmla="*/ 173324 w 465566"/>
                <a:gd name="connsiteY41" fmla="*/ 485008 h 523032"/>
                <a:gd name="connsiteX42" fmla="*/ 173324 w 465566"/>
                <a:gd name="connsiteY42" fmla="*/ 498976 h 523032"/>
                <a:gd name="connsiteX43" fmla="*/ 163220 w 465566"/>
                <a:gd name="connsiteY43" fmla="*/ 514496 h 523032"/>
                <a:gd name="connsiteX44" fmla="*/ 148453 w 465566"/>
                <a:gd name="connsiteY44" fmla="*/ 521480 h 523032"/>
                <a:gd name="connsiteX45" fmla="*/ 105704 w 465566"/>
                <a:gd name="connsiteY45" fmla="*/ 523032 h 523032"/>
                <a:gd name="connsiteX46" fmla="*/ 104150 w 465566"/>
                <a:gd name="connsiteY46" fmla="*/ 501304 h 523032"/>
                <a:gd name="connsiteX47" fmla="*/ 100264 w 465566"/>
                <a:gd name="connsiteY47" fmla="*/ 480351 h 523032"/>
                <a:gd name="connsiteX48" fmla="*/ 80056 w 465566"/>
                <a:gd name="connsiteY48" fmla="*/ 450863 h 523032"/>
                <a:gd name="connsiteX49" fmla="*/ 97932 w 465566"/>
                <a:gd name="connsiteY49" fmla="*/ 401198 h 523032"/>
                <a:gd name="connsiteX50" fmla="*/ 108814 w 465566"/>
                <a:gd name="connsiteY50" fmla="*/ 403526 h 523032"/>
                <a:gd name="connsiteX51" fmla="*/ 121249 w 465566"/>
                <a:gd name="connsiteY51" fmla="*/ 407406 h 523032"/>
                <a:gd name="connsiteX52" fmla="*/ 128245 w 465566"/>
                <a:gd name="connsiteY52" fmla="*/ 394990 h 523032"/>
                <a:gd name="connsiteX53" fmla="*/ 132908 w 465566"/>
                <a:gd name="connsiteY53" fmla="*/ 376366 h 523032"/>
                <a:gd name="connsiteX54" fmla="*/ 135240 w 465566"/>
                <a:gd name="connsiteY54" fmla="*/ 359294 h 523032"/>
                <a:gd name="connsiteX55" fmla="*/ 129022 w 465566"/>
                <a:gd name="connsiteY55" fmla="*/ 343773 h 523032"/>
                <a:gd name="connsiteX56" fmla="*/ 106482 w 465566"/>
                <a:gd name="connsiteY56" fmla="*/ 316613 h 523032"/>
                <a:gd name="connsiteX57" fmla="*/ 97155 w 465566"/>
                <a:gd name="connsiteY57" fmla="*/ 279364 h 523032"/>
                <a:gd name="connsiteX58" fmla="*/ 104927 w 465566"/>
                <a:gd name="connsiteY58" fmla="*/ 245996 h 523032"/>
                <a:gd name="connsiteX59" fmla="*/ 123581 w 465566"/>
                <a:gd name="connsiteY59" fmla="*/ 220387 h 523032"/>
                <a:gd name="connsiteX60" fmla="*/ 139126 w 465566"/>
                <a:gd name="connsiteY60" fmla="*/ 190123 h 523032"/>
                <a:gd name="connsiteX61" fmla="*/ 127468 w 465566"/>
                <a:gd name="connsiteY61" fmla="*/ 167619 h 523032"/>
                <a:gd name="connsiteX62" fmla="*/ 97155 w 465566"/>
                <a:gd name="connsiteY62" fmla="*/ 180811 h 523032"/>
                <a:gd name="connsiteX63" fmla="*/ 84719 w 465566"/>
                <a:gd name="connsiteY63" fmla="*/ 184691 h 523032"/>
                <a:gd name="connsiteX64" fmla="*/ 0 w 465566"/>
                <a:gd name="connsiteY64" fmla="*/ 230476 h 523032"/>
                <a:gd name="connsiteX65" fmla="*/ 6218 w 465566"/>
                <a:gd name="connsiteY65" fmla="*/ 215731 h 523032"/>
                <a:gd name="connsiteX66" fmla="*/ 9327 w 465566"/>
                <a:gd name="connsiteY66" fmla="*/ 199435 h 523032"/>
                <a:gd name="connsiteX67" fmla="*/ 1555 w 465566"/>
                <a:gd name="connsiteY67" fmla="*/ 163738 h 523032"/>
                <a:gd name="connsiteX68" fmla="*/ 3109 w 465566"/>
                <a:gd name="connsiteY68" fmla="*/ 151322 h 523032"/>
                <a:gd name="connsiteX69" fmla="*/ 7772 w 465566"/>
                <a:gd name="connsiteY69" fmla="*/ 138906 h 523032"/>
                <a:gd name="connsiteX70" fmla="*/ 9327 w 465566"/>
                <a:gd name="connsiteY70" fmla="*/ 115626 h 523032"/>
                <a:gd name="connsiteX71" fmla="*/ 14768 w 465566"/>
                <a:gd name="connsiteY71" fmla="*/ 106314 h 523032"/>
                <a:gd name="connsiteX72" fmla="*/ 33421 w 465566"/>
                <a:gd name="connsiteY72" fmla="*/ 100106 h 523032"/>
                <a:gd name="connsiteX73" fmla="*/ 59070 w 465566"/>
                <a:gd name="connsiteY73" fmla="*/ 101658 h 523032"/>
                <a:gd name="connsiteX74" fmla="*/ 64511 w 465566"/>
                <a:gd name="connsiteY74" fmla="*/ 99330 h 523032"/>
                <a:gd name="connsiteX75" fmla="*/ 67620 w 465566"/>
                <a:gd name="connsiteY75" fmla="*/ 91569 h 523032"/>
                <a:gd name="connsiteX76" fmla="*/ 70729 w 465566"/>
                <a:gd name="connsiteY76" fmla="*/ 82257 h 523032"/>
                <a:gd name="connsiteX77" fmla="*/ 87828 w 465566"/>
                <a:gd name="connsiteY77" fmla="*/ 76049 h 523032"/>
                <a:gd name="connsiteX78" fmla="*/ 105704 w 465566"/>
                <a:gd name="connsiteY78" fmla="*/ 76049 h 523032"/>
                <a:gd name="connsiteX79" fmla="*/ 122804 w 465566"/>
                <a:gd name="connsiteY79" fmla="*/ 63633 h 523032"/>
                <a:gd name="connsiteX80" fmla="*/ 132908 w 465566"/>
                <a:gd name="connsiteY80" fmla="*/ 42681 h 523032"/>
                <a:gd name="connsiteX81" fmla="*/ 139126 w 465566"/>
                <a:gd name="connsiteY81" fmla="*/ 37249 h 523032"/>
                <a:gd name="connsiteX82" fmla="*/ 156225 w 465566"/>
                <a:gd name="connsiteY82" fmla="*/ 40353 h 523032"/>
                <a:gd name="connsiteX83" fmla="*/ 166330 w 465566"/>
                <a:gd name="connsiteY83" fmla="*/ 41129 h 523032"/>
                <a:gd name="connsiteX84" fmla="*/ 184983 w 465566"/>
                <a:gd name="connsiteY84" fmla="*/ 32592 h 523032"/>
                <a:gd name="connsiteX85" fmla="*/ 198973 w 465566"/>
                <a:gd name="connsiteY85" fmla="*/ 14744 h 523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465566" h="523032">
                  <a:moveTo>
                    <a:pt x="198973" y="14744"/>
                  </a:moveTo>
                  <a:lnTo>
                    <a:pt x="223068" y="23280"/>
                  </a:lnTo>
                  <a:lnTo>
                    <a:pt x="255712" y="27936"/>
                  </a:lnTo>
                  <a:lnTo>
                    <a:pt x="288356" y="13192"/>
                  </a:lnTo>
                  <a:lnTo>
                    <a:pt x="299237" y="5432"/>
                  </a:lnTo>
                  <a:lnTo>
                    <a:pt x="310119" y="0"/>
                  </a:lnTo>
                  <a:lnTo>
                    <a:pt x="321778" y="6984"/>
                  </a:lnTo>
                  <a:lnTo>
                    <a:pt x="357530" y="40353"/>
                  </a:lnTo>
                  <a:lnTo>
                    <a:pt x="384734" y="53545"/>
                  </a:lnTo>
                  <a:lnTo>
                    <a:pt x="407274" y="55873"/>
                  </a:lnTo>
                  <a:lnTo>
                    <a:pt x="423596" y="75273"/>
                  </a:lnTo>
                  <a:lnTo>
                    <a:pt x="439141" y="102434"/>
                  </a:lnTo>
                  <a:lnTo>
                    <a:pt x="429037" y="121058"/>
                  </a:lnTo>
                  <a:lnTo>
                    <a:pt x="426705" y="131922"/>
                  </a:lnTo>
                  <a:lnTo>
                    <a:pt x="432923" y="145890"/>
                  </a:lnTo>
                  <a:lnTo>
                    <a:pt x="435254" y="149770"/>
                  </a:lnTo>
                  <a:lnTo>
                    <a:pt x="438364" y="158306"/>
                  </a:lnTo>
                  <a:lnTo>
                    <a:pt x="438364" y="166067"/>
                  </a:lnTo>
                  <a:lnTo>
                    <a:pt x="437586" y="180811"/>
                  </a:lnTo>
                  <a:lnTo>
                    <a:pt x="446136" y="195555"/>
                  </a:lnTo>
                  <a:lnTo>
                    <a:pt x="453131" y="202539"/>
                  </a:lnTo>
                  <a:lnTo>
                    <a:pt x="463235" y="221163"/>
                  </a:lnTo>
                  <a:lnTo>
                    <a:pt x="465567" y="242116"/>
                  </a:lnTo>
                  <a:lnTo>
                    <a:pt x="460903" y="260740"/>
                  </a:lnTo>
                  <a:lnTo>
                    <a:pt x="435254" y="292557"/>
                  </a:lnTo>
                  <a:lnTo>
                    <a:pt x="424373" y="329805"/>
                  </a:lnTo>
                  <a:lnTo>
                    <a:pt x="432145" y="356966"/>
                  </a:lnTo>
                  <a:lnTo>
                    <a:pt x="439918" y="367830"/>
                  </a:lnTo>
                  <a:lnTo>
                    <a:pt x="444581" y="369382"/>
                  </a:lnTo>
                  <a:lnTo>
                    <a:pt x="452354" y="376366"/>
                  </a:lnTo>
                  <a:lnTo>
                    <a:pt x="457017" y="387230"/>
                  </a:lnTo>
                  <a:lnTo>
                    <a:pt x="459349" y="399646"/>
                  </a:lnTo>
                  <a:lnTo>
                    <a:pt x="441472" y="412838"/>
                  </a:lnTo>
                  <a:lnTo>
                    <a:pt x="396392" y="429911"/>
                  </a:lnTo>
                  <a:lnTo>
                    <a:pt x="350535" y="457847"/>
                  </a:lnTo>
                  <a:lnTo>
                    <a:pt x="326441" y="464831"/>
                  </a:lnTo>
                  <a:lnTo>
                    <a:pt x="263485" y="462503"/>
                  </a:lnTo>
                  <a:lnTo>
                    <a:pt x="245608" y="457847"/>
                  </a:lnTo>
                  <a:lnTo>
                    <a:pt x="232395" y="456295"/>
                  </a:lnTo>
                  <a:lnTo>
                    <a:pt x="196642" y="461727"/>
                  </a:lnTo>
                  <a:lnTo>
                    <a:pt x="175656" y="471815"/>
                  </a:lnTo>
                  <a:lnTo>
                    <a:pt x="173324" y="485008"/>
                  </a:lnTo>
                  <a:lnTo>
                    <a:pt x="173324" y="498976"/>
                  </a:lnTo>
                  <a:lnTo>
                    <a:pt x="163220" y="514496"/>
                  </a:lnTo>
                  <a:lnTo>
                    <a:pt x="148453" y="521480"/>
                  </a:lnTo>
                  <a:lnTo>
                    <a:pt x="105704" y="523032"/>
                  </a:lnTo>
                  <a:lnTo>
                    <a:pt x="104150" y="501304"/>
                  </a:lnTo>
                  <a:lnTo>
                    <a:pt x="100264" y="480351"/>
                  </a:lnTo>
                  <a:lnTo>
                    <a:pt x="80056" y="450863"/>
                  </a:lnTo>
                  <a:lnTo>
                    <a:pt x="97932" y="401198"/>
                  </a:lnTo>
                  <a:lnTo>
                    <a:pt x="108814" y="403526"/>
                  </a:lnTo>
                  <a:lnTo>
                    <a:pt x="121249" y="407406"/>
                  </a:lnTo>
                  <a:lnTo>
                    <a:pt x="128245" y="394990"/>
                  </a:lnTo>
                  <a:lnTo>
                    <a:pt x="132908" y="376366"/>
                  </a:lnTo>
                  <a:lnTo>
                    <a:pt x="135240" y="359294"/>
                  </a:lnTo>
                  <a:lnTo>
                    <a:pt x="129022" y="343773"/>
                  </a:lnTo>
                  <a:lnTo>
                    <a:pt x="106482" y="316613"/>
                  </a:lnTo>
                  <a:lnTo>
                    <a:pt x="97155" y="279364"/>
                  </a:lnTo>
                  <a:lnTo>
                    <a:pt x="104927" y="245996"/>
                  </a:lnTo>
                  <a:lnTo>
                    <a:pt x="123581" y="220387"/>
                  </a:lnTo>
                  <a:lnTo>
                    <a:pt x="139126" y="190123"/>
                  </a:lnTo>
                  <a:lnTo>
                    <a:pt x="127468" y="167619"/>
                  </a:lnTo>
                  <a:lnTo>
                    <a:pt x="97155" y="180811"/>
                  </a:lnTo>
                  <a:lnTo>
                    <a:pt x="84719" y="184691"/>
                  </a:lnTo>
                  <a:lnTo>
                    <a:pt x="0" y="230476"/>
                  </a:lnTo>
                  <a:lnTo>
                    <a:pt x="6218" y="215731"/>
                  </a:lnTo>
                  <a:lnTo>
                    <a:pt x="9327" y="199435"/>
                  </a:lnTo>
                  <a:lnTo>
                    <a:pt x="1555" y="163738"/>
                  </a:lnTo>
                  <a:lnTo>
                    <a:pt x="3109" y="151322"/>
                  </a:lnTo>
                  <a:lnTo>
                    <a:pt x="7772" y="138906"/>
                  </a:lnTo>
                  <a:lnTo>
                    <a:pt x="9327" y="115626"/>
                  </a:lnTo>
                  <a:lnTo>
                    <a:pt x="14768" y="106314"/>
                  </a:lnTo>
                  <a:lnTo>
                    <a:pt x="33421" y="100106"/>
                  </a:lnTo>
                  <a:lnTo>
                    <a:pt x="59070" y="101658"/>
                  </a:lnTo>
                  <a:lnTo>
                    <a:pt x="64511" y="99330"/>
                  </a:lnTo>
                  <a:lnTo>
                    <a:pt x="67620" y="91569"/>
                  </a:lnTo>
                  <a:lnTo>
                    <a:pt x="70729" y="82257"/>
                  </a:lnTo>
                  <a:lnTo>
                    <a:pt x="87828" y="76049"/>
                  </a:lnTo>
                  <a:lnTo>
                    <a:pt x="105704" y="76049"/>
                  </a:lnTo>
                  <a:lnTo>
                    <a:pt x="122804" y="63633"/>
                  </a:lnTo>
                  <a:lnTo>
                    <a:pt x="132908" y="42681"/>
                  </a:lnTo>
                  <a:lnTo>
                    <a:pt x="139126" y="37249"/>
                  </a:lnTo>
                  <a:lnTo>
                    <a:pt x="156225" y="40353"/>
                  </a:lnTo>
                  <a:lnTo>
                    <a:pt x="166330" y="41129"/>
                  </a:lnTo>
                  <a:lnTo>
                    <a:pt x="184983" y="32592"/>
                  </a:lnTo>
                  <a:lnTo>
                    <a:pt x="198973" y="1474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tr-TR"/>
            </a:p>
          </p:txBody>
        </p:sp>
        <p:sp>
          <p:nvSpPr>
            <p:cNvPr id="251" name="Serbest Form 250">
              <a:extLst>
                <a:ext uri="{FF2B5EF4-FFF2-40B4-BE49-F238E27FC236}">
                  <a16:creationId xmlns:a16="http://schemas.microsoft.com/office/drawing/2014/main" id="{C85A4EC2-CAA6-86A6-E451-0F2BFD80F372}"/>
                </a:ext>
              </a:extLst>
            </p:cNvPr>
            <p:cNvSpPr/>
            <p:nvPr/>
          </p:nvSpPr>
          <p:spPr>
            <a:xfrm>
              <a:off x="9636109" y="7109150"/>
              <a:ext cx="544991" cy="624798"/>
            </a:xfrm>
            <a:custGeom>
              <a:avLst/>
              <a:gdLst>
                <a:gd name="connsiteX0" fmla="*/ 288356 w 288355"/>
                <a:gd name="connsiteY0" fmla="*/ 184691 h 330581"/>
                <a:gd name="connsiteX1" fmla="*/ 271257 w 288355"/>
                <a:gd name="connsiteY1" fmla="*/ 204091 h 330581"/>
                <a:gd name="connsiteX2" fmla="*/ 257266 w 288355"/>
                <a:gd name="connsiteY2" fmla="*/ 225820 h 330581"/>
                <a:gd name="connsiteX3" fmla="*/ 237058 w 288355"/>
                <a:gd name="connsiteY3" fmla="*/ 265396 h 330581"/>
                <a:gd name="connsiteX4" fmla="*/ 211409 w 288355"/>
                <a:gd name="connsiteY4" fmla="*/ 297989 h 330581"/>
                <a:gd name="connsiteX5" fmla="*/ 197419 w 288355"/>
                <a:gd name="connsiteY5" fmla="*/ 311181 h 330581"/>
                <a:gd name="connsiteX6" fmla="*/ 188869 w 288355"/>
                <a:gd name="connsiteY6" fmla="*/ 328253 h 330581"/>
                <a:gd name="connsiteX7" fmla="*/ 170216 w 288355"/>
                <a:gd name="connsiteY7" fmla="*/ 330581 h 330581"/>
                <a:gd name="connsiteX8" fmla="*/ 151562 w 288355"/>
                <a:gd name="connsiteY8" fmla="*/ 329805 h 330581"/>
                <a:gd name="connsiteX9" fmla="*/ 137572 w 288355"/>
                <a:gd name="connsiteY9" fmla="*/ 321269 h 330581"/>
                <a:gd name="connsiteX10" fmla="*/ 125135 w 288355"/>
                <a:gd name="connsiteY10" fmla="*/ 308077 h 330581"/>
                <a:gd name="connsiteX11" fmla="*/ 108814 w 288355"/>
                <a:gd name="connsiteY11" fmla="*/ 302645 h 330581"/>
                <a:gd name="connsiteX12" fmla="*/ 90937 w 288355"/>
                <a:gd name="connsiteY12" fmla="*/ 307301 h 330581"/>
                <a:gd name="connsiteX13" fmla="*/ 76169 w 288355"/>
                <a:gd name="connsiteY13" fmla="*/ 307301 h 330581"/>
                <a:gd name="connsiteX14" fmla="*/ 60625 w 288355"/>
                <a:gd name="connsiteY14" fmla="*/ 302645 h 330581"/>
                <a:gd name="connsiteX15" fmla="*/ 44303 w 288355"/>
                <a:gd name="connsiteY15" fmla="*/ 305749 h 330581"/>
                <a:gd name="connsiteX16" fmla="*/ 55184 w 288355"/>
                <a:gd name="connsiteY16" fmla="*/ 277812 h 330581"/>
                <a:gd name="connsiteX17" fmla="*/ 60625 w 288355"/>
                <a:gd name="connsiteY17" fmla="*/ 253756 h 330581"/>
                <a:gd name="connsiteX18" fmla="*/ 55961 w 288355"/>
                <a:gd name="connsiteY18" fmla="*/ 227371 h 330581"/>
                <a:gd name="connsiteX19" fmla="*/ 52852 w 288355"/>
                <a:gd name="connsiteY19" fmla="*/ 221163 h 330581"/>
                <a:gd name="connsiteX20" fmla="*/ 42748 w 288355"/>
                <a:gd name="connsiteY20" fmla="*/ 212627 h 330581"/>
                <a:gd name="connsiteX21" fmla="*/ 18654 w 288355"/>
                <a:gd name="connsiteY21" fmla="*/ 207971 h 330581"/>
                <a:gd name="connsiteX22" fmla="*/ 10882 w 288355"/>
                <a:gd name="connsiteY22" fmla="*/ 208747 h 330581"/>
                <a:gd name="connsiteX23" fmla="*/ 0 w 288355"/>
                <a:gd name="connsiteY23" fmla="*/ 174603 h 330581"/>
                <a:gd name="connsiteX24" fmla="*/ 0 w 288355"/>
                <a:gd name="connsiteY24" fmla="*/ 138906 h 330581"/>
                <a:gd name="connsiteX25" fmla="*/ 24094 w 288355"/>
                <a:gd name="connsiteY25" fmla="*/ 79153 h 330581"/>
                <a:gd name="connsiteX26" fmla="*/ 45080 w 288355"/>
                <a:gd name="connsiteY26" fmla="*/ 31040 h 330581"/>
                <a:gd name="connsiteX27" fmla="*/ 62179 w 288355"/>
                <a:gd name="connsiteY27" fmla="*/ 2328 h 330581"/>
                <a:gd name="connsiteX28" fmla="*/ 97155 w 288355"/>
                <a:gd name="connsiteY28" fmla="*/ 0 h 330581"/>
                <a:gd name="connsiteX29" fmla="*/ 125135 w 288355"/>
                <a:gd name="connsiteY29" fmla="*/ 0 h 330581"/>
                <a:gd name="connsiteX30" fmla="*/ 125135 w 288355"/>
                <a:gd name="connsiteY30" fmla="*/ 36473 h 330581"/>
                <a:gd name="connsiteX31" fmla="*/ 116586 w 288355"/>
                <a:gd name="connsiteY31" fmla="*/ 50441 h 330581"/>
                <a:gd name="connsiteX32" fmla="*/ 106482 w 288355"/>
                <a:gd name="connsiteY32" fmla="*/ 61305 h 330581"/>
                <a:gd name="connsiteX33" fmla="*/ 103373 w 288355"/>
                <a:gd name="connsiteY33" fmla="*/ 75273 h 330581"/>
                <a:gd name="connsiteX34" fmla="*/ 108037 w 288355"/>
                <a:gd name="connsiteY34" fmla="*/ 88465 h 330581"/>
                <a:gd name="connsiteX35" fmla="*/ 112700 w 288355"/>
                <a:gd name="connsiteY35" fmla="*/ 93898 h 330581"/>
                <a:gd name="connsiteX36" fmla="*/ 116586 w 288355"/>
                <a:gd name="connsiteY36" fmla="*/ 99329 h 330581"/>
                <a:gd name="connsiteX37" fmla="*/ 118918 w 288355"/>
                <a:gd name="connsiteY37" fmla="*/ 130370 h 330581"/>
                <a:gd name="connsiteX38" fmla="*/ 133685 w 288355"/>
                <a:gd name="connsiteY38" fmla="*/ 148994 h 330581"/>
                <a:gd name="connsiteX39" fmla="*/ 137572 w 288355"/>
                <a:gd name="connsiteY39" fmla="*/ 148218 h 330581"/>
                <a:gd name="connsiteX40" fmla="*/ 139903 w 288355"/>
                <a:gd name="connsiteY40" fmla="*/ 143562 h 330581"/>
                <a:gd name="connsiteX41" fmla="*/ 143789 w 288355"/>
                <a:gd name="connsiteY41" fmla="*/ 142010 h 330581"/>
                <a:gd name="connsiteX42" fmla="*/ 147676 w 288355"/>
                <a:gd name="connsiteY42" fmla="*/ 140458 h 330581"/>
                <a:gd name="connsiteX43" fmla="*/ 152339 w 288355"/>
                <a:gd name="connsiteY43" fmla="*/ 138130 h 330581"/>
                <a:gd name="connsiteX44" fmla="*/ 158557 w 288355"/>
                <a:gd name="connsiteY44" fmla="*/ 145114 h 330581"/>
                <a:gd name="connsiteX45" fmla="*/ 170993 w 288355"/>
                <a:gd name="connsiteY45" fmla="*/ 142786 h 330581"/>
                <a:gd name="connsiteX46" fmla="*/ 184983 w 288355"/>
                <a:gd name="connsiteY46" fmla="*/ 138130 h 330581"/>
                <a:gd name="connsiteX47" fmla="*/ 195087 w 288355"/>
                <a:gd name="connsiteY47" fmla="*/ 135802 h 330581"/>
                <a:gd name="connsiteX48" fmla="*/ 225400 w 288355"/>
                <a:gd name="connsiteY48" fmla="*/ 129594 h 330581"/>
                <a:gd name="connsiteX49" fmla="*/ 239390 w 288355"/>
                <a:gd name="connsiteY49" fmla="*/ 133474 h 330581"/>
                <a:gd name="connsiteX50" fmla="*/ 251826 w 288355"/>
                <a:gd name="connsiteY50" fmla="*/ 142010 h 330581"/>
                <a:gd name="connsiteX51" fmla="*/ 272034 w 288355"/>
                <a:gd name="connsiteY51" fmla="*/ 160635 h 330581"/>
                <a:gd name="connsiteX52" fmla="*/ 288356 w 288355"/>
                <a:gd name="connsiteY52" fmla="*/ 184691 h 330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88355" h="330581">
                  <a:moveTo>
                    <a:pt x="288356" y="184691"/>
                  </a:moveTo>
                  <a:lnTo>
                    <a:pt x="271257" y="204091"/>
                  </a:lnTo>
                  <a:lnTo>
                    <a:pt x="257266" y="225820"/>
                  </a:lnTo>
                  <a:lnTo>
                    <a:pt x="237058" y="265396"/>
                  </a:lnTo>
                  <a:lnTo>
                    <a:pt x="211409" y="297989"/>
                  </a:lnTo>
                  <a:lnTo>
                    <a:pt x="197419" y="311181"/>
                  </a:lnTo>
                  <a:lnTo>
                    <a:pt x="188869" y="328253"/>
                  </a:lnTo>
                  <a:lnTo>
                    <a:pt x="170216" y="330581"/>
                  </a:lnTo>
                  <a:lnTo>
                    <a:pt x="151562" y="329805"/>
                  </a:lnTo>
                  <a:lnTo>
                    <a:pt x="137572" y="321269"/>
                  </a:lnTo>
                  <a:lnTo>
                    <a:pt x="125135" y="308077"/>
                  </a:lnTo>
                  <a:lnTo>
                    <a:pt x="108814" y="302645"/>
                  </a:lnTo>
                  <a:lnTo>
                    <a:pt x="90937" y="307301"/>
                  </a:lnTo>
                  <a:lnTo>
                    <a:pt x="76169" y="307301"/>
                  </a:lnTo>
                  <a:lnTo>
                    <a:pt x="60625" y="302645"/>
                  </a:lnTo>
                  <a:lnTo>
                    <a:pt x="44303" y="305749"/>
                  </a:lnTo>
                  <a:lnTo>
                    <a:pt x="55184" y="277812"/>
                  </a:lnTo>
                  <a:lnTo>
                    <a:pt x="60625" y="253756"/>
                  </a:lnTo>
                  <a:lnTo>
                    <a:pt x="55961" y="227371"/>
                  </a:lnTo>
                  <a:lnTo>
                    <a:pt x="52852" y="221163"/>
                  </a:lnTo>
                  <a:lnTo>
                    <a:pt x="42748" y="212627"/>
                  </a:lnTo>
                  <a:lnTo>
                    <a:pt x="18654" y="207971"/>
                  </a:lnTo>
                  <a:lnTo>
                    <a:pt x="10882" y="208747"/>
                  </a:lnTo>
                  <a:lnTo>
                    <a:pt x="0" y="174603"/>
                  </a:lnTo>
                  <a:lnTo>
                    <a:pt x="0" y="138906"/>
                  </a:lnTo>
                  <a:lnTo>
                    <a:pt x="24094" y="79153"/>
                  </a:lnTo>
                  <a:lnTo>
                    <a:pt x="45080" y="31040"/>
                  </a:lnTo>
                  <a:lnTo>
                    <a:pt x="62179" y="2328"/>
                  </a:lnTo>
                  <a:lnTo>
                    <a:pt x="97155" y="0"/>
                  </a:lnTo>
                  <a:lnTo>
                    <a:pt x="125135" y="0"/>
                  </a:lnTo>
                  <a:lnTo>
                    <a:pt x="125135" y="36473"/>
                  </a:lnTo>
                  <a:lnTo>
                    <a:pt x="116586" y="50441"/>
                  </a:lnTo>
                  <a:lnTo>
                    <a:pt x="106482" y="61305"/>
                  </a:lnTo>
                  <a:lnTo>
                    <a:pt x="103373" y="75273"/>
                  </a:lnTo>
                  <a:lnTo>
                    <a:pt x="108037" y="88465"/>
                  </a:lnTo>
                  <a:lnTo>
                    <a:pt x="112700" y="93898"/>
                  </a:lnTo>
                  <a:lnTo>
                    <a:pt x="116586" y="99329"/>
                  </a:lnTo>
                  <a:lnTo>
                    <a:pt x="118918" y="130370"/>
                  </a:lnTo>
                  <a:lnTo>
                    <a:pt x="133685" y="148994"/>
                  </a:lnTo>
                  <a:lnTo>
                    <a:pt x="137572" y="148218"/>
                  </a:lnTo>
                  <a:lnTo>
                    <a:pt x="139903" y="143562"/>
                  </a:lnTo>
                  <a:lnTo>
                    <a:pt x="143789" y="142010"/>
                  </a:lnTo>
                  <a:lnTo>
                    <a:pt x="147676" y="140458"/>
                  </a:lnTo>
                  <a:lnTo>
                    <a:pt x="152339" y="138130"/>
                  </a:lnTo>
                  <a:lnTo>
                    <a:pt x="158557" y="145114"/>
                  </a:lnTo>
                  <a:lnTo>
                    <a:pt x="170993" y="142786"/>
                  </a:lnTo>
                  <a:lnTo>
                    <a:pt x="184983" y="138130"/>
                  </a:lnTo>
                  <a:lnTo>
                    <a:pt x="195087" y="135802"/>
                  </a:lnTo>
                  <a:lnTo>
                    <a:pt x="225400" y="129594"/>
                  </a:lnTo>
                  <a:lnTo>
                    <a:pt x="239390" y="133474"/>
                  </a:lnTo>
                  <a:lnTo>
                    <a:pt x="251826" y="142010"/>
                  </a:lnTo>
                  <a:lnTo>
                    <a:pt x="272034" y="160635"/>
                  </a:lnTo>
                  <a:lnTo>
                    <a:pt x="288356" y="18469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tr-TR"/>
            </a:p>
          </p:txBody>
        </p:sp>
        <p:sp>
          <p:nvSpPr>
            <p:cNvPr id="252" name="Serbest Form 251">
              <a:extLst>
                <a:ext uri="{FF2B5EF4-FFF2-40B4-BE49-F238E27FC236}">
                  <a16:creationId xmlns:a16="http://schemas.microsoft.com/office/drawing/2014/main" id="{E5719D85-F33F-E242-F6FF-E592F24AB8F7}"/>
                </a:ext>
              </a:extLst>
            </p:cNvPr>
            <p:cNvSpPr/>
            <p:nvPr/>
          </p:nvSpPr>
          <p:spPr>
            <a:xfrm>
              <a:off x="10668803" y="6614885"/>
              <a:ext cx="1280952" cy="720128"/>
            </a:xfrm>
            <a:custGeom>
              <a:avLst/>
              <a:gdLst>
                <a:gd name="connsiteX0" fmla="*/ 652882 w 677753"/>
                <a:gd name="connsiteY0" fmla="*/ 86913 h 381021"/>
                <a:gd name="connsiteX1" fmla="*/ 638114 w 677753"/>
                <a:gd name="connsiteY1" fmla="*/ 97002 h 381021"/>
                <a:gd name="connsiteX2" fmla="*/ 615574 w 677753"/>
                <a:gd name="connsiteY2" fmla="*/ 103986 h 381021"/>
                <a:gd name="connsiteX3" fmla="*/ 609356 w 677753"/>
                <a:gd name="connsiteY3" fmla="*/ 107090 h 381021"/>
                <a:gd name="connsiteX4" fmla="*/ 604693 w 677753"/>
                <a:gd name="connsiteY4" fmla="*/ 112522 h 381021"/>
                <a:gd name="connsiteX5" fmla="*/ 603139 w 677753"/>
                <a:gd name="connsiteY5" fmla="*/ 119506 h 381021"/>
                <a:gd name="connsiteX6" fmla="*/ 601584 w 677753"/>
                <a:gd name="connsiteY6" fmla="*/ 135026 h 381021"/>
                <a:gd name="connsiteX7" fmla="*/ 597698 w 677753"/>
                <a:gd name="connsiteY7" fmla="*/ 142010 h 381021"/>
                <a:gd name="connsiteX8" fmla="*/ 593034 w 677753"/>
                <a:gd name="connsiteY8" fmla="*/ 145114 h 381021"/>
                <a:gd name="connsiteX9" fmla="*/ 575158 w 677753"/>
                <a:gd name="connsiteY9" fmla="*/ 151322 h 381021"/>
                <a:gd name="connsiteX10" fmla="*/ 578267 w 677753"/>
                <a:gd name="connsiteY10" fmla="*/ 158307 h 381021"/>
                <a:gd name="connsiteX11" fmla="*/ 579044 w 677753"/>
                <a:gd name="connsiteY11" fmla="*/ 163739 h 381021"/>
                <a:gd name="connsiteX12" fmla="*/ 576712 w 677753"/>
                <a:gd name="connsiteY12" fmla="*/ 169947 h 381021"/>
                <a:gd name="connsiteX13" fmla="*/ 572049 w 677753"/>
                <a:gd name="connsiteY13" fmla="*/ 176931 h 381021"/>
                <a:gd name="connsiteX14" fmla="*/ 574381 w 677753"/>
                <a:gd name="connsiteY14" fmla="*/ 179259 h 381021"/>
                <a:gd name="connsiteX15" fmla="*/ 575158 w 677753"/>
                <a:gd name="connsiteY15" fmla="*/ 182363 h 381021"/>
                <a:gd name="connsiteX16" fmla="*/ 574381 w 677753"/>
                <a:gd name="connsiteY16" fmla="*/ 186243 h 381021"/>
                <a:gd name="connsiteX17" fmla="*/ 572049 w 677753"/>
                <a:gd name="connsiteY17" fmla="*/ 190123 h 381021"/>
                <a:gd name="connsiteX18" fmla="*/ 569717 w 677753"/>
                <a:gd name="connsiteY18" fmla="*/ 189347 h 381021"/>
                <a:gd name="connsiteX19" fmla="*/ 562722 w 677753"/>
                <a:gd name="connsiteY19" fmla="*/ 187019 h 381021"/>
                <a:gd name="connsiteX20" fmla="*/ 559613 w 677753"/>
                <a:gd name="connsiteY20" fmla="*/ 187019 h 381021"/>
                <a:gd name="connsiteX21" fmla="*/ 554172 w 677753"/>
                <a:gd name="connsiteY21" fmla="*/ 188571 h 381021"/>
                <a:gd name="connsiteX22" fmla="*/ 548732 w 677753"/>
                <a:gd name="connsiteY22" fmla="*/ 192451 h 381021"/>
                <a:gd name="connsiteX23" fmla="*/ 544846 w 677753"/>
                <a:gd name="connsiteY23" fmla="*/ 198659 h 381021"/>
                <a:gd name="connsiteX24" fmla="*/ 541736 w 677753"/>
                <a:gd name="connsiteY24" fmla="*/ 205643 h 381021"/>
                <a:gd name="connsiteX25" fmla="*/ 547177 w 677753"/>
                <a:gd name="connsiteY25" fmla="*/ 204091 h 381021"/>
                <a:gd name="connsiteX26" fmla="*/ 557281 w 677753"/>
                <a:gd name="connsiteY26" fmla="*/ 197107 h 381021"/>
                <a:gd name="connsiteX27" fmla="*/ 561944 w 677753"/>
                <a:gd name="connsiteY27" fmla="*/ 196331 h 381021"/>
                <a:gd name="connsiteX28" fmla="*/ 565831 w 677753"/>
                <a:gd name="connsiteY28" fmla="*/ 200211 h 381021"/>
                <a:gd name="connsiteX29" fmla="*/ 565054 w 677753"/>
                <a:gd name="connsiteY29" fmla="*/ 211851 h 381021"/>
                <a:gd name="connsiteX30" fmla="*/ 569717 w 677753"/>
                <a:gd name="connsiteY30" fmla="*/ 218836 h 381021"/>
                <a:gd name="connsiteX31" fmla="*/ 562722 w 677753"/>
                <a:gd name="connsiteY31" fmla="*/ 220388 h 381021"/>
                <a:gd name="connsiteX32" fmla="*/ 554172 w 677753"/>
                <a:gd name="connsiteY32" fmla="*/ 221163 h 381021"/>
                <a:gd name="connsiteX33" fmla="*/ 546400 w 677753"/>
                <a:gd name="connsiteY33" fmla="*/ 222716 h 381021"/>
                <a:gd name="connsiteX34" fmla="*/ 541736 w 677753"/>
                <a:gd name="connsiteY34" fmla="*/ 228148 h 381021"/>
                <a:gd name="connsiteX35" fmla="*/ 544846 w 677753"/>
                <a:gd name="connsiteY35" fmla="*/ 230476 h 381021"/>
                <a:gd name="connsiteX36" fmla="*/ 554172 w 677753"/>
                <a:gd name="connsiteY36" fmla="*/ 240564 h 381021"/>
                <a:gd name="connsiteX37" fmla="*/ 551840 w 677753"/>
                <a:gd name="connsiteY37" fmla="*/ 242892 h 381021"/>
                <a:gd name="connsiteX38" fmla="*/ 548732 w 677753"/>
                <a:gd name="connsiteY38" fmla="*/ 244444 h 381021"/>
                <a:gd name="connsiteX39" fmla="*/ 545623 w 677753"/>
                <a:gd name="connsiteY39" fmla="*/ 244444 h 381021"/>
                <a:gd name="connsiteX40" fmla="*/ 539405 w 677753"/>
                <a:gd name="connsiteY40" fmla="*/ 239788 h 381021"/>
                <a:gd name="connsiteX41" fmla="*/ 536296 w 677753"/>
                <a:gd name="connsiteY41" fmla="*/ 242116 h 381021"/>
                <a:gd name="connsiteX42" fmla="*/ 534741 w 677753"/>
                <a:gd name="connsiteY42" fmla="*/ 245996 h 381021"/>
                <a:gd name="connsiteX43" fmla="*/ 533187 w 677753"/>
                <a:gd name="connsiteY43" fmla="*/ 247548 h 381021"/>
                <a:gd name="connsiteX44" fmla="*/ 531632 w 677753"/>
                <a:gd name="connsiteY44" fmla="*/ 248324 h 381021"/>
                <a:gd name="connsiteX45" fmla="*/ 529301 w 677753"/>
                <a:gd name="connsiteY45" fmla="*/ 249100 h 381021"/>
                <a:gd name="connsiteX46" fmla="*/ 526969 w 677753"/>
                <a:gd name="connsiteY46" fmla="*/ 249876 h 381021"/>
                <a:gd name="connsiteX47" fmla="*/ 523860 w 677753"/>
                <a:gd name="connsiteY47" fmla="*/ 250652 h 381021"/>
                <a:gd name="connsiteX48" fmla="*/ 522305 w 677753"/>
                <a:gd name="connsiteY48" fmla="*/ 249876 h 381021"/>
                <a:gd name="connsiteX49" fmla="*/ 517642 w 677753"/>
                <a:gd name="connsiteY49" fmla="*/ 245220 h 381021"/>
                <a:gd name="connsiteX50" fmla="*/ 516865 w 677753"/>
                <a:gd name="connsiteY50" fmla="*/ 243668 h 381021"/>
                <a:gd name="connsiteX51" fmla="*/ 509092 w 677753"/>
                <a:gd name="connsiteY51" fmla="*/ 248324 h 381021"/>
                <a:gd name="connsiteX52" fmla="*/ 516088 w 677753"/>
                <a:gd name="connsiteY52" fmla="*/ 256084 h 381021"/>
                <a:gd name="connsiteX53" fmla="*/ 533964 w 677753"/>
                <a:gd name="connsiteY53" fmla="*/ 270052 h 381021"/>
                <a:gd name="connsiteX54" fmla="*/ 452354 w 677753"/>
                <a:gd name="connsiteY54" fmla="*/ 282469 h 381021"/>
                <a:gd name="connsiteX55" fmla="*/ 434477 w 677753"/>
                <a:gd name="connsiteY55" fmla="*/ 301093 h 381021"/>
                <a:gd name="connsiteX56" fmla="*/ 430591 w 677753"/>
                <a:gd name="connsiteY56" fmla="*/ 303421 h 381021"/>
                <a:gd name="connsiteX57" fmla="*/ 425927 w 677753"/>
                <a:gd name="connsiteY57" fmla="*/ 311181 h 381021"/>
                <a:gd name="connsiteX58" fmla="*/ 404165 w 677753"/>
                <a:gd name="connsiteY58" fmla="*/ 335237 h 381021"/>
                <a:gd name="connsiteX59" fmla="*/ 396392 w 677753"/>
                <a:gd name="connsiteY59" fmla="*/ 339893 h 381021"/>
                <a:gd name="connsiteX60" fmla="*/ 351313 w 677753"/>
                <a:gd name="connsiteY60" fmla="*/ 347654 h 381021"/>
                <a:gd name="connsiteX61" fmla="*/ 339654 w 677753"/>
                <a:gd name="connsiteY61" fmla="*/ 342997 h 381021"/>
                <a:gd name="connsiteX62" fmla="*/ 317891 w 677753"/>
                <a:gd name="connsiteY62" fmla="*/ 350758 h 381021"/>
                <a:gd name="connsiteX63" fmla="*/ 314005 w 677753"/>
                <a:gd name="connsiteY63" fmla="*/ 350758 h 381021"/>
                <a:gd name="connsiteX64" fmla="*/ 311674 w 677753"/>
                <a:gd name="connsiteY64" fmla="*/ 361622 h 381021"/>
                <a:gd name="connsiteX65" fmla="*/ 306233 w 677753"/>
                <a:gd name="connsiteY65" fmla="*/ 363950 h 381021"/>
                <a:gd name="connsiteX66" fmla="*/ 289910 w 677753"/>
                <a:gd name="connsiteY66" fmla="*/ 361622 h 381021"/>
                <a:gd name="connsiteX67" fmla="*/ 286802 w 677753"/>
                <a:gd name="connsiteY67" fmla="*/ 363950 h 381021"/>
                <a:gd name="connsiteX68" fmla="*/ 286024 w 677753"/>
                <a:gd name="connsiteY68" fmla="*/ 370158 h 381021"/>
                <a:gd name="connsiteX69" fmla="*/ 286802 w 677753"/>
                <a:gd name="connsiteY69" fmla="*/ 375590 h 381021"/>
                <a:gd name="connsiteX70" fmla="*/ 285247 w 677753"/>
                <a:gd name="connsiteY70" fmla="*/ 377918 h 381021"/>
                <a:gd name="connsiteX71" fmla="*/ 283693 w 677753"/>
                <a:gd name="connsiteY71" fmla="*/ 378694 h 381021"/>
                <a:gd name="connsiteX72" fmla="*/ 282916 w 677753"/>
                <a:gd name="connsiteY72" fmla="*/ 379470 h 381021"/>
                <a:gd name="connsiteX73" fmla="*/ 282138 w 677753"/>
                <a:gd name="connsiteY73" fmla="*/ 380246 h 381021"/>
                <a:gd name="connsiteX74" fmla="*/ 280584 w 677753"/>
                <a:gd name="connsiteY74" fmla="*/ 381022 h 381021"/>
                <a:gd name="connsiteX75" fmla="*/ 279029 w 677753"/>
                <a:gd name="connsiteY75" fmla="*/ 380246 h 381021"/>
                <a:gd name="connsiteX76" fmla="*/ 278252 w 677753"/>
                <a:gd name="connsiteY76" fmla="*/ 376366 h 381021"/>
                <a:gd name="connsiteX77" fmla="*/ 276698 w 677753"/>
                <a:gd name="connsiteY77" fmla="*/ 374814 h 381021"/>
                <a:gd name="connsiteX78" fmla="*/ 260375 w 677753"/>
                <a:gd name="connsiteY78" fmla="*/ 370934 h 381021"/>
                <a:gd name="connsiteX79" fmla="*/ 253381 w 677753"/>
                <a:gd name="connsiteY79" fmla="*/ 367830 h 381021"/>
                <a:gd name="connsiteX80" fmla="*/ 248717 w 677753"/>
                <a:gd name="connsiteY80" fmla="*/ 361622 h 381021"/>
                <a:gd name="connsiteX81" fmla="*/ 237836 w 677753"/>
                <a:gd name="connsiteY81" fmla="*/ 369382 h 381021"/>
                <a:gd name="connsiteX82" fmla="*/ 233950 w 677753"/>
                <a:gd name="connsiteY82" fmla="*/ 369382 h 381021"/>
                <a:gd name="connsiteX83" fmla="*/ 228509 w 677753"/>
                <a:gd name="connsiteY83" fmla="*/ 365502 h 381021"/>
                <a:gd name="connsiteX84" fmla="*/ 199751 w 677753"/>
                <a:gd name="connsiteY84" fmla="*/ 339893 h 381021"/>
                <a:gd name="connsiteX85" fmla="*/ 156226 w 677753"/>
                <a:gd name="connsiteY85" fmla="*/ 323597 h 381021"/>
                <a:gd name="connsiteX86" fmla="*/ 115809 w 677753"/>
                <a:gd name="connsiteY86" fmla="*/ 322821 h 381021"/>
                <a:gd name="connsiteX87" fmla="*/ 75392 w 677753"/>
                <a:gd name="connsiteY87" fmla="*/ 331357 h 381021"/>
                <a:gd name="connsiteX88" fmla="*/ 34976 w 677753"/>
                <a:gd name="connsiteY88" fmla="*/ 306525 h 381021"/>
                <a:gd name="connsiteX89" fmla="*/ 13213 w 677753"/>
                <a:gd name="connsiteY89" fmla="*/ 298765 h 381021"/>
                <a:gd name="connsiteX90" fmla="*/ 0 w 677753"/>
                <a:gd name="connsiteY90" fmla="*/ 277036 h 381021"/>
                <a:gd name="connsiteX91" fmla="*/ 778 w 677753"/>
                <a:gd name="connsiteY91" fmla="*/ 249876 h 381021"/>
                <a:gd name="connsiteX92" fmla="*/ 14768 w 677753"/>
                <a:gd name="connsiteY92" fmla="*/ 231252 h 381021"/>
                <a:gd name="connsiteX93" fmla="*/ 35753 w 677753"/>
                <a:gd name="connsiteY93" fmla="*/ 213403 h 381021"/>
                <a:gd name="connsiteX94" fmla="*/ 53630 w 677753"/>
                <a:gd name="connsiteY94" fmla="*/ 190899 h 381021"/>
                <a:gd name="connsiteX95" fmla="*/ 105705 w 677753"/>
                <a:gd name="connsiteY95" fmla="*/ 180811 h 381021"/>
                <a:gd name="connsiteX96" fmla="*/ 138349 w 677753"/>
                <a:gd name="connsiteY96" fmla="*/ 167619 h 381021"/>
                <a:gd name="connsiteX97" fmla="*/ 172547 w 677753"/>
                <a:gd name="connsiteY97" fmla="*/ 162963 h 381021"/>
                <a:gd name="connsiteX98" fmla="*/ 188092 w 677753"/>
                <a:gd name="connsiteY98" fmla="*/ 167619 h 381021"/>
                <a:gd name="connsiteX99" fmla="*/ 203637 w 677753"/>
                <a:gd name="connsiteY99" fmla="*/ 169947 h 381021"/>
                <a:gd name="connsiteX100" fmla="*/ 216850 w 677753"/>
                <a:gd name="connsiteY100" fmla="*/ 165291 h 381021"/>
                <a:gd name="connsiteX101" fmla="*/ 230063 w 677753"/>
                <a:gd name="connsiteY101" fmla="*/ 159082 h 381021"/>
                <a:gd name="connsiteX102" fmla="*/ 261153 w 677753"/>
                <a:gd name="connsiteY102" fmla="*/ 151322 h 381021"/>
                <a:gd name="connsiteX103" fmla="*/ 283693 w 677753"/>
                <a:gd name="connsiteY103" fmla="*/ 131146 h 381021"/>
                <a:gd name="connsiteX104" fmla="*/ 284470 w 677753"/>
                <a:gd name="connsiteY104" fmla="*/ 106314 h 381021"/>
                <a:gd name="connsiteX105" fmla="*/ 293797 w 677753"/>
                <a:gd name="connsiteY105" fmla="*/ 88466 h 381021"/>
                <a:gd name="connsiteX106" fmla="*/ 322555 w 677753"/>
                <a:gd name="connsiteY106" fmla="*/ 72169 h 381021"/>
                <a:gd name="connsiteX107" fmla="*/ 345872 w 677753"/>
                <a:gd name="connsiteY107" fmla="*/ 37249 h 381021"/>
                <a:gd name="connsiteX108" fmla="*/ 373075 w 677753"/>
                <a:gd name="connsiteY108" fmla="*/ 6984 h 381021"/>
                <a:gd name="connsiteX109" fmla="*/ 398724 w 677753"/>
                <a:gd name="connsiteY109" fmla="*/ 6208 h 381021"/>
                <a:gd name="connsiteX110" fmla="*/ 420487 w 677753"/>
                <a:gd name="connsiteY110" fmla="*/ 0 h 381021"/>
                <a:gd name="connsiteX111" fmla="*/ 442250 w 677753"/>
                <a:gd name="connsiteY111" fmla="*/ 4656 h 381021"/>
                <a:gd name="connsiteX112" fmla="*/ 443804 w 677753"/>
                <a:gd name="connsiteY112" fmla="*/ 19400 h 381021"/>
                <a:gd name="connsiteX113" fmla="*/ 429814 w 677753"/>
                <a:gd name="connsiteY113" fmla="*/ 33369 h 381021"/>
                <a:gd name="connsiteX114" fmla="*/ 422041 w 677753"/>
                <a:gd name="connsiteY114" fmla="*/ 38025 h 381021"/>
                <a:gd name="connsiteX115" fmla="*/ 424373 w 677753"/>
                <a:gd name="connsiteY115" fmla="*/ 48113 h 381021"/>
                <a:gd name="connsiteX116" fmla="*/ 430591 w 677753"/>
                <a:gd name="connsiteY116" fmla="*/ 51217 h 381021"/>
                <a:gd name="connsiteX117" fmla="*/ 436809 w 677753"/>
                <a:gd name="connsiteY117" fmla="*/ 55097 h 381021"/>
                <a:gd name="connsiteX118" fmla="*/ 458572 w 677753"/>
                <a:gd name="connsiteY118" fmla="*/ 61305 h 381021"/>
                <a:gd name="connsiteX119" fmla="*/ 484220 w 677753"/>
                <a:gd name="connsiteY119" fmla="*/ 61305 h 381021"/>
                <a:gd name="connsiteX120" fmla="*/ 509870 w 677753"/>
                <a:gd name="connsiteY120" fmla="*/ 64409 h 381021"/>
                <a:gd name="connsiteX121" fmla="*/ 537073 w 677753"/>
                <a:gd name="connsiteY121" fmla="*/ 58977 h 381021"/>
                <a:gd name="connsiteX122" fmla="*/ 547954 w 677753"/>
                <a:gd name="connsiteY122" fmla="*/ 58977 h 381021"/>
                <a:gd name="connsiteX123" fmla="*/ 558058 w 677753"/>
                <a:gd name="connsiteY123" fmla="*/ 56649 h 381021"/>
                <a:gd name="connsiteX124" fmla="*/ 572826 w 677753"/>
                <a:gd name="connsiteY124" fmla="*/ 49665 h 381021"/>
                <a:gd name="connsiteX125" fmla="*/ 588371 w 677753"/>
                <a:gd name="connsiteY125" fmla="*/ 45785 h 381021"/>
                <a:gd name="connsiteX126" fmla="*/ 608579 w 677753"/>
                <a:gd name="connsiteY126" fmla="*/ 36473 h 381021"/>
                <a:gd name="connsiteX127" fmla="*/ 624901 w 677753"/>
                <a:gd name="connsiteY127" fmla="*/ 17072 h 381021"/>
                <a:gd name="connsiteX128" fmla="*/ 635005 w 677753"/>
                <a:gd name="connsiteY128" fmla="*/ 23280 h 381021"/>
                <a:gd name="connsiteX129" fmla="*/ 664540 w 677753"/>
                <a:gd name="connsiteY129" fmla="*/ 10864 h 381021"/>
                <a:gd name="connsiteX130" fmla="*/ 676199 w 677753"/>
                <a:gd name="connsiteY130" fmla="*/ 23280 h 381021"/>
                <a:gd name="connsiteX131" fmla="*/ 677753 w 677753"/>
                <a:gd name="connsiteY131" fmla="*/ 35697 h 381021"/>
                <a:gd name="connsiteX132" fmla="*/ 674644 w 677753"/>
                <a:gd name="connsiteY132" fmla="*/ 45785 h 381021"/>
                <a:gd name="connsiteX133" fmla="*/ 666095 w 677753"/>
                <a:gd name="connsiteY133" fmla="*/ 65185 h 381021"/>
                <a:gd name="connsiteX134" fmla="*/ 669204 w 677753"/>
                <a:gd name="connsiteY134" fmla="*/ 71393 h 381021"/>
                <a:gd name="connsiteX135" fmla="*/ 666095 w 677753"/>
                <a:gd name="connsiteY135" fmla="*/ 77601 h 381021"/>
                <a:gd name="connsiteX136" fmla="*/ 652882 w 677753"/>
                <a:gd name="connsiteY136" fmla="*/ 86913 h 381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</a:cxnLst>
              <a:rect l="l" t="t" r="r" b="b"/>
              <a:pathLst>
                <a:path w="677753" h="381021">
                  <a:moveTo>
                    <a:pt x="652882" y="86913"/>
                  </a:moveTo>
                  <a:lnTo>
                    <a:pt x="638114" y="97002"/>
                  </a:lnTo>
                  <a:lnTo>
                    <a:pt x="615574" y="103986"/>
                  </a:lnTo>
                  <a:lnTo>
                    <a:pt x="609356" y="107090"/>
                  </a:lnTo>
                  <a:lnTo>
                    <a:pt x="604693" y="112522"/>
                  </a:lnTo>
                  <a:lnTo>
                    <a:pt x="603139" y="119506"/>
                  </a:lnTo>
                  <a:lnTo>
                    <a:pt x="601584" y="135026"/>
                  </a:lnTo>
                  <a:lnTo>
                    <a:pt x="597698" y="142010"/>
                  </a:lnTo>
                  <a:lnTo>
                    <a:pt x="593034" y="145114"/>
                  </a:lnTo>
                  <a:lnTo>
                    <a:pt x="575158" y="151322"/>
                  </a:lnTo>
                  <a:lnTo>
                    <a:pt x="578267" y="158307"/>
                  </a:lnTo>
                  <a:lnTo>
                    <a:pt x="579044" y="163739"/>
                  </a:lnTo>
                  <a:lnTo>
                    <a:pt x="576712" y="169947"/>
                  </a:lnTo>
                  <a:lnTo>
                    <a:pt x="572049" y="176931"/>
                  </a:lnTo>
                  <a:lnTo>
                    <a:pt x="574381" y="179259"/>
                  </a:lnTo>
                  <a:lnTo>
                    <a:pt x="575158" y="182363"/>
                  </a:lnTo>
                  <a:lnTo>
                    <a:pt x="574381" y="186243"/>
                  </a:lnTo>
                  <a:lnTo>
                    <a:pt x="572049" y="190123"/>
                  </a:lnTo>
                  <a:lnTo>
                    <a:pt x="569717" y="189347"/>
                  </a:lnTo>
                  <a:lnTo>
                    <a:pt x="562722" y="187019"/>
                  </a:lnTo>
                  <a:lnTo>
                    <a:pt x="559613" y="187019"/>
                  </a:lnTo>
                  <a:lnTo>
                    <a:pt x="554172" y="188571"/>
                  </a:lnTo>
                  <a:lnTo>
                    <a:pt x="548732" y="192451"/>
                  </a:lnTo>
                  <a:lnTo>
                    <a:pt x="544846" y="198659"/>
                  </a:lnTo>
                  <a:lnTo>
                    <a:pt x="541736" y="205643"/>
                  </a:lnTo>
                  <a:lnTo>
                    <a:pt x="547177" y="204091"/>
                  </a:lnTo>
                  <a:lnTo>
                    <a:pt x="557281" y="197107"/>
                  </a:lnTo>
                  <a:lnTo>
                    <a:pt x="561944" y="196331"/>
                  </a:lnTo>
                  <a:lnTo>
                    <a:pt x="565831" y="200211"/>
                  </a:lnTo>
                  <a:lnTo>
                    <a:pt x="565054" y="211851"/>
                  </a:lnTo>
                  <a:lnTo>
                    <a:pt x="569717" y="218836"/>
                  </a:lnTo>
                  <a:lnTo>
                    <a:pt x="562722" y="220388"/>
                  </a:lnTo>
                  <a:lnTo>
                    <a:pt x="554172" y="221163"/>
                  </a:lnTo>
                  <a:lnTo>
                    <a:pt x="546400" y="222716"/>
                  </a:lnTo>
                  <a:lnTo>
                    <a:pt x="541736" y="228148"/>
                  </a:lnTo>
                  <a:lnTo>
                    <a:pt x="544846" y="230476"/>
                  </a:lnTo>
                  <a:lnTo>
                    <a:pt x="554172" y="240564"/>
                  </a:lnTo>
                  <a:lnTo>
                    <a:pt x="551840" y="242892"/>
                  </a:lnTo>
                  <a:lnTo>
                    <a:pt x="548732" y="244444"/>
                  </a:lnTo>
                  <a:lnTo>
                    <a:pt x="545623" y="244444"/>
                  </a:lnTo>
                  <a:lnTo>
                    <a:pt x="539405" y="239788"/>
                  </a:lnTo>
                  <a:lnTo>
                    <a:pt x="536296" y="242116"/>
                  </a:lnTo>
                  <a:lnTo>
                    <a:pt x="534741" y="245996"/>
                  </a:lnTo>
                  <a:lnTo>
                    <a:pt x="533187" y="247548"/>
                  </a:lnTo>
                  <a:lnTo>
                    <a:pt x="531632" y="248324"/>
                  </a:lnTo>
                  <a:lnTo>
                    <a:pt x="529301" y="249100"/>
                  </a:lnTo>
                  <a:lnTo>
                    <a:pt x="526969" y="249876"/>
                  </a:lnTo>
                  <a:lnTo>
                    <a:pt x="523860" y="250652"/>
                  </a:lnTo>
                  <a:lnTo>
                    <a:pt x="522305" y="249876"/>
                  </a:lnTo>
                  <a:lnTo>
                    <a:pt x="517642" y="245220"/>
                  </a:lnTo>
                  <a:lnTo>
                    <a:pt x="516865" y="243668"/>
                  </a:lnTo>
                  <a:lnTo>
                    <a:pt x="509092" y="248324"/>
                  </a:lnTo>
                  <a:lnTo>
                    <a:pt x="516088" y="256084"/>
                  </a:lnTo>
                  <a:lnTo>
                    <a:pt x="533964" y="270052"/>
                  </a:lnTo>
                  <a:lnTo>
                    <a:pt x="452354" y="282469"/>
                  </a:lnTo>
                  <a:lnTo>
                    <a:pt x="434477" y="301093"/>
                  </a:lnTo>
                  <a:lnTo>
                    <a:pt x="430591" y="303421"/>
                  </a:lnTo>
                  <a:lnTo>
                    <a:pt x="425927" y="311181"/>
                  </a:lnTo>
                  <a:lnTo>
                    <a:pt x="404165" y="335237"/>
                  </a:lnTo>
                  <a:lnTo>
                    <a:pt x="396392" y="339893"/>
                  </a:lnTo>
                  <a:lnTo>
                    <a:pt x="351313" y="347654"/>
                  </a:lnTo>
                  <a:lnTo>
                    <a:pt x="339654" y="342997"/>
                  </a:lnTo>
                  <a:lnTo>
                    <a:pt x="317891" y="350758"/>
                  </a:lnTo>
                  <a:lnTo>
                    <a:pt x="314005" y="350758"/>
                  </a:lnTo>
                  <a:lnTo>
                    <a:pt x="311674" y="361622"/>
                  </a:lnTo>
                  <a:lnTo>
                    <a:pt x="306233" y="363950"/>
                  </a:lnTo>
                  <a:lnTo>
                    <a:pt x="289910" y="361622"/>
                  </a:lnTo>
                  <a:lnTo>
                    <a:pt x="286802" y="363950"/>
                  </a:lnTo>
                  <a:lnTo>
                    <a:pt x="286024" y="370158"/>
                  </a:lnTo>
                  <a:lnTo>
                    <a:pt x="286802" y="375590"/>
                  </a:lnTo>
                  <a:lnTo>
                    <a:pt x="285247" y="377918"/>
                  </a:lnTo>
                  <a:lnTo>
                    <a:pt x="283693" y="378694"/>
                  </a:lnTo>
                  <a:lnTo>
                    <a:pt x="282916" y="379470"/>
                  </a:lnTo>
                  <a:lnTo>
                    <a:pt x="282138" y="380246"/>
                  </a:lnTo>
                  <a:lnTo>
                    <a:pt x="280584" y="381022"/>
                  </a:lnTo>
                  <a:lnTo>
                    <a:pt x="279029" y="380246"/>
                  </a:lnTo>
                  <a:lnTo>
                    <a:pt x="278252" y="376366"/>
                  </a:lnTo>
                  <a:lnTo>
                    <a:pt x="276698" y="374814"/>
                  </a:lnTo>
                  <a:lnTo>
                    <a:pt x="260375" y="370934"/>
                  </a:lnTo>
                  <a:lnTo>
                    <a:pt x="253381" y="367830"/>
                  </a:lnTo>
                  <a:lnTo>
                    <a:pt x="248717" y="361622"/>
                  </a:lnTo>
                  <a:lnTo>
                    <a:pt x="237836" y="369382"/>
                  </a:lnTo>
                  <a:lnTo>
                    <a:pt x="233950" y="369382"/>
                  </a:lnTo>
                  <a:lnTo>
                    <a:pt x="228509" y="365502"/>
                  </a:lnTo>
                  <a:lnTo>
                    <a:pt x="199751" y="339893"/>
                  </a:lnTo>
                  <a:lnTo>
                    <a:pt x="156226" y="323597"/>
                  </a:lnTo>
                  <a:lnTo>
                    <a:pt x="115809" y="322821"/>
                  </a:lnTo>
                  <a:lnTo>
                    <a:pt x="75392" y="331357"/>
                  </a:lnTo>
                  <a:lnTo>
                    <a:pt x="34976" y="306525"/>
                  </a:lnTo>
                  <a:lnTo>
                    <a:pt x="13213" y="298765"/>
                  </a:lnTo>
                  <a:lnTo>
                    <a:pt x="0" y="277036"/>
                  </a:lnTo>
                  <a:lnTo>
                    <a:pt x="778" y="249876"/>
                  </a:lnTo>
                  <a:lnTo>
                    <a:pt x="14768" y="231252"/>
                  </a:lnTo>
                  <a:lnTo>
                    <a:pt x="35753" y="213403"/>
                  </a:lnTo>
                  <a:lnTo>
                    <a:pt x="53630" y="190899"/>
                  </a:lnTo>
                  <a:lnTo>
                    <a:pt x="105705" y="180811"/>
                  </a:lnTo>
                  <a:lnTo>
                    <a:pt x="138349" y="167619"/>
                  </a:lnTo>
                  <a:lnTo>
                    <a:pt x="172547" y="162963"/>
                  </a:lnTo>
                  <a:lnTo>
                    <a:pt x="188092" y="167619"/>
                  </a:lnTo>
                  <a:lnTo>
                    <a:pt x="203637" y="169947"/>
                  </a:lnTo>
                  <a:lnTo>
                    <a:pt x="216850" y="165291"/>
                  </a:lnTo>
                  <a:lnTo>
                    <a:pt x="230063" y="159082"/>
                  </a:lnTo>
                  <a:lnTo>
                    <a:pt x="261153" y="151322"/>
                  </a:lnTo>
                  <a:lnTo>
                    <a:pt x="283693" y="131146"/>
                  </a:lnTo>
                  <a:lnTo>
                    <a:pt x="284470" y="106314"/>
                  </a:lnTo>
                  <a:lnTo>
                    <a:pt x="293797" y="88466"/>
                  </a:lnTo>
                  <a:lnTo>
                    <a:pt x="322555" y="72169"/>
                  </a:lnTo>
                  <a:lnTo>
                    <a:pt x="345872" y="37249"/>
                  </a:lnTo>
                  <a:lnTo>
                    <a:pt x="373075" y="6984"/>
                  </a:lnTo>
                  <a:lnTo>
                    <a:pt x="398724" y="6208"/>
                  </a:lnTo>
                  <a:lnTo>
                    <a:pt x="420487" y="0"/>
                  </a:lnTo>
                  <a:lnTo>
                    <a:pt x="442250" y="4656"/>
                  </a:lnTo>
                  <a:lnTo>
                    <a:pt x="443804" y="19400"/>
                  </a:lnTo>
                  <a:lnTo>
                    <a:pt x="429814" y="33369"/>
                  </a:lnTo>
                  <a:lnTo>
                    <a:pt x="422041" y="38025"/>
                  </a:lnTo>
                  <a:lnTo>
                    <a:pt x="424373" y="48113"/>
                  </a:lnTo>
                  <a:lnTo>
                    <a:pt x="430591" y="51217"/>
                  </a:lnTo>
                  <a:lnTo>
                    <a:pt x="436809" y="55097"/>
                  </a:lnTo>
                  <a:lnTo>
                    <a:pt x="458572" y="61305"/>
                  </a:lnTo>
                  <a:lnTo>
                    <a:pt x="484220" y="61305"/>
                  </a:lnTo>
                  <a:lnTo>
                    <a:pt x="509870" y="64409"/>
                  </a:lnTo>
                  <a:lnTo>
                    <a:pt x="537073" y="58977"/>
                  </a:lnTo>
                  <a:lnTo>
                    <a:pt x="547954" y="58977"/>
                  </a:lnTo>
                  <a:lnTo>
                    <a:pt x="558058" y="56649"/>
                  </a:lnTo>
                  <a:lnTo>
                    <a:pt x="572826" y="49665"/>
                  </a:lnTo>
                  <a:lnTo>
                    <a:pt x="588371" y="45785"/>
                  </a:lnTo>
                  <a:lnTo>
                    <a:pt x="608579" y="36473"/>
                  </a:lnTo>
                  <a:lnTo>
                    <a:pt x="624901" y="17072"/>
                  </a:lnTo>
                  <a:lnTo>
                    <a:pt x="635005" y="23280"/>
                  </a:lnTo>
                  <a:lnTo>
                    <a:pt x="664540" y="10864"/>
                  </a:lnTo>
                  <a:lnTo>
                    <a:pt x="676199" y="23280"/>
                  </a:lnTo>
                  <a:lnTo>
                    <a:pt x="677753" y="35697"/>
                  </a:lnTo>
                  <a:lnTo>
                    <a:pt x="674644" y="45785"/>
                  </a:lnTo>
                  <a:lnTo>
                    <a:pt x="666095" y="65185"/>
                  </a:lnTo>
                  <a:lnTo>
                    <a:pt x="669204" y="71393"/>
                  </a:lnTo>
                  <a:lnTo>
                    <a:pt x="666095" y="77601"/>
                  </a:lnTo>
                  <a:lnTo>
                    <a:pt x="652882" y="8691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tr-TR"/>
            </a:p>
          </p:txBody>
        </p:sp>
        <p:sp>
          <p:nvSpPr>
            <p:cNvPr id="253" name="Serbest Form 252">
              <a:extLst>
                <a:ext uri="{FF2B5EF4-FFF2-40B4-BE49-F238E27FC236}">
                  <a16:creationId xmlns:a16="http://schemas.microsoft.com/office/drawing/2014/main" id="{EAA16947-FB42-835C-2874-C766A3BBC201}"/>
                </a:ext>
              </a:extLst>
            </p:cNvPr>
            <p:cNvSpPr/>
            <p:nvPr/>
          </p:nvSpPr>
          <p:spPr>
            <a:xfrm>
              <a:off x="11849865" y="6160221"/>
              <a:ext cx="1612941" cy="1207059"/>
            </a:xfrm>
            <a:custGeom>
              <a:avLst/>
              <a:gdLst>
                <a:gd name="connsiteX0" fmla="*/ 723610 w 853409"/>
                <a:gd name="connsiteY0" fmla="*/ 457071 h 638657"/>
                <a:gd name="connsiteX1" fmla="*/ 700293 w 853409"/>
                <a:gd name="connsiteY1" fmla="*/ 468711 h 638657"/>
                <a:gd name="connsiteX2" fmla="*/ 571271 w 853409"/>
                <a:gd name="connsiteY2" fmla="*/ 464831 h 638657"/>
                <a:gd name="connsiteX3" fmla="*/ 530855 w 853409"/>
                <a:gd name="connsiteY3" fmla="*/ 473367 h 638657"/>
                <a:gd name="connsiteX4" fmla="*/ 526192 w 853409"/>
                <a:gd name="connsiteY4" fmla="*/ 484232 h 638657"/>
                <a:gd name="connsiteX5" fmla="*/ 508315 w 853409"/>
                <a:gd name="connsiteY5" fmla="*/ 507512 h 638657"/>
                <a:gd name="connsiteX6" fmla="*/ 478780 w 853409"/>
                <a:gd name="connsiteY6" fmla="*/ 509840 h 638657"/>
                <a:gd name="connsiteX7" fmla="*/ 438363 w 853409"/>
                <a:gd name="connsiteY7" fmla="*/ 541656 h 638657"/>
                <a:gd name="connsiteX8" fmla="*/ 419710 w 853409"/>
                <a:gd name="connsiteY8" fmla="*/ 548641 h 638657"/>
                <a:gd name="connsiteX9" fmla="*/ 379293 w 853409"/>
                <a:gd name="connsiteY9" fmla="*/ 576577 h 638657"/>
                <a:gd name="connsiteX10" fmla="*/ 362971 w 853409"/>
                <a:gd name="connsiteY10" fmla="*/ 592097 h 638657"/>
                <a:gd name="connsiteX11" fmla="*/ 327218 w 853409"/>
                <a:gd name="connsiteY11" fmla="*/ 638658 h 638657"/>
                <a:gd name="connsiteX12" fmla="*/ 310118 w 853409"/>
                <a:gd name="connsiteY12" fmla="*/ 619258 h 638657"/>
                <a:gd name="connsiteX13" fmla="*/ 297683 w 853409"/>
                <a:gd name="connsiteY13" fmla="*/ 595201 h 638657"/>
                <a:gd name="connsiteX14" fmla="*/ 284470 w 853409"/>
                <a:gd name="connsiteY14" fmla="*/ 557177 h 638657"/>
                <a:gd name="connsiteX15" fmla="*/ 282915 w 853409"/>
                <a:gd name="connsiteY15" fmla="*/ 550193 h 638657"/>
                <a:gd name="connsiteX16" fmla="*/ 279806 w 853409"/>
                <a:gd name="connsiteY16" fmla="*/ 537000 h 638657"/>
                <a:gd name="connsiteX17" fmla="*/ 274366 w 853409"/>
                <a:gd name="connsiteY17" fmla="*/ 502080 h 638657"/>
                <a:gd name="connsiteX18" fmla="*/ 276697 w 853409"/>
                <a:gd name="connsiteY18" fmla="*/ 451639 h 638657"/>
                <a:gd name="connsiteX19" fmla="*/ 271256 w 853409"/>
                <a:gd name="connsiteY19" fmla="*/ 439999 h 638657"/>
                <a:gd name="connsiteX20" fmla="*/ 264262 w 853409"/>
                <a:gd name="connsiteY20" fmla="*/ 438447 h 638657"/>
                <a:gd name="connsiteX21" fmla="*/ 258044 w 853409"/>
                <a:gd name="connsiteY21" fmla="*/ 434567 h 638657"/>
                <a:gd name="connsiteX22" fmla="*/ 248717 w 853409"/>
                <a:gd name="connsiteY22" fmla="*/ 426031 h 638657"/>
                <a:gd name="connsiteX23" fmla="*/ 237835 w 853409"/>
                <a:gd name="connsiteY23" fmla="*/ 421375 h 638657"/>
                <a:gd name="connsiteX24" fmla="*/ 234727 w 853409"/>
                <a:gd name="connsiteY24" fmla="*/ 427583 h 638657"/>
                <a:gd name="connsiteX25" fmla="*/ 230840 w 853409"/>
                <a:gd name="connsiteY25" fmla="*/ 433015 h 638657"/>
                <a:gd name="connsiteX26" fmla="*/ 212963 w 853409"/>
                <a:gd name="connsiteY26" fmla="*/ 425255 h 638657"/>
                <a:gd name="connsiteX27" fmla="*/ 198973 w 853409"/>
                <a:gd name="connsiteY27" fmla="*/ 412062 h 638657"/>
                <a:gd name="connsiteX28" fmla="*/ 186538 w 853409"/>
                <a:gd name="connsiteY28" fmla="*/ 408182 h 638657"/>
                <a:gd name="connsiteX29" fmla="*/ 174879 w 853409"/>
                <a:gd name="connsiteY29" fmla="*/ 401974 h 638657"/>
                <a:gd name="connsiteX30" fmla="*/ 150784 w 853409"/>
                <a:gd name="connsiteY30" fmla="*/ 381798 h 638657"/>
                <a:gd name="connsiteX31" fmla="*/ 129022 w 853409"/>
                <a:gd name="connsiteY31" fmla="*/ 358518 h 638657"/>
                <a:gd name="connsiteX32" fmla="*/ 108814 w 853409"/>
                <a:gd name="connsiteY32" fmla="*/ 349205 h 638657"/>
                <a:gd name="connsiteX33" fmla="*/ 86273 w 853409"/>
                <a:gd name="connsiteY33" fmla="*/ 348430 h 638657"/>
                <a:gd name="connsiteX34" fmla="*/ 56738 w 853409"/>
                <a:gd name="connsiteY34" fmla="*/ 342997 h 638657"/>
                <a:gd name="connsiteX35" fmla="*/ 27980 w 853409"/>
                <a:gd name="connsiteY35" fmla="*/ 327477 h 638657"/>
                <a:gd name="connsiteX36" fmla="*/ 41194 w 853409"/>
                <a:gd name="connsiteY36" fmla="*/ 318165 h 638657"/>
                <a:gd name="connsiteX37" fmla="*/ 44303 w 853409"/>
                <a:gd name="connsiteY37" fmla="*/ 311957 h 638657"/>
                <a:gd name="connsiteX38" fmla="*/ 41194 w 853409"/>
                <a:gd name="connsiteY38" fmla="*/ 305749 h 638657"/>
                <a:gd name="connsiteX39" fmla="*/ 49743 w 853409"/>
                <a:gd name="connsiteY39" fmla="*/ 286349 h 638657"/>
                <a:gd name="connsiteX40" fmla="*/ 52852 w 853409"/>
                <a:gd name="connsiteY40" fmla="*/ 276260 h 638657"/>
                <a:gd name="connsiteX41" fmla="*/ 51298 w 853409"/>
                <a:gd name="connsiteY41" fmla="*/ 263844 h 638657"/>
                <a:gd name="connsiteX42" fmla="*/ 39639 w 853409"/>
                <a:gd name="connsiteY42" fmla="*/ 251428 h 638657"/>
                <a:gd name="connsiteX43" fmla="*/ 10104 w 853409"/>
                <a:gd name="connsiteY43" fmla="*/ 263844 h 638657"/>
                <a:gd name="connsiteX44" fmla="*/ 0 w 853409"/>
                <a:gd name="connsiteY44" fmla="*/ 257636 h 638657"/>
                <a:gd name="connsiteX45" fmla="*/ 12436 w 853409"/>
                <a:gd name="connsiteY45" fmla="*/ 214179 h 638657"/>
                <a:gd name="connsiteX46" fmla="*/ 11659 w 853409"/>
                <a:gd name="connsiteY46" fmla="*/ 203315 h 638657"/>
                <a:gd name="connsiteX47" fmla="*/ 6995 w 853409"/>
                <a:gd name="connsiteY47" fmla="*/ 193227 h 638657"/>
                <a:gd name="connsiteX48" fmla="*/ 0 w 853409"/>
                <a:gd name="connsiteY48" fmla="*/ 186243 h 638657"/>
                <a:gd name="connsiteX49" fmla="*/ 51298 w 853409"/>
                <a:gd name="connsiteY49" fmla="*/ 177707 h 638657"/>
                <a:gd name="connsiteX50" fmla="*/ 81610 w 853409"/>
                <a:gd name="connsiteY50" fmla="*/ 185467 h 638657"/>
                <a:gd name="connsiteX51" fmla="*/ 112700 w 853409"/>
                <a:gd name="connsiteY51" fmla="*/ 187795 h 638657"/>
                <a:gd name="connsiteX52" fmla="*/ 128245 w 853409"/>
                <a:gd name="connsiteY52" fmla="*/ 181587 h 638657"/>
                <a:gd name="connsiteX53" fmla="*/ 157003 w 853409"/>
                <a:gd name="connsiteY53" fmla="*/ 177707 h 638657"/>
                <a:gd name="connsiteX54" fmla="*/ 167107 w 853409"/>
                <a:gd name="connsiteY54" fmla="*/ 171499 h 638657"/>
                <a:gd name="connsiteX55" fmla="*/ 195087 w 853409"/>
                <a:gd name="connsiteY55" fmla="*/ 169171 h 638657"/>
                <a:gd name="connsiteX56" fmla="*/ 223845 w 853409"/>
                <a:gd name="connsiteY56" fmla="*/ 170723 h 638657"/>
                <a:gd name="connsiteX57" fmla="*/ 236281 w 853409"/>
                <a:gd name="connsiteY57" fmla="*/ 166067 h 638657"/>
                <a:gd name="connsiteX58" fmla="*/ 247162 w 853409"/>
                <a:gd name="connsiteY58" fmla="*/ 159082 h 638657"/>
                <a:gd name="connsiteX59" fmla="*/ 256489 w 853409"/>
                <a:gd name="connsiteY59" fmla="*/ 144338 h 638657"/>
                <a:gd name="connsiteX60" fmla="*/ 265039 w 853409"/>
                <a:gd name="connsiteY60" fmla="*/ 129594 h 638657"/>
                <a:gd name="connsiteX61" fmla="*/ 270479 w 853409"/>
                <a:gd name="connsiteY61" fmla="*/ 114074 h 638657"/>
                <a:gd name="connsiteX62" fmla="*/ 287579 w 853409"/>
                <a:gd name="connsiteY62" fmla="*/ 110970 h 638657"/>
                <a:gd name="connsiteX63" fmla="*/ 295351 w 853409"/>
                <a:gd name="connsiteY63" fmla="*/ 114850 h 638657"/>
                <a:gd name="connsiteX64" fmla="*/ 308564 w 853409"/>
                <a:gd name="connsiteY64" fmla="*/ 124938 h 638657"/>
                <a:gd name="connsiteX65" fmla="*/ 314782 w 853409"/>
                <a:gd name="connsiteY65" fmla="*/ 127266 h 638657"/>
                <a:gd name="connsiteX66" fmla="*/ 438363 w 853409"/>
                <a:gd name="connsiteY66" fmla="*/ 123386 h 638657"/>
                <a:gd name="connsiteX67" fmla="*/ 481111 w 853409"/>
                <a:gd name="connsiteY67" fmla="*/ 121834 h 638657"/>
                <a:gd name="connsiteX68" fmla="*/ 495879 w 853409"/>
                <a:gd name="connsiteY68" fmla="*/ 114850 h 638657"/>
                <a:gd name="connsiteX69" fmla="*/ 505983 w 853409"/>
                <a:gd name="connsiteY69" fmla="*/ 99330 h 638657"/>
                <a:gd name="connsiteX70" fmla="*/ 505983 w 853409"/>
                <a:gd name="connsiteY70" fmla="*/ 85361 h 638657"/>
                <a:gd name="connsiteX71" fmla="*/ 508315 w 853409"/>
                <a:gd name="connsiteY71" fmla="*/ 72169 h 638657"/>
                <a:gd name="connsiteX72" fmla="*/ 529300 w 853409"/>
                <a:gd name="connsiteY72" fmla="*/ 62081 h 638657"/>
                <a:gd name="connsiteX73" fmla="*/ 565054 w 853409"/>
                <a:gd name="connsiteY73" fmla="*/ 56649 h 638657"/>
                <a:gd name="connsiteX74" fmla="*/ 578266 w 853409"/>
                <a:gd name="connsiteY74" fmla="*/ 58201 h 638657"/>
                <a:gd name="connsiteX75" fmla="*/ 596143 w 853409"/>
                <a:gd name="connsiteY75" fmla="*/ 62857 h 638657"/>
                <a:gd name="connsiteX76" fmla="*/ 659099 w 853409"/>
                <a:gd name="connsiteY76" fmla="*/ 65185 h 638657"/>
                <a:gd name="connsiteX77" fmla="*/ 683194 w 853409"/>
                <a:gd name="connsiteY77" fmla="*/ 58201 h 638657"/>
                <a:gd name="connsiteX78" fmla="*/ 729051 w 853409"/>
                <a:gd name="connsiteY78" fmla="*/ 30264 h 638657"/>
                <a:gd name="connsiteX79" fmla="*/ 774131 w 853409"/>
                <a:gd name="connsiteY79" fmla="*/ 13192 h 638657"/>
                <a:gd name="connsiteX80" fmla="*/ 792007 w 853409"/>
                <a:gd name="connsiteY80" fmla="*/ 0 h 638657"/>
                <a:gd name="connsiteX81" fmla="*/ 810661 w 853409"/>
                <a:gd name="connsiteY81" fmla="*/ 24832 h 638657"/>
                <a:gd name="connsiteX82" fmla="*/ 835533 w 853409"/>
                <a:gd name="connsiteY82" fmla="*/ 42681 h 638657"/>
                <a:gd name="connsiteX83" fmla="*/ 840196 w 853409"/>
                <a:gd name="connsiteY83" fmla="*/ 61305 h 638657"/>
                <a:gd name="connsiteX84" fmla="*/ 835533 w 853409"/>
                <a:gd name="connsiteY84" fmla="*/ 80705 h 638657"/>
                <a:gd name="connsiteX85" fmla="*/ 840196 w 853409"/>
                <a:gd name="connsiteY85" fmla="*/ 93121 h 638657"/>
                <a:gd name="connsiteX86" fmla="*/ 851078 w 853409"/>
                <a:gd name="connsiteY86" fmla="*/ 97002 h 638657"/>
                <a:gd name="connsiteX87" fmla="*/ 853409 w 853409"/>
                <a:gd name="connsiteY87" fmla="*/ 112522 h 638657"/>
                <a:gd name="connsiteX88" fmla="*/ 839419 w 853409"/>
                <a:gd name="connsiteY88" fmla="*/ 120282 h 638657"/>
                <a:gd name="connsiteX89" fmla="*/ 827761 w 853409"/>
                <a:gd name="connsiteY89" fmla="*/ 121834 h 638657"/>
                <a:gd name="connsiteX90" fmla="*/ 816102 w 853409"/>
                <a:gd name="connsiteY90" fmla="*/ 125714 h 638657"/>
                <a:gd name="connsiteX91" fmla="*/ 796671 w 853409"/>
                <a:gd name="connsiteY91" fmla="*/ 135026 h 638657"/>
                <a:gd name="connsiteX92" fmla="*/ 788121 w 853409"/>
                <a:gd name="connsiteY92" fmla="*/ 146666 h 638657"/>
                <a:gd name="connsiteX93" fmla="*/ 785012 w 853409"/>
                <a:gd name="connsiteY93" fmla="*/ 163738 h 638657"/>
                <a:gd name="connsiteX94" fmla="*/ 777240 w 853409"/>
                <a:gd name="connsiteY94" fmla="*/ 189347 h 638657"/>
                <a:gd name="connsiteX95" fmla="*/ 773354 w 853409"/>
                <a:gd name="connsiteY95" fmla="*/ 216507 h 638657"/>
                <a:gd name="connsiteX96" fmla="*/ 778017 w 853409"/>
                <a:gd name="connsiteY96" fmla="*/ 267724 h 638657"/>
                <a:gd name="connsiteX97" fmla="*/ 774908 w 853409"/>
                <a:gd name="connsiteY97" fmla="*/ 294109 h 638657"/>
                <a:gd name="connsiteX98" fmla="*/ 769468 w 853409"/>
                <a:gd name="connsiteY98" fmla="*/ 304973 h 638657"/>
                <a:gd name="connsiteX99" fmla="*/ 762472 w 853409"/>
                <a:gd name="connsiteY99" fmla="*/ 315061 h 638657"/>
                <a:gd name="connsiteX100" fmla="*/ 745373 w 853409"/>
                <a:gd name="connsiteY100" fmla="*/ 371710 h 638657"/>
                <a:gd name="connsiteX101" fmla="*/ 730606 w 853409"/>
                <a:gd name="connsiteY101" fmla="*/ 388782 h 638657"/>
                <a:gd name="connsiteX102" fmla="*/ 712729 w 853409"/>
                <a:gd name="connsiteY102" fmla="*/ 401198 h 638657"/>
                <a:gd name="connsiteX103" fmla="*/ 708843 w 853409"/>
                <a:gd name="connsiteY103" fmla="*/ 412062 h 638657"/>
                <a:gd name="connsiteX104" fmla="*/ 712729 w 853409"/>
                <a:gd name="connsiteY104" fmla="*/ 425255 h 638657"/>
                <a:gd name="connsiteX105" fmla="*/ 715838 w 853409"/>
                <a:gd name="connsiteY105" fmla="*/ 443103 h 638657"/>
                <a:gd name="connsiteX106" fmla="*/ 723610 w 853409"/>
                <a:gd name="connsiteY106" fmla="*/ 457071 h 638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853409" h="638657">
                  <a:moveTo>
                    <a:pt x="723610" y="457071"/>
                  </a:moveTo>
                  <a:lnTo>
                    <a:pt x="700293" y="468711"/>
                  </a:lnTo>
                  <a:lnTo>
                    <a:pt x="571271" y="464831"/>
                  </a:lnTo>
                  <a:lnTo>
                    <a:pt x="530855" y="473367"/>
                  </a:lnTo>
                  <a:lnTo>
                    <a:pt x="526192" y="484232"/>
                  </a:lnTo>
                  <a:lnTo>
                    <a:pt x="508315" y="507512"/>
                  </a:lnTo>
                  <a:lnTo>
                    <a:pt x="478780" y="509840"/>
                  </a:lnTo>
                  <a:lnTo>
                    <a:pt x="438363" y="541656"/>
                  </a:lnTo>
                  <a:lnTo>
                    <a:pt x="419710" y="548641"/>
                  </a:lnTo>
                  <a:lnTo>
                    <a:pt x="379293" y="576577"/>
                  </a:lnTo>
                  <a:lnTo>
                    <a:pt x="362971" y="592097"/>
                  </a:lnTo>
                  <a:lnTo>
                    <a:pt x="327218" y="638658"/>
                  </a:lnTo>
                  <a:lnTo>
                    <a:pt x="310118" y="619258"/>
                  </a:lnTo>
                  <a:lnTo>
                    <a:pt x="297683" y="595201"/>
                  </a:lnTo>
                  <a:lnTo>
                    <a:pt x="284470" y="557177"/>
                  </a:lnTo>
                  <a:lnTo>
                    <a:pt x="282915" y="550193"/>
                  </a:lnTo>
                  <a:lnTo>
                    <a:pt x="279806" y="537000"/>
                  </a:lnTo>
                  <a:lnTo>
                    <a:pt x="274366" y="502080"/>
                  </a:lnTo>
                  <a:lnTo>
                    <a:pt x="276697" y="451639"/>
                  </a:lnTo>
                  <a:lnTo>
                    <a:pt x="271256" y="439999"/>
                  </a:lnTo>
                  <a:lnTo>
                    <a:pt x="264262" y="438447"/>
                  </a:lnTo>
                  <a:lnTo>
                    <a:pt x="258044" y="434567"/>
                  </a:lnTo>
                  <a:lnTo>
                    <a:pt x="248717" y="426031"/>
                  </a:lnTo>
                  <a:lnTo>
                    <a:pt x="237835" y="421375"/>
                  </a:lnTo>
                  <a:lnTo>
                    <a:pt x="234727" y="427583"/>
                  </a:lnTo>
                  <a:lnTo>
                    <a:pt x="230840" y="433015"/>
                  </a:lnTo>
                  <a:lnTo>
                    <a:pt x="212963" y="425255"/>
                  </a:lnTo>
                  <a:lnTo>
                    <a:pt x="198973" y="412062"/>
                  </a:lnTo>
                  <a:lnTo>
                    <a:pt x="186538" y="408182"/>
                  </a:lnTo>
                  <a:lnTo>
                    <a:pt x="174879" y="401974"/>
                  </a:lnTo>
                  <a:lnTo>
                    <a:pt x="150784" y="381798"/>
                  </a:lnTo>
                  <a:lnTo>
                    <a:pt x="129022" y="358518"/>
                  </a:lnTo>
                  <a:lnTo>
                    <a:pt x="108814" y="349205"/>
                  </a:lnTo>
                  <a:lnTo>
                    <a:pt x="86273" y="348430"/>
                  </a:lnTo>
                  <a:lnTo>
                    <a:pt x="56738" y="342997"/>
                  </a:lnTo>
                  <a:lnTo>
                    <a:pt x="27980" y="327477"/>
                  </a:lnTo>
                  <a:lnTo>
                    <a:pt x="41194" y="318165"/>
                  </a:lnTo>
                  <a:lnTo>
                    <a:pt x="44303" y="311957"/>
                  </a:lnTo>
                  <a:lnTo>
                    <a:pt x="41194" y="305749"/>
                  </a:lnTo>
                  <a:lnTo>
                    <a:pt x="49743" y="286349"/>
                  </a:lnTo>
                  <a:lnTo>
                    <a:pt x="52852" y="276260"/>
                  </a:lnTo>
                  <a:lnTo>
                    <a:pt x="51298" y="263844"/>
                  </a:lnTo>
                  <a:lnTo>
                    <a:pt x="39639" y="251428"/>
                  </a:lnTo>
                  <a:lnTo>
                    <a:pt x="10104" y="263844"/>
                  </a:lnTo>
                  <a:lnTo>
                    <a:pt x="0" y="257636"/>
                  </a:lnTo>
                  <a:lnTo>
                    <a:pt x="12436" y="214179"/>
                  </a:lnTo>
                  <a:lnTo>
                    <a:pt x="11659" y="203315"/>
                  </a:lnTo>
                  <a:lnTo>
                    <a:pt x="6995" y="193227"/>
                  </a:lnTo>
                  <a:lnTo>
                    <a:pt x="0" y="186243"/>
                  </a:lnTo>
                  <a:lnTo>
                    <a:pt x="51298" y="177707"/>
                  </a:lnTo>
                  <a:lnTo>
                    <a:pt x="81610" y="185467"/>
                  </a:lnTo>
                  <a:lnTo>
                    <a:pt x="112700" y="187795"/>
                  </a:lnTo>
                  <a:lnTo>
                    <a:pt x="128245" y="181587"/>
                  </a:lnTo>
                  <a:lnTo>
                    <a:pt x="157003" y="177707"/>
                  </a:lnTo>
                  <a:lnTo>
                    <a:pt x="167107" y="171499"/>
                  </a:lnTo>
                  <a:lnTo>
                    <a:pt x="195087" y="169171"/>
                  </a:lnTo>
                  <a:lnTo>
                    <a:pt x="223845" y="170723"/>
                  </a:lnTo>
                  <a:lnTo>
                    <a:pt x="236281" y="166067"/>
                  </a:lnTo>
                  <a:lnTo>
                    <a:pt x="247162" y="159082"/>
                  </a:lnTo>
                  <a:lnTo>
                    <a:pt x="256489" y="144338"/>
                  </a:lnTo>
                  <a:lnTo>
                    <a:pt x="265039" y="129594"/>
                  </a:lnTo>
                  <a:lnTo>
                    <a:pt x="270479" y="114074"/>
                  </a:lnTo>
                  <a:lnTo>
                    <a:pt x="287579" y="110970"/>
                  </a:lnTo>
                  <a:lnTo>
                    <a:pt x="295351" y="114850"/>
                  </a:lnTo>
                  <a:lnTo>
                    <a:pt x="308564" y="124938"/>
                  </a:lnTo>
                  <a:lnTo>
                    <a:pt x="314782" y="127266"/>
                  </a:lnTo>
                  <a:lnTo>
                    <a:pt x="438363" y="123386"/>
                  </a:lnTo>
                  <a:lnTo>
                    <a:pt x="481111" y="121834"/>
                  </a:lnTo>
                  <a:lnTo>
                    <a:pt x="495879" y="114850"/>
                  </a:lnTo>
                  <a:lnTo>
                    <a:pt x="505983" y="99330"/>
                  </a:lnTo>
                  <a:lnTo>
                    <a:pt x="505983" y="85361"/>
                  </a:lnTo>
                  <a:lnTo>
                    <a:pt x="508315" y="72169"/>
                  </a:lnTo>
                  <a:lnTo>
                    <a:pt x="529300" y="62081"/>
                  </a:lnTo>
                  <a:lnTo>
                    <a:pt x="565054" y="56649"/>
                  </a:lnTo>
                  <a:lnTo>
                    <a:pt x="578266" y="58201"/>
                  </a:lnTo>
                  <a:lnTo>
                    <a:pt x="596143" y="62857"/>
                  </a:lnTo>
                  <a:lnTo>
                    <a:pt x="659099" y="65185"/>
                  </a:lnTo>
                  <a:lnTo>
                    <a:pt x="683194" y="58201"/>
                  </a:lnTo>
                  <a:lnTo>
                    <a:pt x="729051" y="30264"/>
                  </a:lnTo>
                  <a:lnTo>
                    <a:pt x="774131" y="13192"/>
                  </a:lnTo>
                  <a:lnTo>
                    <a:pt x="792007" y="0"/>
                  </a:lnTo>
                  <a:lnTo>
                    <a:pt x="810661" y="24832"/>
                  </a:lnTo>
                  <a:lnTo>
                    <a:pt x="835533" y="42681"/>
                  </a:lnTo>
                  <a:lnTo>
                    <a:pt x="840196" y="61305"/>
                  </a:lnTo>
                  <a:lnTo>
                    <a:pt x="835533" y="80705"/>
                  </a:lnTo>
                  <a:lnTo>
                    <a:pt x="840196" y="93121"/>
                  </a:lnTo>
                  <a:lnTo>
                    <a:pt x="851078" y="97002"/>
                  </a:lnTo>
                  <a:lnTo>
                    <a:pt x="853409" y="112522"/>
                  </a:lnTo>
                  <a:lnTo>
                    <a:pt x="839419" y="120282"/>
                  </a:lnTo>
                  <a:lnTo>
                    <a:pt x="827761" y="121834"/>
                  </a:lnTo>
                  <a:lnTo>
                    <a:pt x="816102" y="125714"/>
                  </a:lnTo>
                  <a:lnTo>
                    <a:pt x="796671" y="135026"/>
                  </a:lnTo>
                  <a:lnTo>
                    <a:pt x="788121" y="146666"/>
                  </a:lnTo>
                  <a:lnTo>
                    <a:pt x="785012" y="163738"/>
                  </a:lnTo>
                  <a:lnTo>
                    <a:pt x="777240" y="189347"/>
                  </a:lnTo>
                  <a:lnTo>
                    <a:pt x="773354" y="216507"/>
                  </a:lnTo>
                  <a:lnTo>
                    <a:pt x="778017" y="267724"/>
                  </a:lnTo>
                  <a:lnTo>
                    <a:pt x="774908" y="294109"/>
                  </a:lnTo>
                  <a:lnTo>
                    <a:pt x="769468" y="304973"/>
                  </a:lnTo>
                  <a:lnTo>
                    <a:pt x="762472" y="315061"/>
                  </a:lnTo>
                  <a:lnTo>
                    <a:pt x="745373" y="371710"/>
                  </a:lnTo>
                  <a:lnTo>
                    <a:pt x="730606" y="388782"/>
                  </a:lnTo>
                  <a:lnTo>
                    <a:pt x="712729" y="401198"/>
                  </a:lnTo>
                  <a:lnTo>
                    <a:pt x="708843" y="412062"/>
                  </a:lnTo>
                  <a:lnTo>
                    <a:pt x="712729" y="425255"/>
                  </a:lnTo>
                  <a:lnTo>
                    <a:pt x="715838" y="443103"/>
                  </a:lnTo>
                  <a:lnTo>
                    <a:pt x="723610" y="45707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tr-TR"/>
            </a:p>
          </p:txBody>
        </p:sp>
        <p:sp>
          <p:nvSpPr>
            <p:cNvPr id="254" name="Serbest Form 253">
              <a:extLst>
                <a:ext uri="{FF2B5EF4-FFF2-40B4-BE49-F238E27FC236}">
                  <a16:creationId xmlns:a16="http://schemas.microsoft.com/office/drawing/2014/main" id="{44DEC2FD-54C1-3531-90E6-067A6CDB6D05}"/>
                </a:ext>
              </a:extLst>
            </p:cNvPr>
            <p:cNvSpPr/>
            <p:nvPr/>
          </p:nvSpPr>
          <p:spPr>
            <a:xfrm>
              <a:off x="13189575" y="6325954"/>
              <a:ext cx="546459" cy="915196"/>
            </a:xfrm>
            <a:custGeom>
              <a:avLst/>
              <a:gdLst>
                <a:gd name="connsiteX0" fmla="*/ 289133 w 289132"/>
                <a:gd name="connsiteY0" fmla="*/ 393438 h 484231"/>
                <a:gd name="connsiteX1" fmla="*/ 220736 w 289132"/>
                <a:gd name="connsiteY1" fmla="*/ 442327 h 484231"/>
                <a:gd name="connsiteX2" fmla="*/ 179542 w 289132"/>
                <a:gd name="connsiteY2" fmla="*/ 472591 h 484231"/>
                <a:gd name="connsiteX3" fmla="*/ 122804 w 289132"/>
                <a:gd name="connsiteY3" fmla="*/ 484232 h 484231"/>
                <a:gd name="connsiteX4" fmla="*/ 83164 w 289132"/>
                <a:gd name="connsiteY4" fmla="*/ 459399 h 484231"/>
                <a:gd name="connsiteX5" fmla="*/ 57515 w 289132"/>
                <a:gd name="connsiteY5" fmla="*/ 405854 h 484231"/>
                <a:gd name="connsiteX6" fmla="*/ 31090 w 289132"/>
                <a:gd name="connsiteY6" fmla="*/ 372486 h 484231"/>
                <a:gd name="connsiteX7" fmla="*/ 24094 w 289132"/>
                <a:gd name="connsiteY7" fmla="*/ 369382 h 484231"/>
                <a:gd name="connsiteX8" fmla="*/ 14767 w 289132"/>
                <a:gd name="connsiteY8" fmla="*/ 369382 h 484231"/>
                <a:gd name="connsiteX9" fmla="*/ 6995 w 289132"/>
                <a:gd name="connsiteY9" fmla="*/ 355413 h 484231"/>
                <a:gd name="connsiteX10" fmla="*/ 3886 w 289132"/>
                <a:gd name="connsiteY10" fmla="*/ 337565 h 484231"/>
                <a:gd name="connsiteX11" fmla="*/ 0 w 289132"/>
                <a:gd name="connsiteY11" fmla="*/ 324373 h 484231"/>
                <a:gd name="connsiteX12" fmla="*/ 3886 w 289132"/>
                <a:gd name="connsiteY12" fmla="*/ 313509 h 484231"/>
                <a:gd name="connsiteX13" fmla="*/ 21763 w 289132"/>
                <a:gd name="connsiteY13" fmla="*/ 301093 h 484231"/>
                <a:gd name="connsiteX14" fmla="*/ 36530 w 289132"/>
                <a:gd name="connsiteY14" fmla="*/ 284020 h 484231"/>
                <a:gd name="connsiteX15" fmla="*/ 53629 w 289132"/>
                <a:gd name="connsiteY15" fmla="*/ 227371 h 484231"/>
                <a:gd name="connsiteX16" fmla="*/ 60625 w 289132"/>
                <a:gd name="connsiteY16" fmla="*/ 217283 h 484231"/>
                <a:gd name="connsiteX17" fmla="*/ 66065 w 289132"/>
                <a:gd name="connsiteY17" fmla="*/ 206419 h 484231"/>
                <a:gd name="connsiteX18" fmla="*/ 69174 w 289132"/>
                <a:gd name="connsiteY18" fmla="*/ 180035 h 484231"/>
                <a:gd name="connsiteX19" fmla="*/ 64511 w 289132"/>
                <a:gd name="connsiteY19" fmla="*/ 128818 h 484231"/>
                <a:gd name="connsiteX20" fmla="*/ 68397 w 289132"/>
                <a:gd name="connsiteY20" fmla="*/ 101658 h 484231"/>
                <a:gd name="connsiteX21" fmla="*/ 76169 w 289132"/>
                <a:gd name="connsiteY21" fmla="*/ 76049 h 484231"/>
                <a:gd name="connsiteX22" fmla="*/ 79278 w 289132"/>
                <a:gd name="connsiteY22" fmla="*/ 58977 h 484231"/>
                <a:gd name="connsiteX23" fmla="*/ 87828 w 289132"/>
                <a:gd name="connsiteY23" fmla="*/ 47337 h 484231"/>
                <a:gd name="connsiteX24" fmla="*/ 107259 w 289132"/>
                <a:gd name="connsiteY24" fmla="*/ 38025 h 484231"/>
                <a:gd name="connsiteX25" fmla="*/ 118918 w 289132"/>
                <a:gd name="connsiteY25" fmla="*/ 34144 h 484231"/>
                <a:gd name="connsiteX26" fmla="*/ 130576 w 289132"/>
                <a:gd name="connsiteY26" fmla="*/ 32592 h 484231"/>
                <a:gd name="connsiteX27" fmla="*/ 144566 w 289132"/>
                <a:gd name="connsiteY27" fmla="*/ 24832 h 484231"/>
                <a:gd name="connsiteX28" fmla="*/ 142235 w 289132"/>
                <a:gd name="connsiteY28" fmla="*/ 9312 h 484231"/>
                <a:gd name="connsiteX29" fmla="*/ 162443 w 289132"/>
                <a:gd name="connsiteY29" fmla="*/ 2328 h 484231"/>
                <a:gd name="connsiteX30" fmla="*/ 183428 w 289132"/>
                <a:gd name="connsiteY30" fmla="*/ 0 h 484231"/>
                <a:gd name="connsiteX31" fmla="*/ 214518 w 289132"/>
                <a:gd name="connsiteY31" fmla="*/ 11640 h 484231"/>
                <a:gd name="connsiteX32" fmla="*/ 227731 w 289132"/>
                <a:gd name="connsiteY32" fmla="*/ 75273 h 484231"/>
                <a:gd name="connsiteX33" fmla="*/ 236281 w 289132"/>
                <a:gd name="connsiteY33" fmla="*/ 100882 h 484231"/>
                <a:gd name="connsiteX34" fmla="*/ 237835 w 289132"/>
                <a:gd name="connsiteY34" fmla="*/ 117954 h 484231"/>
                <a:gd name="connsiteX35" fmla="*/ 237835 w 289132"/>
                <a:gd name="connsiteY35" fmla="*/ 135026 h 484231"/>
                <a:gd name="connsiteX36" fmla="*/ 236281 w 289132"/>
                <a:gd name="connsiteY36" fmla="*/ 145890 h 484231"/>
                <a:gd name="connsiteX37" fmla="*/ 237058 w 289132"/>
                <a:gd name="connsiteY37" fmla="*/ 155978 h 484231"/>
                <a:gd name="connsiteX38" fmla="*/ 220736 w 289132"/>
                <a:gd name="connsiteY38" fmla="*/ 176155 h 484231"/>
                <a:gd name="connsiteX39" fmla="*/ 212963 w 289132"/>
                <a:gd name="connsiteY39" fmla="*/ 200987 h 484231"/>
                <a:gd name="connsiteX40" fmla="*/ 194310 w 289132"/>
                <a:gd name="connsiteY40" fmla="*/ 221940 h 484231"/>
                <a:gd name="connsiteX41" fmla="*/ 151562 w 289132"/>
                <a:gd name="connsiteY41" fmla="*/ 233580 h 484231"/>
                <a:gd name="connsiteX42" fmla="*/ 139903 w 289132"/>
                <a:gd name="connsiteY42" fmla="*/ 255308 h 484231"/>
                <a:gd name="connsiteX43" fmla="*/ 143012 w 289132"/>
                <a:gd name="connsiteY43" fmla="*/ 286348 h 484231"/>
                <a:gd name="connsiteX44" fmla="*/ 182651 w 289132"/>
                <a:gd name="connsiteY44" fmla="*/ 322821 h 484231"/>
                <a:gd name="connsiteX45" fmla="*/ 249494 w 289132"/>
                <a:gd name="connsiteY45" fmla="*/ 349982 h 484231"/>
                <a:gd name="connsiteX46" fmla="*/ 289133 w 289132"/>
                <a:gd name="connsiteY46" fmla="*/ 393438 h 484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289132" h="484231">
                  <a:moveTo>
                    <a:pt x="289133" y="393438"/>
                  </a:moveTo>
                  <a:lnTo>
                    <a:pt x="220736" y="442327"/>
                  </a:lnTo>
                  <a:lnTo>
                    <a:pt x="179542" y="472591"/>
                  </a:lnTo>
                  <a:lnTo>
                    <a:pt x="122804" y="484232"/>
                  </a:lnTo>
                  <a:lnTo>
                    <a:pt x="83164" y="459399"/>
                  </a:lnTo>
                  <a:lnTo>
                    <a:pt x="57515" y="405854"/>
                  </a:lnTo>
                  <a:lnTo>
                    <a:pt x="31090" y="372486"/>
                  </a:lnTo>
                  <a:lnTo>
                    <a:pt x="24094" y="369382"/>
                  </a:lnTo>
                  <a:lnTo>
                    <a:pt x="14767" y="369382"/>
                  </a:lnTo>
                  <a:lnTo>
                    <a:pt x="6995" y="355413"/>
                  </a:lnTo>
                  <a:lnTo>
                    <a:pt x="3886" y="337565"/>
                  </a:lnTo>
                  <a:lnTo>
                    <a:pt x="0" y="324373"/>
                  </a:lnTo>
                  <a:lnTo>
                    <a:pt x="3886" y="313509"/>
                  </a:lnTo>
                  <a:lnTo>
                    <a:pt x="21763" y="301093"/>
                  </a:lnTo>
                  <a:lnTo>
                    <a:pt x="36530" y="284020"/>
                  </a:lnTo>
                  <a:lnTo>
                    <a:pt x="53629" y="227371"/>
                  </a:lnTo>
                  <a:lnTo>
                    <a:pt x="60625" y="217283"/>
                  </a:lnTo>
                  <a:lnTo>
                    <a:pt x="66065" y="206419"/>
                  </a:lnTo>
                  <a:lnTo>
                    <a:pt x="69174" y="180035"/>
                  </a:lnTo>
                  <a:lnTo>
                    <a:pt x="64511" y="128818"/>
                  </a:lnTo>
                  <a:lnTo>
                    <a:pt x="68397" y="101658"/>
                  </a:lnTo>
                  <a:lnTo>
                    <a:pt x="76169" y="76049"/>
                  </a:lnTo>
                  <a:lnTo>
                    <a:pt x="79278" y="58977"/>
                  </a:lnTo>
                  <a:lnTo>
                    <a:pt x="87828" y="47337"/>
                  </a:lnTo>
                  <a:lnTo>
                    <a:pt x="107259" y="38025"/>
                  </a:lnTo>
                  <a:lnTo>
                    <a:pt x="118918" y="34144"/>
                  </a:lnTo>
                  <a:lnTo>
                    <a:pt x="130576" y="32592"/>
                  </a:lnTo>
                  <a:lnTo>
                    <a:pt x="144566" y="24832"/>
                  </a:lnTo>
                  <a:lnTo>
                    <a:pt x="142235" y="9312"/>
                  </a:lnTo>
                  <a:lnTo>
                    <a:pt x="162443" y="2328"/>
                  </a:lnTo>
                  <a:lnTo>
                    <a:pt x="183428" y="0"/>
                  </a:lnTo>
                  <a:lnTo>
                    <a:pt x="214518" y="11640"/>
                  </a:lnTo>
                  <a:lnTo>
                    <a:pt x="227731" y="75273"/>
                  </a:lnTo>
                  <a:lnTo>
                    <a:pt x="236281" y="100882"/>
                  </a:lnTo>
                  <a:lnTo>
                    <a:pt x="237835" y="117954"/>
                  </a:lnTo>
                  <a:lnTo>
                    <a:pt x="237835" y="135026"/>
                  </a:lnTo>
                  <a:lnTo>
                    <a:pt x="236281" y="145890"/>
                  </a:lnTo>
                  <a:lnTo>
                    <a:pt x="237058" y="155978"/>
                  </a:lnTo>
                  <a:lnTo>
                    <a:pt x="220736" y="176155"/>
                  </a:lnTo>
                  <a:lnTo>
                    <a:pt x="212963" y="200987"/>
                  </a:lnTo>
                  <a:lnTo>
                    <a:pt x="194310" y="221940"/>
                  </a:lnTo>
                  <a:lnTo>
                    <a:pt x="151562" y="233580"/>
                  </a:lnTo>
                  <a:lnTo>
                    <a:pt x="139903" y="255308"/>
                  </a:lnTo>
                  <a:lnTo>
                    <a:pt x="143012" y="286348"/>
                  </a:lnTo>
                  <a:lnTo>
                    <a:pt x="182651" y="322821"/>
                  </a:lnTo>
                  <a:lnTo>
                    <a:pt x="249494" y="349982"/>
                  </a:lnTo>
                  <a:lnTo>
                    <a:pt x="289133" y="39343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tr-TR"/>
            </a:p>
          </p:txBody>
        </p:sp>
        <p:sp>
          <p:nvSpPr>
            <p:cNvPr id="255" name="Serbest Form 254">
              <a:extLst>
                <a:ext uri="{FF2B5EF4-FFF2-40B4-BE49-F238E27FC236}">
                  <a16:creationId xmlns:a16="http://schemas.microsoft.com/office/drawing/2014/main" id="{A692CB8F-A9AE-59A7-0D36-76084A00522E}"/>
                </a:ext>
              </a:extLst>
            </p:cNvPr>
            <p:cNvSpPr/>
            <p:nvPr/>
          </p:nvSpPr>
          <p:spPr>
            <a:xfrm>
              <a:off x="13453993" y="6616352"/>
              <a:ext cx="1126708" cy="530929"/>
            </a:xfrm>
            <a:custGeom>
              <a:avLst/>
              <a:gdLst>
                <a:gd name="connsiteX0" fmla="*/ 593811 w 596142"/>
                <a:gd name="connsiteY0" fmla="*/ 231252 h 280916"/>
                <a:gd name="connsiteX1" fmla="*/ 589925 w 596142"/>
                <a:gd name="connsiteY1" fmla="*/ 257636 h 280916"/>
                <a:gd name="connsiteX2" fmla="*/ 567385 w 596142"/>
                <a:gd name="connsiteY2" fmla="*/ 280916 h 280916"/>
                <a:gd name="connsiteX3" fmla="*/ 504428 w 596142"/>
                <a:gd name="connsiteY3" fmla="*/ 274708 h 280916"/>
                <a:gd name="connsiteX4" fmla="*/ 426704 w 596142"/>
                <a:gd name="connsiteY4" fmla="*/ 263844 h 280916"/>
                <a:gd name="connsiteX5" fmla="*/ 352090 w 596142"/>
                <a:gd name="connsiteY5" fmla="*/ 244444 h 280916"/>
                <a:gd name="connsiteX6" fmla="*/ 303124 w 596142"/>
                <a:gd name="connsiteY6" fmla="*/ 242116 h 280916"/>
                <a:gd name="connsiteX7" fmla="*/ 274366 w 596142"/>
                <a:gd name="connsiteY7" fmla="*/ 270828 h 280916"/>
                <a:gd name="connsiteX8" fmla="*/ 201305 w 596142"/>
                <a:gd name="connsiteY8" fmla="*/ 265396 h 280916"/>
                <a:gd name="connsiteX9" fmla="*/ 149230 w 596142"/>
                <a:gd name="connsiteY9" fmla="*/ 239788 h 280916"/>
                <a:gd name="connsiteX10" fmla="*/ 109591 w 596142"/>
                <a:gd name="connsiteY10" fmla="*/ 196331 h 280916"/>
                <a:gd name="connsiteX11" fmla="*/ 42748 w 596142"/>
                <a:gd name="connsiteY11" fmla="*/ 169171 h 280916"/>
                <a:gd name="connsiteX12" fmla="*/ 3109 w 596142"/>
                <a:gd name="connsiteY12" fmla="*/ 132698 h 280916"/>
                <a:gd name="connsiteX13" fmla="*/ 0 w 596142"/>
                <a:gd name="connsiteY13" fmla="*/ 101658 h 280916"/>
                <a:gd name="connsiteX14" fmla="*/ 11659 w 596142"/>
                <a:gd name="connsiteY14" fmla="*/ 79929 h 280916"/>
                <a:gd name="connsiteX15" fmla="*/ 54407 w 596142"/>
                <a:gd name="connsiteY15" fmla="*/ 68289 h 280916"/>
                <a:gd name="connsiteX16" fmla="*/ 73060 w 596142"/>
                <a:gd name="connsiteY16" fmla="*/ 47337 h 280916"/>
                <a:gd name="connsiteX17" fmla="*/ 80833 w 596142"/>
                <a:gd name="connsiteY17" fmla="*/ 22504 h 280916"/>
                <a:gd name="connsiteX18" fmla="*/ 97155 w 596142"/>
                <a:gd name="connsiteY18" fmla="*/ 2328 h 280916"/>
                <a:gd name="connsiteX19" fmla="*/ 135239 w 596142"/>
                <a:gd name="connsiteY19" fmla="*/ 17072 h 280916"/>
                <a:gd name="connsiteX20" fmla="*/ 174879 w 596142"/>
                <a:gd name="connsiteY20" fmla="*/ 20176 h 280916"/>
                <a:gd name="connsiteX21" fmla="*/ 206746 w 596142"/>
                <a:gd name="connsiteY21" fmla="*/ 12416 h 280916"/>
                <a:gd name="connsiteX22" fmla="*/ 238612 w 596142"/>
                <a:gd name="connsiteY22" fmla="*/ 0 h 280916"/>
                <a:gd name="connsiteX23" fmla="*/ 263484 w 596142"/>
                <a:gd name="connsiteY23" fmla="*/ 11640 h 280916"/>
                <a:gd name="connsiteX24" fmla="*/ 285247 w 596142"/>
                <a:gd name="connsiteY24" fmla="*/ 33369 h 280916"/>
                <a:gd name="connsiteX25" fmla="*/ 309341 w 596142"/>
                <a:gd name="connsiteY25" fmla="*/ 51993 h 280916"/>
                <a:gd name="connsiteX26" fmla="*/ 335767 w 596142"/>
                <a:gd name="connsiteY26" fmla="*/ 62857 h 280916"/>
                <a:gd name="connsiteX27" fmla="*/ 361417 w 596142"/>
                <a:gd name="connsiteY27" fmla="*/ 69065 h 280916"/>
                <a:gd name="connsiteX28" fmla="*/ 377738 w 596142"/>
                <a:gd name="connsiteY28" fmla="*/ 76049 h 280916"/>
                <a:gd name="connsiteX29" fmla="*/ 401056 w 596142"/>
                <a:gd name="connsiteY29" fmla="*/ 93121 h 280916"/>
                <a:gd name="connsiteX30" fmla="*/ 438363 w 596142"/>
                <a:gd name="connsiteY30" fmla="*/ 114074 h 280916"/>
                <a:gd name="connsiteX31" fmla="*/ 463235 w 596142"/>
                <a:gd name="connsiteY31" fmla="*/ 132698 h 280916"/>
                <a:gd name="connsiteX32" fmla="*/ 477225 w 596142"/>
                <a:gd name="connsiteY32" fmla="*/ 131146 h 280916"/>
                <a:gd name="connsiteX33" fmla="*/ 488107 w 596142"/>
                <a:gd name="connsiteY33" fmla="*/ 114850 h 280916"/>
                <a:gd name="connsiteX34" fmla="*/ 489661 w 596142"/>
                <a:gd name="connsiteY34" fmla="*/ 93121 h 280916"/>
                <a:gd name="connsiteX35" fmla="*/ 488107 w 596142"/>
                <a:gd name="connsiteY35" fmla="*/ 78377 h 280916"/>
                <a:gd name="connsiteX36" fmla="*/ 488107 w 596142"/>
                <a:gd name="connsiteY36" fmla="*/ 64409 h 280916"/>
                <a:gd name="connsiteX37" fmla="*/ 491993 w 596142"/>
                <a:gd name="connsiteY37" fmla="*/ 58201 h 280916"/>
                <a:gd name="connsiteX38" fmla="*/ 496656 w 596142"/>
                <a:gd name="connsiteY38" fmla="*/ 52769 h 280916"/>
                <a:gd name="connsiteX39" fmla="*/ 506760 w 596142"/>
                <a:gd name="connsiteY39" fmla="*/ 21728 h 280916"/>
                <a:gd name="connsiteX40" fmla="*/ 535518 w 596142"/>
                <a:gd name="connsiteY40" fmla="*/ 19400 h 280916"/>
                <a:gd name="connsiteX41" fmla="*/ 565053 w 596142"/>
                <a:gd name="connsiteY41" fmla="*/ 24832 h 280916"/>
                <a:gd name="connsiteX42" fmla="*/ 591479 w 596142"/>
                <a:gd name="connsiteY42" fmla="*/ 34921 h 280916"/>
                <a:gd name="connsiteX43" fmla="*/ 595366 w 596142"/>
                <a:gd name="connsiteY43" fmla="*/ 68289 h 280916"/>
                <a:gd name="connsiteX44" fmla="*/ 593811 w 596142"/>
                <a:gd name="connsiteY44" fmla="*/ 87690 h 280916"/>
                <a:gd name="connsiteX45" fmla="*/ 596143 w 596142"/>
                <a:gd name="connsiteY45" fmla="*/ 106314 h 280916"/>
                <a:gd name="connsiteX46" fmla="*/ 594589 w 596142"/>
                <a:gd name="connsiteY46" fmla="*/ 126490 h 280916"/>
                <a:gd name="connsiteX47" fmla="*/ 589925 w 596142"/>
                <a:gd name="connsiteY47" fmla="*/ 145114 h 280916"/>
                <a:gd name="connsiteX48" fmla="*/ 588370 w 596142"/>
                <a:gd name="connsiteY48" fmla="*/ 172275 h 280916"/>
                <a:gd name="connsiteX49" fmla="*/ 582930 w 596142"/>
                <a:gd name="connsiteY49" fmla="*/ 183915 h 280916"/>
                <a:gd name="connsiteX50" fmla="*/ 579044 w 596142"/>
                <a:gd name="connsiteY50" fmla="*/ 196331 h 280916"/>
                <a:gd name="connsiteX51" fmla="*/ 593811 w 596142"/>
                <a:gd name="connsiteY51" fmla="*/ 231252 h 280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596142" h="280916">
                  <a:moveTo>
                    <a:pt x="593811" y="231252"/>
                  </a:moveTo>
                  <a:lnTo>
                    <a:pt x="589925" y="257636"/>
                  </a:lnTo>
                  <a:lnTo>
                    <a:pt x="567385" y="280916"/>
                  </a:lnTo>
                  <a:lnTo>
                    <a:pt x="504428" y="274708"/>
                  </a:lnTo>
                  <a:lnTo>
                    <a:pt x="426704" y="263844"/>
                  </a:lnTo>
                  <a:lnTo>
                    <a:pt x="352090" y="244444"/>
                  </a:lnTo>
                  <a:lnTo>
                    <a:pt x="303124" y="242116"/>
                  </a:lnTo>
                  <a:lnTo>
                    <a:pt x="274366" y="270828"/>
                  </a:lnTo>
                  <a:lnTo>
                    <a:pt x="201305" y="265396"/>
                  </a:lnTo>
                  <a:lnTo>
                    <a:pt x="149230" y="239788"/>
                  </a:lnTo>
                  <a:lnTo>
                    <a:pt x="109591" y="196331"/>
                  </a:lnTo>
                  <a:lnTo>
                    <a:pt x="42748" y="169171"/>
                  </a:lnTo>
                  <a:lnTo>
                    <a:pt x="3109" y="132698"/>
                  </a:lnTo>
                  <a:lnTo>
                    <a:pt x="0" y="101658"/>
                  </a:lnTo>
                  <a:lnTo>
                    <a:pt x="11659" y="79929"/>
                  </a:lnTo>
                  <a:lnTo>
                    <a:pt x="54407" y="68289"/>
                  </a:lnTo>
                  <a:lnTo>
                    <a:pt x="73060" y="47337"/>
                  </a:lnTo>
                  <a:lnTo>
                    <a:pt x="80833" y="22504"/>
                  </a:lnTo>
                  <a:lnTo>
                    <a:pt x="97155" y="2328"/>
                  </a:lnTo>
                  <a:lnTo>
                    <a:pt x="135239" y="17072"/>
                  </a:lnTo>
                  <a:lnTo>
                    <a:pt x="174879" y="20176"/>
                  </a:lnTo>
                  <a:lnTo>
                    <a:pt x="206746" y="12416"/>
                  </a:lnTo>
                  <a:lnTo>
                    <a:pt x="238612" y="0"/>
                  </a:lnTo>
                  <a:lnTo>
                    <a:pt x="263484" y="11640"/>
                  </a:lnTo>
                  <a:lnTo>
                    <a:pt x="285247" y="33369"/>
                  </a:lnTo>
                  <a:lnTo>
                    <a:pt x="309341" y="51993"/>
                  </a:lnTo>
                  <a:lnTo>
                    <a:pt x="335767" y="62857"/>
                  </a:lnTo>
                  <a:lnTo>
                    <a:pt x="361417" y="69065"/>
                  </a:lnTo>
                  <a:lnTo>
                    <a:pt x="377738" y="76049"/>
                  </a:lnTo>
                  <a:lnTo>
                    <a:pt x="401056" y="93121"/>
                  </a:lnTo>
                  <a:lnTo>
                    <a:pt x="438363" y="114074"/>
                  </a:lnTo>
                  <a:lnTo>
                    <a:pt x="463235" y="132698"/>
                  </a:lnTo>
                  <a:lnTo>
                    <a:pt x="477225" y="131146"/>
                  </a:lnTo>
                  <a:lnTo>
                    <a:pt x="488107" y="114850"/>
                  </a:lnTo>
                  <a:lnTo>
                    <a:pt x="489661" y="93121"/>
                  </a:lnTo>
                  <a:lnTo>
                    <a:pt x="488107" y="78377"/>
                  </a:lnTo>
                  <a:lnTo>
                    <a:pt x="488107" y="64409"/>
                  </a:lnTo>
                  <a:lnTo>
                    <a:pt x="491993" y="58201"/>
                  </a:lnTo>
                  <a:lnTo>
                    <a:pt x="496656" y="52769"/>
                  </a:lnTo>
                  <a:lnTo>
                    <a:pt x="506760" y="21728"/>
                  </a:lnTo>
                  <a:lnTo>
                    <a:pt x="535518" y="19400"/>
                  </a:lnTo>
                  <a:lnTo>
                    <a:pt x="565053" y="24832"/>
                  </a:lnTo>
                  <a:lnTo>
                    <a:pt x="591479" y="34921"/>
                  </a:lnTo>
                  <a:lnTo>
                    <a:pt x="595366" y="68289"/>
                  </a:lnTo>
                  <a:lnTo>
                    <a:pt x="593811" y="87690"/>
                  </a:lnTo>
                  <a:lnTo>
                    <a:pt x="596143" y="106314"/>
                  </a:lnTo>
                  <a:lnTo>
                    <a:pt x="594589" y="126490"/>
                  </a:lnTo>
                  <a:lnTo>
                    <a:pt x="589925" y="145114"/>
                  </a:lnTo>
                  <a:lnTo>
                    <a:pt x="588370" y="172275"/>
                  </a:lnTo>
                  <a:lnTo>
                    <a:pt x="582930" y="183915"/>
                  </a:lnTo>
                  <a:lnTo>
                    <a:pt x="579044" y="196331"/>
                  </a:lnTo>
                  <a:lnTo>
                    <a:pt x="593811" y="23125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tr-TR"/>
            </a:p>
          </p:txBody>
        </p:sp>
        <p:sp>
          <p:nvSpPr>
            <p:cNvPr id="256" name="Serbest Form 255">
              <a:extLst>
                <a:ext uri="{FF2B5EF4-FFF2-40B4-BE49-F238E27FC236}">
                  <a16:creationId xmlns:a16="http://schemas.microsoft.com/office/drawing/2014/main" id="{AFDEDDA9-188C-51F6-69E4-9A09A95614C3}"/>
                </a:ext>
              </a:extLst>
            </p:cNvPr>
            <p:cNvSpPr/>
            <p:nvPr/>
          </p:nvSpPr>
          <p:spPr>
            <a:xfrm>
              <a:off x="12336097" y="4466228"/>
              <a:ext cx="690421" cy="545597"/>
            </a:xfrm>
            <a:custGeom>
              <a:avLst/>
              <a:gdLst>
                <a:gd name="connsiteX0" fmla="*/ 8550 w 365302"/>
                <a:gd name="connsiteY0" fmla="*/ 24832 h 288676"/>
                <a:gd name="connsiteX1" fmla="*/ 16322 w 365302"/>
                <a:gd name="connsiteY1" fmla="*/ 24056 h 288676"/>
                <a:gd name="connsiteX2" fmla="*/ 21763 w 365302"/>
                <a:gd name="connsiteY2" fmla="*/ 17848 h 288676"/>
                <a:gd name="connsiteX3" fmla="*/ 19431 w 365302"/>
                <a:gd name="connsiteY3" fmla="*/ 6208 h 288676"/>
                <a:gd name="connsiteX4" fmla="*/ 24095 w 365302"/>
                <a:gd name="connsiteY4" fmla="*/ 1552 h 288676"/>
                <a:gd name="connsiteX5" fmla="*/ 26426 w 365302"/>
                <a:gd name="connsiteY5" fmla="*/ 0 h 288676"/>
                <a:gd name="connsiteX6" fmla="*/ 38085 w 365302"/>
                <a:gd name="connsiteY6" fmla="*/ 3880 h 288676"/>
                <a:gd name="connsiteX7" fmla="*/ 60625 w 365302"/>
                <a:gd name="connsiteY7" fmla="*/ 29488 h 288676"/>
                <a:gd name="connsiteX8" fmla="*/ 75392 w 365302"/>
                <a:gd name="connsiteY8" fmla="*/ 38025 h 288676"/>
                <a:gd name="connsiteX9" fmla="*/ 107259 w 365302"/>
                <a:gd name="connsiteY9" fmla="*/ 38801 h 288676"/>
                <a:gd name="connsiteX10" fmla="*/ 137572 w 365302"/>
                <a:gd name="connsiteY10" fmla="*/ 48889 h 288676"/>
                <a:gd name="connsiteX11" fmla="*/ 153893 w 365302"/>
                <a:gd name="connsiteY11" fmla="*/ 48889 h 288676"/>
                <a:gd name="connsiteX12" fmla="*/ 171770 w 365302"/>
                <a:gd name="connsiteY12" fmla="*/ 42681 h 288676"/>
                <a:gd name="connsiteX13" fmla="*/ 190424 w 365302"/>
                <a:gd name="connsiteY13" fmla="*/ 39577 h 288676"/>
                <a:gd name="connsiteX14" fmla="*/ 228509 w 365302"/>
                <a:gd name="connsiteY14" fmla="*/ 39577 h 288676"/>
                <a:gd name="connsiteX15" fmla="*/ 243276 w 365302"/>
                <a:gd name="connsiteY15" fmla="*/ 34921 h 288676"/>
                <a:gd name="connsiteX16" fmla="*/ 250271 w 365302"/>
                <a:gd name="connsiteY16" fmla="*/ 33368 h 288676"/>
                <a:gd name="connsiteX17" fmla="*/ 261930 w 365302"/>
                <a:gd name="connsiteY17" fmla="*/ 62857 h 288676"/>
                <a:gd name="connsiteX18" fmla="*/ 272812 w 365302"/>
                <a:gd name="connsiteY18" fmla="*/ 128818 h 288676"/>
                <a:gd name="connsiteX19" fmla="*/ 282138 w 365302"/>
                <a:gd name="connsiteY19" fmla="*/ 158306 h 288676"/>
                <a:gd name="connsiteX20" fmla="*/ 304678 w 365302"/>
                <a:gd name="connsiteY20" fmla="*/ 171499 h 288676"/>
                <a:gd name="connsiteX21" fmla="*/ 328772 w 365302"/>
                <a:gd name="connsiteY21" fmla="*/ 176931 h 288676"/>
                <a:gd name="connsiteX22" fmla="*/ 339654 w 365302"/>
                <a:gd name="connsiteY22" fmla="*/ 181587 h 288676"/>
                <a:gd name="connsiteX23" fmla="*/ 363748 w 365302"/>
                <a:gd name="connsiteY23" fmla="*/ 183915 h 288676"/>
                <a:gd name="connsiteX24" fmla="*/ 365303 w 365302"/>
                <a:gd name="connsiteY24" fmla="*/ 193227 h 288676"/>
                <a:gd name="connsiteX25" fmla="*/ 355976 w 365302"/>
                <a:gd name="connsiteY25" fmla="*/ 210299 h 288676"/>
                <a:gd name="connsiteX26" fmla="*/ 345872 w 365302"/>
                <a:gd name="connsiteY26" fmla="*/ 223492 h 288676"/>
                <a:gd name="connsiteX27" fmla="*/ 300015 w 365302"/>
                <a:gd name="connsiteY27" fmla="*/ 239788 h 288676"/>
                <a:gd name="connsiteX28" fmla="*/ 279029 w 365302"/>
                <a:gd name="connsiteY28" fmla="*/ 249876 h 288676"/>
                <a:gd name="connsiteX29" fmla="*/ 263485 w 365302"/>
                <a:gd name="connsiteY29" fmla="*/ 265396 h 288676"/>
                <a:gd name="connsiteX30" fmla="*/ 247162 w 365302"/>
                <a:gd name="connsiteY30" fmla="*/ 277812 h 288676"/>
                <a:gd name="connsiteX31" fmla="*/ 233950 w 365302"/>
                <a:gd name="connsiteY31" fmla="*/ 280140 h 288676"/>
                <a:gd name="connsiteX32" fmla="*/ 173324 w 365302"/>
                <a:gd name="connsiteY32" fmla="*/ 272380 h 288676"/>
                <a:gd name="connsiteX33" fmla="*/ 113477 w 365302"/>
                <a:gd name="connsiteY33" fmla="*/ 260740 h 288676"/>
                <a:gd name="connsiteX34" fmla="*/ 95600 w 365302"/>
                <a:gd name="connsiteY34" fmla="*/ 266948 h 288676"/>
                <a:gd name="connsiteX35" fmla="*/ 80833 w 365302"/>
                <a:gd name="connsiteY35" fmla="*/ 280916 h 288676"/>
                <a:gd name="connsiteX36" fmla="*/ 62179 w 365302"/>
                <a:gd name="connsiteY36" fmla="*/ 283244 h 288676"/>
                <a:gd name="connsiteX37" fmla="*/ 41194 w 365302"/>
                <a:gd name="connsiteY37" fmla="*/ 280916 h 288676"/>
                <a:gd name="connsiteX38" fmla="*/ 21763 w 365302"/>
                <a:gd name="connsiteY38" fmla="*/ 288676 h 288676"/>
                <a:gd name="connsiteX39" fmla="*/ 7772 w 365302"/>
                <a:gd name="connsiteY39" fmla="*/ 258412 h 288676"/>
                <a:gd name="connsiteX40" fmla="*/ 0 w 365302"/>
                <a:gd name="connsiteY40" fmla="*/ 225819 h 288676"/>
                <a:gd name="connsiteX41" fmla="*/ 1555 w 365302"/>
                <a:gd name="connsiteY41" fmla="*/ 210299 h 288676"/>
                <a:gd name="connsiteX42" fmla="*/ 6218 w 365302"/>
                <a:gd name="connsiteY42" fmla="*/ 194779 h 288676"/>
                <a:gd name="connsiteX43" fmla="*/ 17876 w 365302"/>
                <a:gd name="connsiteY43" fmla="*/ 166843 h 288676"/>
                <a:gd name="connsiteX44" fmla="*/ 20986 w 365302"/>
                <a:gd name="connsiteY44" fmla="*/ 96225 h 288676"/>
                <a:gd name="connsiteX45" fmla="*/ 8550 w 365302"/>
                <a:gd name="connsiteY45" fmla="*/ 24832 h 288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365302" h="288676">
                  <a:moveTo>
                    <a:pt x="8550" y="24832"/>
                  </a:moveTo>
                  <a:lnTo>
                    <a:pt x="16322" y="24056"/>
                  </a:lnTo>
                  <a:lnTo>
                    <a:pt x="21763" y="17848"/>
                  </a:lnTo>
                  <a:lnTo>
                    <a:pt x="19431" y="6208"/>
                  </a:lnTo>
                  <a:lnTo>
                    <a:pt x="24095" y="1552"/>
                  </a:lnTo>
                  <a:lnTo>
                    <a:pt x="26426" y="0"/>
                  </a:lnTo>
                  <a:lnTo>
                    <a:pt x="38085" y="3880"/>
                  </a:lnTo>
                  <a:lnTo>
                    <a:pt x="60625" y="29488"/>
                  </a:lnTo>
                  <a:lnTo>
                    <a:pt x="75392" y="38025"/>
                  </a:lnTo>
                  <a:lnTo>
                    <a:pt x="107259" y="38801"/>
                  </a:lnTo>
                  <a:lnTo>
                    <a:pt x="137572" y="48889"/>
                  </a:lnTo>
                  <a:lnTo>
                    <a:pt x="153893" y="48889"/>
                  </a:lnTo>
                  <a:lnTo>
                    <a:pt x="171770" y="42681"/>
                  </a:lnTo>
                  <a:lnTo>
                    <a:pt x="190424" y="39577"/>
                  </a:lnTo>
                  <a:lnTo>
                    <a:pt x="228509" y="39577"/>
                  </a:lnTo>
                  <a:lnTo>
                    <a:pt x="243276" y="34921"/>
                  </a:lnTo>
                  <a:lnTo>
                    <a:pt x="250271" y="33368"/>
                  </a:lnTo>
                  <a:lnTo>
                    <a:pt x="261930" y="62857"/>
                  </a:lnTo>
                  <a:lnTo>
                    <a:pt x="272812" y="128818"/>
                  </a:lnTo>
                  <a:lnTo>
                    <a:pt x="282138" y="158306"/>
                  </a:lnTo>
                  <a:lnTo>
                    <a:pt x="304678" y="171499"/>
                  </a:lnTo>
                  <a:lnTo>
                    <a:pt x="328772" y="176931"/>
                  </a:lnTo>
                  <a:lnTo>
                    <a:pt x="339654" y="181587"/>
                  </a:lnTo>
                  <a:lnTo>
                    <a:pt x="363748" y="183915"/>
                  </a:lnTo>
                  <a:lnTo>
                    <a:pt x="365303" y="193227"/>
                  </a:lnTo>
                  <a:lnTo>
                    <a:pt x="355976" y="210299"/>
                  </a:lnTo>
                  <a:lnTo>
                    <a:pt x="345872" y="223492"/>
                  </a:lnTo>
                  <a:lnTo>
                    <a:pt x="300015" y="239788"/>
                  </a:lnTo>
                  <a:lnTo>
                    <a:pt x="279029" y="249876"/>
                  </a:lnTo>
                  <a:lnTo>
                    <a:pt x="263485" y="265396"/>
                  </a:lnTo>
                  <a:lnTo>
                    <a:pt x="247162" y="277812"/>
                  </a:lnTo>
                  <a:lnTo>
                    <a:pt x="233950" y="280140"/>
                  </a:lnTo>
                  <a:lnTo>
                    <a:pt x="173324" y="272380"/>
                  </a:lnTo>
                  <a:lnTo>
                    <a:pt x="113477" y="260740"/>
                  </a:lnTo>
                  <a:lnTo>
                    <a:pt x="95600" y="266948"/>
                  </a:lnTo>
                  <a:lnTo>
                    <a:pt x="80833" y="280916"/>
                  </a:lnTo>
                  <a:lnTo>
                    <a:pt x="62179" y="283244"/>
                  </a:lnTo>
                  <a:lnTo>
                    <a:pt x="41194" y="280916"/>
                  </a:lnTo>
                  <a:lnTo>
                    <a:pt x="21763" y="288676"/>
                  </a:lnTo>
                  <a:lnTo>
                    <a:pt x="7772" y="258412"/>
                  </a:lnTo>
                  <a:lnTo>
                    <a:pt x="0" y="225819"/>
                  </a:lnTo>
                  <a:lnTo>
                    <a:pt x="1555" y="210299"/>
                  </a:lnTo>
                  <a:lnTo>
                    <a:pt x="6218" y="194779"/>
                  </a:lnTo>
                  <a:lnTo>
                    <a:pt x="17876" y="166843"/>
                  </a:lnTo>
                  <a:lnTo>
                    <a:pt x="20986" y="96225"/>
                  </a:lnTo>
                  <a:lnTo>
                    <a:pt x="8550" y="2483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tr-TR"/>
            </a:p>
          </p:txBody>
        </p:sp>
        <p:sp>
          <p:nvSpPr>
            <p:cNvPr id="257" name="Serbest Form 256">
              <a:extLst>
                <a:ext uri="{FF2B5EF4-FFF2-40B4-BE49-F238E27FC236}">
                  <a16:creationId xmlns:a16="http://schemas.microsoft.com/office/drawing/2014/main" id="{C3D99EC5-5974-8275-D59D-C3CBF61CAFF0}"/>
                </a:ext>
              </a:extLst>
            </p:cNvPr>
            <p:cNvSpPr/>
            <p:nvPr/>
          </p:nvSpPr>
          <p:spPr>
            <a:xfrm>
              <a:off x="11658896" y="4301962"/>
              <a:ext cx="718332" cy="824262"/>
            </a:xfrm>
            <a:custGeom>
              <a:avLst/>
              <a:gdLst>
                <a:gd name="connsiteX0" fmla="*/ 111922 w 380070"/>
                <a:gd name="connsiteY0" fmla="*/ 9312 h 436118"/>
                <a:gd name="connsiteX1" fmla="*/ 118918 w 380070"/>
                <a:gd name="connsiteY1" fmla="*/ 14744 h 436118"/>
                <a:gd name="connsiteX2" fmla="*/ 126690 w 380070"/>
                <a:gd name="connsiteY2" fmla="*/ 15520 h 436118"/>
                <a:gd name="connsiteX3" fmla="*/ 134462 w 380070"/>
                <a:gd name="connsiteY3" fmla="*/ 8536 h 436118"/>
                <a:gd name="connsiteX4" fmla="*/ 140680 w 380070"/>
                <a:gd name="connsiteY4" fmla="*/ 0 h 436118"/>
                <a:gd name="connsiteX5" fmla="*/ 156225 w 380070"/>
                <a:gd name="connsiteY5" fmla="*/ 9312 h 436118"/>
                <a:gd name="connsiteX6" fmla="*/ 161666 w 380070"/>
                <a:gd name="connsiteY6" fmla="*/ 38025 h 436118"/>
                <a:gd name="connsiteX7" fmla="*/ 186538 w 380070"/>
                <a:gd name="connsiteY7" fmla="*/ 63633 h 436118"/>
                <a:gd name="connsiteX8" fmla="*/ 272811 w 380070"/>
                <a:gd name="connsiteY8" fmla="*/ 98554 h 436118"/>
                <a:gd name="connsiteX9" fmla="*/ 294574 w 380070"/>
                <a:gd name="connsiteY9" fmla="*/ 100882 h 436118"/>
                <a:gd name="connsiteX10" fmla="*/ 302346 w 380070"/>
                <a:gd name="connsiteY10" fmla="*/ 99330 h 436118"/>
                <a:gd name="connsiteX11" fmla="*/ 307787 w 380070"/>
                <a:gd name="connsiteY11" fmla="*/ 93121 h 436118"/>
                <a:gd name="connsiteX12" fmla="*/ 312451 w 380070"/>
                <a:gd name="connsiteY12" fmla="*/ 72945 h 436118"/>
                <a:gd name="connsiteX13" fmla="*/ 323332 w 380070"/>
                <a:gd name="connsiteY13" fmla="*/ 64409 h 436118"/>
                <a:gd name="connsiteX14" fmla="*/ 348980 w 380070"/>
                <a:gd name="connsiteY14" fmla="*/ 81481 h 436118"/>
                <a:gd name="connsiteX15" fmla="*/ 366857 w 380070"/>
                <a:gd name="connsiteY15" fmla="*/ 111746 h 436118"/>
                <a:gd name="connsiteX16" fmla="*/ 379293 w 380070"/>
                <a:gd name="connsiteY16" fmla="*/ 183139 h 436118"/>
                <a:gd name="connsiteX17" fmla="*/ 376184 w 380070"/>
                <a:gd name="connsiteY17" fmla="*/ 253756 h 436118"/>
                <a:gd name="connsiteX18" fmla="*/ 364525 w 380070"/>
                <a:gd name="connsiteY18" fmla="*/ 281692 h 436118"/>
                <a:gd name="connsiteX19" fmla="*/ 359862 w 380070"/>
                <a:gd name="connsiteY19" fmla="*/ 297213 h 436118"/>
                <a:gd name="connsiteX20" fmla="*/ 358307 w 380070"/>
                <a:gd name="connsiteY20" fmla="*/ 312733 h 436118"/>
                <a:gd name="connsiteX21" fmla="*/ 366080 w 380070"/>
                <a:gd name="connsiteY21" fmla="*/ 345325 h 436118"/>
                <a:gd name="connsiteX22" fmla="*/ 380070 w 380070"/>
                <a:gd name="connsiteY22" fmla="*/ 375590 h 436118"/>
                <a:gd name="connsiteX23" fmla="*/ 366080 w 380070"/>
                <a:gd name="connsiteY23" fmla="*/ 396542 h 436118"/>
                <a:gd name="connsiteX24" fmla="*/ 349758 w 380070"/>
                <a:gd name="connsiteY24" fmla="*/ 413614 h 436118"/>
                <a:gd name="connsiteX25" fmla="*/ 308564 w 380070"/>
                <a:gd name="connsiteY25" fmla="*/ 423703 h 436118"/>
                <a:gd name="connsiteX26" fmla="*/ 288356 w 380070"/>
                <a:gd name="connsiteY26" fmla="*/ 433791 h 436118"/>
                <a:gd name="connsiteX27" fmla="*/ 267370 w 380070"/>
                <a:gd name="connsiteY27" fmla="*/ 435343 h 436118"/>
                <a:gd name="connsiteX28" fmla="*/ 245608 w 380070"/>
                <a:gd name="connsiteY28" fmla="*/ 433791 h 436118"/>
                <a:gd name="connsiteX29" fmla="*/ 223845 w 380070"/>
                <a:gd name="connsiteY29" fmla="*/ 436119 h 436118"/>
                <a:gd name="connsiteX30" fmla="*/ 201305 w 380070"/>
                <a:gd name="connsiteY30" fmla="*/ 433791 h 436118"/>
                <a:gd name="connsiteX31" fmla="*/ 179542 w 380070"/>
                <a:gd name="connsiteY31" fmla="*/ 422927 h 436118"/>
                <a:gd name="connsiteX32" fmla="*/ 157003 w 380070"/>
                <a:gd name="connsiteY32" fmla="*/ 415942 h 436118"/>
                <a:gd name="connsiteX33" fmla="*/ 150784 w 380070"/>
                <a:gd name="connsiteY33" fmla="*/ 409734 h 436118"/>
                <a:gd name="connsiteX34" fmla="*/ 145344 w 380070"/>
                <a:gd name="connsiteY34" fmla="*/ 401198 h 436118"/>
                <a:gd name="connsiteX35" fmla="*/ 131353 w 380070"/>
                <a:gd name="connsiteY35" fmla="*/ 392662 h 436118"/>
                <a:gd name="connsiteX36" fmla="*/ 117363 w 380070"/>
                <a:gd name="connsiteY36" fmla="*/ 387230 h 436118"/>
                <a:gd name="connsiteX37" fmla="*/ 76946 w 380070"/>
                <a:gd name="connsiteY37" fmla="*/ 363174 h 436118"/>
                <a:gd name="connsiteX38" fmla="*/ 66065 w 380070"/>
                <a:gd name="connsiteY38" fmla="*/ 360846 h 436118"/>
                <a:gd name="connsiteX39" fmla="*/ 55184 w 380070"/>
                <a:gd name="connsiteY39" fmla="*/ 358518 h 436118"/>
                <a:gd name="connsiteX40" fmla="*/ 44303 w 380070"/>
                <a:gd name="connsiteY40" fmla="*/ 353862 h 436118"/>
                <a:gd name="connsiteX41" fmla="*/ 34198 w 380070"/>
                <a:gd name="connsiteY41" fmla="*/ 347653 h 436118"/>
                <a:gd name="connsiteX42" fmla="*/ 37307 w 380070"/>
                <a:gd name="connsiteY42" fmla="*/ 332133 h 436118"/>
                <a:gd name="connsiteX43" fmla="*/ 27203 w 380070"/>
                <a:gd name="connsiteY43" fmla="*/ 318941 h 436118"/>
                <a:gd name="connsiteX44" fmla="*/ 24094 w 380070"/>
                <a:gd name="connsiteY44" fmla="*/ 301869 h 436118"/>
                <a:gd name="connsiteX45" fmla="*/ 25649 w 380070"/>
                <a:gd name="connsiteY45" fmla="*/ 284796 h 436118"/>
                <a:gd name="connsiteX46" fmla="*/ 24094 w 380070"/>
                <a:gd name="connsiteY46" fmla="*/ 268500 h 436118"/>
                <a:gd name="connsiteX47" fmla="*/ 24872 w 380070"/>
                <a:gd name="connsiteY47" fmla="*/ 252204 h 436118"/>
                <a:gd name="connsiteX48" fmla="*/ 32644 w 380070"/>
                <a:gd name="connsiteY48" fmla="*/ 242116 h 436118"/>
                <a:gd name="connsiteX49" fmla="*/ 69952 w 380070"/>
                <a:gd name="connsiteY49" fmla="*/ 221939 h 436118"/>
                <a:gd name="connsiteX50" fmla="*/ 80833 w 380070"/>
                <a:gd name="connsiteY50" fmla="*/ 212627 h 436118"/>
                <a:gd name="connsiteX51" fmla="*/ 83165 w 380070"/>
                <a:gd name="connsiteY51" fmla="*/ 194779 h 436118"/>
                <a:gd name="connsiteX52" fmla="*/ 74615 w 380070"/>
                <a:gd name="connsiteY52" fmla="*/ 192451 h 436118"/>
                <a:gd name="connsiteX53" fmla="*/ 64511 w 380070"/>
                <a:gd name="connsiteY53" fmla="*/ 182363 h 436118"/>
                <a:gd name="connsiteX54" fmla="*/ 54407 w 380070"/>
                <a:gd name="connsiteY54" fmla="*/ 173827 h 436118"/>
                <a:gd name="connsiteX55" fmla="*/ 10881 w 380070"/>
                <a:gd name="connsiteY55" fmla="*/ 162963 h 436118"/>
                <a:gd name="connsiteX56" fmla="*/ 777 w 380070"/>
                <a:gd name="connsiteY56" fmla="*/ 150546 h 436118"/>
                <a:gd name="connsiteX57" fmla="*/ 0 w 380070"/>
                <a:gd name="connsiteY57" fmla="*/ 133474 h 436118"/>
                <a:gd name="connsiteX58" fmla="*/ 2332 w 380070"/>
                <a:gd name="connsiteY58" fmla="*/ 111746 h 436118"/>
                <a:gd name="connsiteX59" fmla="*/ 3109 w 380070"/>
                <a:gd name="connsiteY59" fmla="*/ 107866 h 436118"/>
                <a:gd name="connsiteX60" fmla="*/ 6995 w 380070"/>
                <a:gd name="connsiteY60" fmla="*/ 102434 h 436118"/>
                <a:gd name="connsiteX61" fmla="*/ 17876 w 380070"/>
                <a:gd name="connsiteY61" fmla="*/ 90793 h 436118"/>
                <a:gd name="connsiteX62" fmla="*/ 24872 w 380070"/>
                <a:gd name="connsiteY62" fmla="*/ 77601 h 436118"/>
                <a:gd name="connsiteX63" fmla="*/ 20208 w 380070"/>
                <a:gd name="connsiteY63" fmla="*/ 62857 h 436118"/>
                <a:gd name="connsiteX64" fmla="*/ 24872 w 380070"/>
                <a:gd name="connsiteY64" fmla="*/ 50441 h 436118"/>
                <a:gd name="connsiteX65" fmla="*/ 36530 w 380070"/>
                <a:gd name="connsiteY65" fmla="*/ 42681 h 436118"/>
                <a:gd name="connsiteX66" fmla="*/ 47411 w 380070"/>
                <a:gd name="connsiteY66" fmla="*/ 33369 h 436118"/>
                <a:gd name="connsiteX67" fmla="*/ 56738 w 380070"/>
                <a:gd name="connsiteY67" fmla="*/ 31040 h 436118"/>
                <a:gd name="connsiteX68" fmla="*/ 63734 w 380070"/>
                <a:gd name="connsiteY68" fmla="*/ 27160 h 436118"/>
                <a:gd name="connsiteX69" fmla="*/ 65288 w 380070"/>
                <a:gd name="connsiteY69" fmla="*/ 20176 h 436118"/>
                <a:gd name="connsiteX70" fmla="*/ 67620 w 380070"/>
                <a:gd name="connsiteY70" fmla="*/ 14744 h 436118"/>
                <a:gd name="connsiteX71" fmla="*/ 111922 w 380070"/>
                <a:gd name="connsiteY71" fmla="*/ 9312 h 436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380070" h="436118">
                  <a:moveTo>
                    <a:pt x="111922" y="9312"/>
                  </a:moveTo>
                  <a:lnTo>
                    <a:pt x="118918" y="14744"/>
                  </a:lnTo>
                  <a:lnTo>
                    <a:pt x="126690" y="15520"/>
                  </a:lnTo>
                  <a:lnTo>
                    <a:pt x="134462" y="8536"/>
                  </a:lnTo>
                  <a:lnTo>
                    <a:pt x="140680" y="0"/>
                  </a:lnTo>
                  <a:lnTo>
                    <a:pt x="156225" y="9312"/>
                  </a:lnTo>
                  <a:lnTo>
                    <a:pt x="161666" y="38025"/>
                  </a:lnTo>
                  <a:lnTo>
                    <a:pt x="186538" y="63633"/>
                  </a:lnTo>
                  <a:lnTo>
                    <a:pt x="272811" y="98554"/>
                  </a:lnTo>
                  <a:lnTo>
                    <a:pt x="294574" y="100882"/>
                  </a:lnTo>
                  <a:lnTo>
                    <a:pt x="302346" y="99330"/>
                  </a:lnTo>
                  <a:lnTo>
                    <a:pt x="307787" y="93121"/>
                  </a:lnTo>
                  <a:lnTo>
                    <a:pt x="312451" y="72945"/>
                  </a:lnTo>
                  <a:lnTo>
                    <a:pt x="323332" y="64409"/>
                  </a:lnTo>
                  <a:lnTo>
                    <a:pt x="348980" y="81481"/>
                  </a:lnTo>
                  <a:lnTo>
                    <a:pt x="366857" y="111746"/>
                  </a:lnTo>
                  <a:lnTo>
                    <a:pt x="379293" y="183139"/>
                  </a:lnTo>
                  <a:lnTo>
                    <a:pt x="376184" y="253756"/>
                  </a:lnTo>
                  <a:lnTo>
                    <a:pt x="364525" y="281692"/>
                  </a:lnTo>
                  <a:lnTo>
                    <a:pt x="359862" y="297213"/>
                  </a:lnTo>
                  <a:lnTo>
                    <a:pt x="358307" y="312733"/>
                  </a:lnTo>
                  <a:lnTo>
                    <a:pt x="366080" y="345325"/>
                  </a:lnTo>
                  <a:lnTo>
                    <a:pt x="380070" y="375590"/>
                  </a:lnTo>
                  <a:lnTo>
                    <a:pt x="366080" y="396542"/>
                  </a:lnTo>
                  <a:lnTo>
                    <a:pt x="349758" y="413614"/>
                  </a:lnTo>
                  <a:lnTo>
                    <a:pt x="308564" y="423703"/>
                  </a:lnTo>
                  <a:lnTo>
                    <a:pt x="288356" y="433791"/>
                  </a:lnTo>
                  <a:lnTo>
                    <a:pt x="267370" y="435343"/>
                  </a:lnTo>
                  <a:lnTo>
                    <a:pt x="245608" y="433791"/>
                  </a:lnTo>
                  <a:lnTo>
                    <a:pt x="223845" y="436119"/>
                  </a:lnTo>
                  <a:lnTo>
                    <a:pt x="201305" y="433791"/>
                  </a:lnTo>
                  <a:lnTo>
                    <a:pt x="179542" y="422927"/>
                  </a:lnTo>
                  <a:lnTo>
                    <a:pt x="157003" y="415942"/>
                  </a:lnTo>
                  <a:lnTo>
                    <a:pt x="150784" y="409734"/>
                  </a:lnTo>
                  <a:lnTo>
                    <a:pt x="145344" y="401198"/>
                  </a:lnTo>
                  <a:lnTo>
                    <a:pt x="131353" y="392662"/>
                  </a:lnTo>
                  <a:lnTo>
                    <a:pt x="117363" y="387230"/>
                  </a:lnTo>
                  <a:lnTo>
                    <a:pt x="76946" y="363174"/>
                  </a:lnTo>
                  <a:lnTo>
                    <a:pt x="66065" y="360846"/>
                  </a:lnTo>
                  <a:lnTo>
                    <a:pt x="55184" y="358518"/>
                  </a:lnTo>
                  <a:lnTo>
                    <a:pt x="44303" y="353862"/>
                  </a:lnTo>
                  <a:lnTo>
                    <a:pt x="34198" y="347653"/>
                  </a:lnTo>
                  <a:lnTo>
                    <a:pt x="37307" y="332133"/>
                  </a:lnTo>
                  <a:lnTo>
                    <a:pt x="27203" y="318941"/>
                  </a:lnTo>
                  <a:lnTo>
                    <a:pt x="24094" y="301869"/>
                  </a:lnTo>
                  <a:lnTo>
                    <a:pt x="25649" y="284796"/>
                  </a:lnTo>
                  <a:lnTo>
                    <a:pt x="24094" y="268500"/>
                  </a:lnTo>
                  <a:lnTo>
                    <a:pt x="24872" y="252204"/>
                  </a:lnTo>
                  <a:lnTo>
                    <a:pt x="32644" y="242116"/>
                  </a:lnTo>
                  <a:lnTo>
                    <a:pt x="69952" y="221939"/>
                  </a:lnTo>
                  <a:lnTo>
                    <a:pt x="80833" y="212627"/>
                  </a:lnTo>
                  <a:lnTo>
                    <a:pt x="83165" y="194779"/>
                  </a:lnTo>
                  <a:lnTo>
                    <a:pt x="74615" y="192451"/>
                  </a:lnTo>
                  <a:lnTo>
                    <a:pt x="64511" y="182363"/>
                  </a:lnTo>
                  <a:lnTo>
                    <a:pt x="54407" y="173827"/>
                  </a:lnTo>
                  <a:lnTo>
                    <a:pt x="10881" y="162963"/>
                  </a:lnTo>
                  <a:lnTo>
                    <a:pt x="777" y="150546"/>
                  </a:lnTo>
                  <a:lnTo>
                    <a:pt x="0" y="133474"/>
                  </a:lnTo>
                  <a:lnTo>
                    <a:pt x="2332" y="111746"/>
                  </a:lnTo>
                  <a:lnTo>
                    <a:pt x="3109" y="107866"/>
                  </a:lnTo>
                  <a:lnTo>
                    <a:pt x="6995" y="102434"/>
                  </a:lnTo>
                  <a:lnTo>
                    <a:pt x="17876" y="90793"/>
                  </a:lnTo>
                  <a:lnTo>
                    <a:pt x="24872" y="77601"/>
                  </a:lnTo>
                  <a:lnTo>
                    <a:pt x="20208" y="62857"/>
                  </a:lnTo>
                  <a:lnTo>
                    <a:pt x="24872" y="50441"/>
                  </a:lnTo>
                  <a:lnTo>
                    <a:pt x="36530" y="42681"/>
                  </a:lnTo>
                  <a:lnTo>
                    <a:pt x="47411" y="33369"/>
                  </a:lnTo>
                  <a:lnTo>
                    <a:pt x="56738" y="31040"/>
                  </a:lnTo>
                  <a:lnTo>
                    <a:pt x="63734" y="27160"/>
                  </a:lnTo>
                  <a:lnTo>
                    <a:pt x="65288" y="20176"/>
                  </a:lnTo>
                  <a:lnTo>
                    <a:pt x="67620" y="14744"/>
                  </a:lnTo>
                  <a:lnTo>
                    <a:pt x="111922" y="931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tr-TR"/>
            </a:p>
          </p:txBody>
        </p:sp>
      </p:grpSp>
    </p:spTree>
    <p:extLst>
      <p:ext uri="{BB962C8B-B14F-4D97-AF65-F5344CB8AC3E}">
        <p14:creationId xmlns:p14="http://schemas.microsoft.com/office/powerpoint/2010/main" val="25613466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2D8ABD-C336-0B13-C7B0-96CE539938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A577C3E-4D2E-680B-D1BB-819B33A2B45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66801" y="1127125"/>
            <a:ext cx="16154399" cy="1081088"/>
          </a:xfrm>
        </p:spPr>
        <p:txBody>
          <a:bodyPr/>
          <a:lstStyle/>
          <a:p>
            <a:r>
              <a:rPr lang="tr-TR" dirty="0">
                <a:solidFill>
                  <a:srgbClr val="0F255A"/>
                </a:solidFill>
              </a:rPr>
              <a:t>Sorumluluklarımız</a:t>
            </a:r>
          </a:p>
        </p:txBody>
      </p:sp>
      <p:sp>
        <p:nvSpPr>
          <p:cNvPr id="3" name="Yuvarlatılmış Dikdörtgen 2">
            <a:extLst>
              <a:ext uri="{FF2B5EF4-FFF2-40B4-BE49-F238E27FC236}">
                <a16:creationId xmlns:a16="http://schemas.microsoft.com/office/drawing/2014/main" id="{204B288E-F504-EF10-5F20-689A9BA19ECE}"/>
              </a:ext>
            </a:extLst>
          </p:cNvPr>
          <p:cNvSpPr/>
          <p:nvPr/>
        </p:nvSpPr>
        <p:spPr>
          <a:xfrm>
            <a:off x="1060939" y="2476500"/>
            <a:ext cx="7315201" cy="2069258"/>
          </a:xfrm>
          <a:prstGeom prst="roundRect">
            <a:avLst>
              <a:gd name="adj" fmla="val 6739"/>
            </a:avLst>
          </a:prstGeom>
          <a:gradFill>
            <a:gsLst>
              <a:gs pos="0">
                <a:srgbClr val="0F255A"/>
              </a:gs>
              <a:gs pos="99000">
                <a:srgbClr val="001749"/>
              </a:gs>
            </a:gsLst>
            <a:path path="circle">
              <a:fillToRect t="100000" r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60000" rIns="360000" bIns="360000" rtlCol="0" anchor="t"/>
          <a:lstStyle/>
          <a:p>
            <a:r>
              <a:rPr lang="tr-TR" sz="3000" b="1">
                <a:latin typeface="Avenir Heavy" panose="02000503020000020003" pitchFamily="2" charset="0"/>
              </a:rPr>
              <a:t>Marmara Bölge</a:t>
            </a:r>
          </a:p>
          <a:p>
            <a:endParaRPr lang="tr-TR" sz="2000">
              <a:latin typeface="Avenir Book" panose="02000503020000020003" pitchFamily="2" charset="0"/>
            </a:endParaRPr>
          </a:p>
          <a:p>
            <a:r>
              <a:rPr lang="en-US" sz="1500" dirty="0">
                <a:solidFill>
                  <a:schemeClr val="bg1"/>
                </a:solidFill>
                <a:latin typeface="Avenir Light" panose="020B0402020203020204" pitchFamily="34" charset="77"/>
                <a:ea typeface="TT Interphases"/>
                <a:cs typeface="TT Interphases"/>
                <a:sym typeface="TT Interphases"/>
              </a:rPr>
              <a:t>Develop and implement strategic marketing plans to promote products or services, attract customers, and drive business growth.</a:t>
            </a:r>
          </a:p>
        </p:txBody>
      </p:sp>
      <p:sp>
        <p:nvSpPr>
          <p:cNvPr id="4" name="Yuvarlatılmış Dikdörtgen 14">
            <a:extLst>
              <a:ext uri="{FF2B5EF4-FFF2-40B4-BE49-F238E27FC236}">
                <a16:creationId xmlns:a16="http://schemas.microsoft.com/office/drawing/2014/main" id="{7089AF25-503A-C223-8546-66155C9C4B24}"/>
              </a:ext>
            </a:extLst>
          </p:cNvPr>
          <p:cNvSpPr/>
          <p:nvPr/>
        </p:nvSpPr>
        <p:spPr>
          <a:xfrm>
            <a:off x="1060938" y="4674870"/>
            <a:ext cx="7315201" cy="2069258"/>
          </a:xfrm>
          <a:prstGeom prst="roundRect">
            <a:avLst>
              <a:gd name="adj" fmla="val 6739"/>
            </a:avLst>
          </a:prstGeom>
          <a:gradFill>
            <a:gsLst>
              <a:gs pos="0">
                <a:srgbClr val="0F255A"/>
              </a:gs>
              <a:gs pos="99000">
                <a:srgbClr val="001749"/>
              </a:gs>
            </a:gsLst>
            <a:path path="circle">
              <a:fillToRect t="100000" r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60000" rIns="360000" bIns="360000" rtlCol="0" anchor="t"/>
          <a:lstStyle/>
          <a:p>
            <a:r>
              <a:rPr lang="tr-TR" sz="3000" b="1">
                <a:latin typeface="Avenir Heavy" panose="02000503020000020003" pitchFamily="2" charset="0"/>
              </a:rPr>
              <a:t>İç Anadolu</a:t>
            </a:r>
          </a:p>
          <a:p>
            <a:endParaRPr lang="tr-TR" sz="2000">
              <a:latin typeface="Avenir Book" panose="02000503020000020003" pitchFamily="2" charset="0"/>
            </a:endParaRPr>
          </a:p>
          <a:p>
            <a:r>
              <a:rPr lang="en-US" sz="1500" dirty="0">
                <a:solidFill>
                  <a:schemeClr val="bg1"/>
                </a:solidFill>
                <a:latin typeface="Avenir Light" panose="020B0402020203020204" pitchFamily="34" charset="77"/>
                <a:ea typeface="TT Interphases"/>
                <a:cs typeface="TT Interphases"/>
                <a:sym typeface="TT Interphases"/>
              </a:rPr>
              <a:t>Develop and implement strategic marketing plans to promote products or services, attract customers, and drive business growth.</a:t>
            </a:r>
          </a:p>
        </p:txBody>
      </p:sp>
      <p:sp>
        <p:nvSpPr>
          <p:cNvPr id="5" name="Yuvarlatılmış Dikdörtgen 14">
            <a:extLst>
              <a:ext uri="{FF2B5EF4-FFF2-40B4-BE49-F238E27FC236}">
                <a16:creationId xmlns:a16="http://schemas.microsoft.com/office/drawing/2014/main" id="{5F7A1C22-0123-4E91-0681-93DCBD5FC02B}"/>
              </a:ext>
            </a:extLst>
          </p:cNvPr>
          <p:cNvSpPr/>
          <p:nvPr/>
        </p:nvSpPr>
        <p:spPr>
          <a:xfrm>
            <a:off x="1066800" y="6873240"/>
            <a:ext cx="7315201" cy="2069258"/>
          </a:xfrm>
          <a:prstGeom prst="roundRect">
            <a:avLst>
              <a:gd name="adj" fmla="val 6739"/>
            </a:avLst>
          </a:prstGeom>
          <a:gradFill>
            <a:gsLst>
              <a:gs pos="0">
                <a:srgbClr val="0F255A"/>
              </a:gs>
              <a:gs pos="99000">
                <a:srgbClr val="001749"/>
              </a:gs>
            </a:gsLst>
            <a:path path="circle">
              <a:fillToRect t="100000" r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60000" rIns="360000" bIns="360000" rtlCol="0" anchor="t"/>
          <a:lstStyle/>
          <a:p>
            <a:r>
              <a:rPr lang="tr-TR" sz="3000" b="1">
                <a:latin typeface="Avenir Heavy" panose="02000503020000020003" pitchFamily="2" charset="0"/>
              </a:rPr>
              <a:t>Doğu Anadolu</a:t>
            </a:r>
          </a:p>
          <a:p>
            <a:endParaRPr lang="tr-TR" sz="2000">
              <a:latin typeface="Avenir Book" panose="02000503020000020003" pitchFamily="2" charset="0"/>
            </a:endParaRPr>
          </a:p>
          <a:p>
            <a:r>
              <a:rPr lang="en-US" sz="1500" dirty="0">
                <a:solidFill>
                  <a:schemeClr val="bg1"/>
                </a:solidFill>
                <a:latin typeface="Avenir Light" panose="020B0402020203020204" pitchFamily="34" charset="77"/>
                <a:ea typeface="TT Interphases"/>
                <a:cs typeface="TT Interphases"/>
                <a:sym typeface="TT Interphases"/>
              </a:rPr>
              <a:t>Develop and implement strategic marketing plans to promote products or services, attract customers, and drive business growth.</a:t>
            </a:r>
          </a:p>
        </p:txBody>
      </p:sp>
    </p:spTree>
    <p:extLst>
      <p:ext uri="{BB962C8B-B14F-4D97-AF65-F5344CB8AC3E}">
        <p14:creationId xmlns:p14="http://schemas.microsoft.com/office/powerpoint/2010/main" val="210582525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DAE957-1EF6-3F41-1FFE-807DA27230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rbest Form 4">
            <a:extLst>
              <a:ext uri="{FF2B5EF4-FFF2-40B4-BE49-F238E27FC236}">
                <a16:creationId xmlns:a16="http://schemas.microsoft.com/office/drawing/2014/main" id="{84806FEF-FB1D-1E4A-B6A4-19FC7319A606}"/>
              </a:ext>
            </a:extLst>
          </p:cNvPr>
          <p:cNvSpPr/>
          <p:nvPr/>
        </p:nvSpPr>
        <p:spPr>
          <a:xfrm>
            <a:off x="9123814" y="1556942"/>
            <a:ext cx="8199326" cy="7098300"/>
          </a:xfrm>
          <a:custGeom>
            <a:avLst/>
            <a:gdLst>
              <a:gd name="connsiteX0" fmla="*/ 201305 w 859627"/>
              <a:gd name="connsiteY0" fmla="*/ 140458 h 744195"/>
              <a:gd name="connsiteX1" fmla="*/ 280584 w 859627"/>
              <a:gd name="connsiteY1" fmla="*/ 83033 h 744195"/>
              <a:gd name="connsiteX2" fmla="*/ 288356 w 859627"/>
              <a:gd name="connsiteY2" fmla="*/ 75273 h 744195"/>
              <a:gd name="connsiteX3" fmla="*/ 294574 w 859627"/>
              <a:gd name="connsiteY3" fmla="*/ 64409 h 744195"/>
              <a:gd name="connsiteX4" fmla="*/ 301569 w 859627"/>
              <a:gd name="connsiteY4" fmla="*/ 54321 h 744195"/>
              <a:gd name="connsiteX5" fmla="*/ 311673 w 859627"/>
              <a:gd name="connsiteY5" fmla="*/ 48113 h 744195"/>
              <a:gd name="connsiteX6" fmla="*/ 323332 w 859627"/>
              <a:gd name="connsiteY6" fmla="*/ 43457 h 744195"/>
              <a:gd name="connsiteX7" fmla="*/ 390952 w 859627"/>
              <a:gd name="connsiteY7" fmla="*/ 0 h 744195"/>
              <a:gd name="connsiteX8" fmla="*/ 411160 w 859627"/>
              <a:gd name="connsiteY8" fmla="*/ 4656 h 744195"/>
              <a:gd name="connsiteX9" fmla="*/ 427482 w 859627"/>
              <a:gd name="connsiteY9" fmla="*/ 19400 h 744195"/>
              <a:gd name="connsiteX10" fmla="*/ 438363 w 859627"/>
              <a:gd name="connsiteY10" fmla="*/ 40353 h 744195"/>
              <a:gd name="connsiteX11" fmla="*/ 452354 w 859627"/>
              <a:gd name="connsiteY11" fmla="*/ 76825 h 744195"/>
              <a:gd name="connsiteX12" fmla="*/ 464790 w 859627"/>
              <a:gd name="connsiteY12" fmla="*/ 134250 h 744195"/>
              <a:gd name="connsiteX13" fmla="*/ 471008 w 859627"/>
              <a:gd name="connsiteY13" fmla="*/ 151322 h 744195"/>
              <a:gd name="connsiteX14" fmla="*/ 484221 w 859627"/>
              <a:gd name="connsiteY14" fmla="*/ 176931 h 744195"/>
              <a:gd name="connsiteX15" fmla="*/ 481889 w 859627"/>
              <a:gd name="connsiteY15" fmla="*/ 201763 h 744195"/>
              <a:gd name="connsiteX16" fmla="*/ 471785 w 859627"/>
              <a:gd name="connsiteY16" fmla="*/ 213403 h 744195"/>
              <a:gd name="connsiteX17" fmla="*/ 447690 w 859627"/>
              <a:gd name="connsiteY17" fmla="*/ 233580 h 744195"/>
              <a:gd name="connsiteX18" fmla="*/ 424373 w 859627"/>
              <a:gd name="connsiteY18" fmla="*/ 242892 h 744195"/>
              <a:gd name="connsiteX19" fmla="*/ 404165 w 859627"/>
              <a:gd name="connsiteY19" fmla="*/ 256860 h 744195"/>
              <a:gd name="connsiteX20" fmla="*/ 399501 w 859627"/>
              <a:gd name="connsiteY20" fmla="*/ 273932 h 744195"/>
              <a:gd name="connsiteX21" fmla="*/ 397170 w 859627"/>
              <a:gd name="connsiteY21" fmla="*/ 292557 h 744195"/>
              <a:gd name="connsiteX22" fmla="*/ 390952 w 859627"/>
              <a:gd name="connsiteY22" fmla="*/ 308077 h 744195"/>
              <a:gd name="connsiteX23" fmla="*/ 379293 w 859627"/>
              <a:gd name="connsiteY23" fmla="*/ 319717 h 744195"/>
              <a:gd name="connsiteX24" fmla="*/ 369189 w 859627"/>
              <a:gd name="connsiteY24" fmla="*/ 336789 h 744195"/>
              <a:gd name="connsiteX25" fmla="*/ 367635 w 859627"/>
              <a:gd name="connsiteY25" fmla="*/ 346878 h 744195"/>
              <a:gd name="connsiteX26" fmla="*/ 377739 w 859627"/>
              <a:gd name="connsiteY26" fmla="*/ 356966 h 744195"/>
              <a:gd name="connsiteX27" fmla="*/ 383179 w 859627"/>
              <a:gd name="connsiteY27" fmla="*/ 359294 h 744195"/>
              <a:gd name="connsiteX28" fmla="*/ 391729 w 859627"/>
              <a:gd name="connsiteY28" fmla="*/ 370158 h 744195"/>
              <a:gd name="connsiteX29" fmla="*/ 401833 w 859627"/>
              <a:gd name="connsiteY29" fmla="*/ 402750 h 744195"/>
              <a:gd name="connsiteX30" fmla="*/ 423596 w 859627"/>
              <a:gd name="connsiteY30" fmla="*/ 422151 h 744195"/>
              <a:gd name="connsiteX31" fmla="*/ 449245 w 859627"/>
              <a:gd name="connsiteY31" fmla="*/ 424479 h 744195"/>
              <a:gd name="connsiteX32" fmla="*/ 491216 w 859627"/>
              <a:gd name="connsiteY32" fmla="*/ 422927 h 744195"/>
              <a:gd name="connsiteX33" fmla="*/ 498211 w 859627"/>
              <a:gd name="connsiteY33" fmla="*/ 424479 h 744195"/>
              <a:gd name="connsiteX34" fmla="*/ 509870 w 859627"/>
              <a:gd name="connsiteY34" fmla="*/ 435343 h 744195"/>
              <a:gd name="connsiteX35" fmla="*/ 516087 w 859627"/>
              <a:gd name="connsiteY35" fmla="*/ 461727 h 744195"/>
              <a:gd name="connsiteX36" fmla="*/ 541736 w 859627"/>
              <a:gd name="connsiteY36" fmla="*/ 479576 h 744195"/>
              <a:gd name="connsiteX37" fmla="*/ 570494 w 859627"/>
              <a:gd name="connsiteY37" fmla="*/ 492768 h 744195"/>
              <a:gd name="connsiteX38" fmla="*/ 573603 w 859627"/>
              <a:gd name="connsiteY38" fmla="*/ 499752 h 744195"/>
              <a:gd name="connsiteX39" fmla="*/ 577489 w 859627"/>
              <a:gd name="connsiteY39" fmla="*/ 514496 h 744195"/>
              <a:gd name="connsiteX40" fmla="*/ 580598 w 859627"/>
              <a:gd name="connsiteY40" fmla="*/ 521480 h 744195"/>
              <a:gd name="connsiteX41" fmla="*/ 596143 w 859627"/>
              <a:gd name="connsiteY41" fmla="*/ 536224 h 744195"/>
              <a:gd name="connsiteX42" fmla="*/ 614797 w 859627"/>
              <a:gd name="connsiteY42" fmla="*/ 531568 h 744195"/>
              <a:gd name="connsiteX43" fmla="*/ 623346 w 859627"/>
              <a:gd name="connsiteY43" fmla="*/ 516048 h 744195"/>
              <a:gd name="connsiteX44" fmla="*/ 629564 w 859627"/>
              <a:gd name="connsiteY44" fmla="*/ 501304 h 744195"/>
              <a:gd name="connsiteX45" fmla="*/ 647441 w 859627"/>
              <a:gd name="connsiteY45" fmla="*/ 502080 h 744195"/>
              <a:gd name="connsiteX46" fmla="*/ 665318 w 859627"/>
              <a:gd name="connsiteY46" fmla="*/ 509840 h 744195"/>
              <a:gd name="connsiteX47" fmla="*/ 676199 w 859627"/>
              <a:gd name="connsiteY47" fmla="*/ 510616 h 744195"/>
              <a:gd name="connsiteX48" fmla="*/ 687080 w 859627"/>
              <a:gd name="connsiteY48" fmla="*/ 507512 h 744195"/>
              <a:gd name="connsiteX49" fmla="*/ 702625 w 859627"/>
              <a:gd name="connsiteY49" fmla="*/ 523808 h 744195"/>
              <a:gd name="connsiteX50" fmla="*/ 712729 w 859627"/>
              <a:gd name="connsiteY50" fmla="*/ 547089 h 744195"/>
              <a:gd name="connsiteX51" fmla="*/ 748482 w 859627"/>
              <a:gd name="connsiteY51" fmla="*/ 541656 h 744195"/>
              <a:gd name="connsiteX52" fmla="*/ 762473 w 859627"/>
              <a:gd name="connsiteY52" fmla="*/ 537000 h 744195"/>
              <a:gd name="connsiteX53" fmla="*/ 772577 w 859627"/>
              <a:gd name="connsiteY53" fmla="*/ 538552 h 744195"/>
              <a:gd name="connsiteX54" fmla="*/ 779572 w 859627"/>
              <a:gd name="connsiteY54" fmla="*/ 547089 h 744195"/>
              <a:gd name="connsiteX55" fmla="*/ 792785 w 859627"/>
              <a:gd name="connsiteY55" fmla="*/ 550969 h 744195"/>
              <a:gd name="connsiteX56" fmla="*/ 801335 w 859627"/>
              <a:gd name="connsiteY56" fmla="*/ 551745 h 744195"/>
              <a:gd name="connsiteX57" fmla="*/ 817656 w 859627"/>
              <a:gd name="connsiteY57" fmla="*/ 556401 h 744195"/>
              <a:gd name="connsiteX58" fmla="*/ 827761 w 859627"/>
              <a:gd name="connsiteY58" fmla="*/ 569593 h 744195"/>
              <a:gd name="connsiteX59" fmla="*/ 843305 w 859627"/>
              <a:gd name="connsiteY59" fmla="*/ 617706 h 744195"/>
              <a:gd name="connsiteX60" fmla="*/ 859628 w 859627"/>
              <a:gd name="connsiteY60" fmla="*/ 642538 h 744195"/>
              <a:gd name="connsiteX61" fmla="*/ 801335 w 859627"/>
              <a:gd name="connsiteY61" fmla="*/ 663490 h 744195"/>
              <a:gd name="connsiteX62" fmla="*/ 786567 w 859627"/>
              <a:gd name="connsiteY62" fmla="*/ 665819 h 744195"/>
              <a:gd name="connsiteX63" fmla="*/ 771799 w 859627"/>
              <a:gd name="connsiteY63" fmla="*/ 670474 h 744195"/>
              <a:gd name="connsiteX64" fmla="*/ 759363 w 859627"/>
              <a:gd name="connsiteY64" fmla="*/ 677459 h 744195"/>
              <a:gd name="connsiteX65" fmla="*/ 746150 w 859627"/>
              <a:gd name="connsiteY65" fmla="*/ 682891 h 744195"/>
              <a:gd name="connsiteX66" fmla="*/ 674644 w 859627"/>
              <a:gd name="connsiteY66" fmla="*/ 683667 h 744195"/>
              <a:gd name="connsiteX67" fmla="*/ 589148 w 859627"/>
              <a:gd name="connsiteY67" fmla="*/ 706947 h 744195"/>
              <a:gd name="connsiteX68" fmla="*/ 498211 w 859627"/>
              <a:gd name="connsiteY68" fmla="*/ 699187 h 744195"/>
              <a:gd name="connsiteX69" fmla="*/ 479557 w 859627"/>
              <a:gd name="connsiteY69" fmla="*/ 702291 h 744195"/>
              <a:gd name="connsiteX70" fmla="*/ 434477 w 859627"/>
              <a:gd name="connsiteY70" fmla="*/ 732555 h 744195"/>
              <a:gd name="connsiteX71" fmla="*/ 404942 w 859627"/>
              <a:gd name="connsiteY71" fmla="*/ 743420 h 744195"/>
              <a:gd name="connsiteX72" fmla="*/ 380848 w 859627"/>
              <a:gd name="connsiteY72" fmla="*/ 744196 h 744195"/>
              <a:gd name="connsiteX73" fmla="*/ 380070 w 859627"/>
              <a:gd name="connsiteY73" fmla="*/ 744196 h 744195"/>
              <a:gd name="connsiteX74" fmla="*/ 380070 w 859627"/>
              <a:gd name="connsiteY74" fmla="*/ 741868 h 744195"/>
              <a:gd name="connsiteX75" fmla="*/ 380848 w 859627"/>
              <a:gd name="connsiteY75" fmla="*/ 737988 h 744195"/>
              <a:gd name="connsiteX76" fmla="*/ 380848 w 859627"/>
              <a:gd name="connsiteY76" fmla="*/ 734108 h 744195"/>
              <a:gd name="connsiteX77" fmla="*/ 379293 w 859627"/>
              <a:gd name="connsiteY77" fmla="*/ 730227 h 744195"/>
              <a:gd name="connsiteX78" fmla="*/ 384734 w 859627"/>
              <a:gd name="connsiteY78" fmla="*/ 725571 h 744195"/>
              <a:gd name="connsiteX79" fmla="*/ 381625 w 859627"/>
              <a:gd name="connsiteY79" fmla="*/ 714707 h 744195"/>
              <a:gd name="connsiteX80" fmla="*/ 371521 w 859627"/>
              <a:gd name="connsiteY80" fmla="*/ 697635 h 744195"/>
              <a:gd name="connsiteX81" fmla="*/ 362194 w 859627"/>
              <a:gd name="connsiteY81" fmla="*/ 700739 h 744195"/>
              <a:gd name="connsiteX82" fmla="*/ 348981 w 859627"/>
              <a:gd name="connsiteY82" fmla="*/ 700739 h 744195"/>
              <a:gd name="connsiteX83" fmla="*/ 334990 w 859627"/>
              <a:gd name="connsiteY83" fmla="*/ 698411 h 744195"/>
              <a:gd name="connsiteX84" fmla="*/ 326441 w 859627"/>
              <a:gd name="connsiteY84" fmla="*/ 695307 h 744195"/>
              <a:gd name="connsiteX85" fmla="*/ 324109 w 859627"/>
              <a:gd name="connsiteY85" fmla="*/ 692203 h 744195"/>
              <a:gd name="connsiteX86" fmla="*/ 322555 w 859627"/>
              <a:gd name="connsiteY86" fmla="*/ 689099 h 744195"/>
              <a:gd name="connsiteX87" fmla="*/ 321000 w 859627"/>
              <a:gd name="connsiteY87" fmla="*/ 685995 h 744195"/>
              <a:gd name="connsiteX88" fmla="*/ 317114 w 859627"/>
              <a:gd name="connsiteY88" fmla="*/ 685219 h 744195"/>
              <a:gd name="connsiteX89" fmla="*/ 314005 w 859627"/>
              <a:gd name="connsiteY89" fmla="*/ 685219 h 744195"/>
              <a:gd name="connsiteX90" fmla="*/ 310896 w 859627"/>
              <a:gd name="connsiteY90" fmla="*/ 684443 h 744195"/>
              <a:gd name="connsiteX91" fmla="*/ 309342 w 859627"/>
              <a:gd name="connsiteY91" fmla="*/ 682891 h 744195"/>
              <a:gd name="connsiteX92" fmla="*/ 308564 w 859627"/>
              <a:gd name="connsiteY92" fmla="*/ 680563 h 744195"/>
              <a:gd name="connsiteX93" fmla="*/ 307010 w 859627"/>
              <a:gd name="connsiteY93" fmla="*/ 672803 h 744195"/>
              <a:gd name="connsiteX94" fmla="*/ 303901 w 859627"/>
              <a:gd name="connsiteY94" fmla="*/ 670474 h 744195"/>
              <a:gd name="connsiteX95" fmla="*/ 293019 w 859627"/>
              <a:gd name="connsiteY95" fmla="*/ 668923 h 744195"/>
              <a:gd name="connsiteX96" fmla="*/ 274366 w 859627"/>
              <a:gd name="connsiteY96" fmla="*/ 661938 h 744195"/>
              <a:gd name="connsiteX97" fmla="*/ 264262 w 859627"/>
              <a:gd name="connsiteY97" fmla="*/ 660386 h 744195"/>
              <a:gd name="connsiteX98" fmla="*/ 252603 w 859627"/>
              <a:gd name="connsiteY98" fmla="*/ 662714 h 744195"/>
              <a:gd name="connsiteX99" fmla="*/ 246385 w 859627"/>
              <a:gd name="connsiteY99" fmla="*/ 665819 h 744195"/>
              <a:gd name="connsiteX100" fmla="*/ 244053 w 859627"/>
              <a:gd name="connsiteY100" fmla="*/ 665819 h 744195"/>
              <a:gd name="connsiteX101" fmla="*/ 241722 w 859627"/>
              <a:gd name="connsiteY101" fmla="*/ 667370 h 744195"/>
              <a:gd name="connsiteX102" fmla="*/ 240944 w 859627"/>
              <a:gd name="connsiteY102" fmla="*/ 670474 h 744195"/>
              <a:gd name="connsiteX103" fmla="*/ 239390 w 859627"/>
              <a:gd name="connsiteY103" fmla="*/ 674354 h 744195"/>
              <a:gd name="connsiteX104" fmla="*/ 236281 w 859627"/>
              <a:gd name="connsiteY104" fmla="*/ 675907 h 744195"/>
              <a:gd name="connsiteX105" fmla="*/ 233172 w 859627"/>
              <a:gd name="connsiteY105" fmla="*/ 673579 h 744195"/>
              <a:gd name="connsiteX106" fmla="*/ 224622 w 859627"/>
              <a:gd name="connsiteY106" fmla="*/ 656506 h 744195"/>
              <a:gd name="connsiteX107" fmla="*/ 226954 w 859627"/>
              <a:gd name="connsiteY107" fmla="*/ 650298 h 744195"/>
              <a:gd name="connsiteX108" fmla="*/ 226177 w 859627"/>
              <a:gd name="connsiteY108" fmla="*/ 644090 h 744195"/>
              <a:gd name="connsiteX109" fmla="*/ 224622 w 859627"/>
              <a:gd name="connsiteY109" fmla="*/ 637106 h 744195"/>
              <a:gd name="connsiteX110" fmla="*/ 222291 w 859627"/>
              <a:gd name="connsiteY110" fmla="*/ 630898 h 744195"/>
              <a:gd name="connsiteX111" fmla="*/ 218404 w 859627"/>
              <a:gd name="connsiteY111" fmla="*/ 624690 h 744195"/>
              <a:gd name="connsiteX112" fmla="*/ 210632 w 859627"/>
              <a:gd name="connsiteY112" fmla="*/ 616154 h 744195"/>
              <a:gd name="connsiteX113" fmla="*/ 206746 w 859627"/>
              <a:gd name="connsiteY113" fmla="*/ 611498 h 744195"/>
              <a:gd name="connsiteX114" fmla="*/ 200528 w 859627"/>
              <a:gd name="connsiteY114" fmla="*/ 614602 h 744195"/>
              <a:gd name="connsiteX115" fmla="*/ 198973 w 859627"/>
              <a:gd name="connsiteY115" fmla="*/ 609170 h 744195"/>
              <a:gd name="connsiteX116" fmla="*/ 199751 w 859627"/>
              <a:gd name="connsiteY116" fmla="*/ 595201 h 744195"/>
              <a:gd name="connsiteX117" fmla="*/ 194310 w 859627"/>
              <a:gd name="connsiteY117" fmla="*/ 590545 h 744195"/>
              <a:gd name="connsiteX118" fmla="*/ 188869 w 859627"/>
              <a:gd name="connsiteY118" fmla="*/ 591321 h 744195"/>
              <a:gd name="connsiteX119" fmla="*/ 182651 w 859627"/>
              <a:gd name="connsiteY119" fmla="*/ 593649 h 744195"/>
              <a:gd name="connsiteX120" fmla="*/ 175656 w 859627"/>
              <a:gd name="connsiteY120" fmla="*/ 595201 h 744195"/>
              <a:gd name="connsiteX121" fmla="*/ 152339 w 859627"/>
              <a:gd name="connsiteY121" fmla="*/ 595201 h 744195"/>
              <a:gd name="connsiteX122" fmla="*/ 148453 w 859627"/>
              <a:gd name="connsiteY122" fmla="*/ 596753 h 744195"/>
              <a:gd name="connsiteX123" fmla="*/ 143789 w 859627"/>
              <a:gd name="connsiteY123" fmla="*/ 627018 h 744195"/>
              <a:gd name="connsiteX124" fmla="*/ 142235 w 859627"/>
              <a:gd name="connsiteY124" fmla="*/ 626242 h 744195"/>
              <a:gd name="connsiteX125" fmla="*/ 142235 w 859627"/>
              <a:gd name="connsiteY125" fmla="*/ 625466 h 744195"/>
              <a:gd name="connsiteX126" fmla="*/ 141458 w 859627"/>
              <a:gd name="connsiteY126" fmla="*/ 624690 h 744195"/>
              <a:gd name="connsiteX127" fmla="*/ 139126 w 859627"/>
              <a:gd name="connsiteY127" fmla="*/ 624690 h 744195"/>
              <a:gd name="connsiteX128" fmla="*/ 139903 w 859627"/>
              <a:gd name="connsiteY128" fmla="*/ 630898 h 744195"/>
              <a:gd name="connsiteX129" fmla="*/ 139903 w 859627"/>
              <a:gd name="connsiteY129" fmla="*/ 637106 h 744195"/>
              <a:gd name="connsiteX130" fmla="*/ 138349 w 859627"/>
              <a:gd name="connsiteY130" fmla="*/ 641762 h 744195"/>
              <a:gd name="connsiteX131" fmla="*/ 133685 w 859627"/>
              <a:gd name="connsiteY131" fmla="*/ 643314 h 744195"/>
              <a:gd name="connsiteX132" fmla="*/ 131354 w 859627"/>
              <a:gd name="connsiteY132" fmla="*/ 641762 h 744195"/>
              <a:gd name="connsiteX133" fmla="*/ 126690 w 859627"/>
              <a:gd name="connsiteY133" fmla="*/ 630122 h 744195"/>
              <a:gd name="connsiteX134" fmla="*/ 123581 w 859627"/>
              <a:gd name="connsiteY134" fmla="*/ 624690 h 744195"/>
              <a:gd name="connsiteX135" fmla="*/ 123581 w 859627"/>
              <a:gd name="connsiteY135" fmla="*/ 634002 h 744195"/>
              <a:gd name="connsiteX136" fmla="*/ 119695 w 859627"/>
              <a:gd name="connsiteY136" fmla="*/ 634778 h 744195"/>
              <a:gd name="connsiteX137" fmla="*/ 114254 w 859627"/>
              <a:gd name="connsiteY137" fmla="*/ 630898 h 744195"/>
              <a:gd name="connsiteX138" fmla="*/ 107259 w 859627"/>
              <a:gd name="connsiteY138" fmla="*/ 623138 h 744195"/>
              <a:gd name="connsiteX139" fmla="*/ 104927 w 859627"/>
              <a:gd name="connsiteY139" fmla="*/ 619258 h 744195"/>
              <a:gd name="connsiteX140" fmla="*/ 104150 w 859627"/>
              <a:gd name="connsiteY140" fmla="*/ 614602 h 744195"/>
              <a:gd name="connsiteX141" fmla="*/ 105705 w 859627"/>
              <a:gd name="connsiteY141" fmla="*/ 608393 h 744195"/>
              <a:gd name="connsiteX142" fmla="*/ 95601 w 859627"/>
              <a:gd name="connsiteY142" fmla="*/ 610722 h 744195"/>
              <a:gd name="connsiteX143" fmla="*/ 86274 w 859627"/>
              <a:gd name="connsiteY143" fmla="*/ 602962 h 744195"/>
              <a:gd name="connsiteX144" fmla="*/ 76947 w 859627"/>
              <a:gd name="connsiteY144" fmla="*/ 592873 h 744195"/>
              <a:gd name="connsiteX145" fmla="*/ 68397 w 859627"/>
              <a:gd name="connsiteY145" fmla="*/ 588993 h 744195"/>
              <a:gd name="connsiteX146" fmla="*/ 69952 w 859627"/>
              <a:gd name="connsiteY146" fmla="*/ 595977 h 744195"/>
              <a:gd name="connsiteX147" fmla="*/ 70729 w 859627"/>
              <a:gd name="connsiteY147" fmla="*/ 598305 h 744195"/>
              <a:gd name="connsiteX148" fmla="*/ 68397 w 859627"/>
              <a:gd name="connsiteY148" fmla="*/ 598305 h 744195"/>
              <a:gd name="connsiteX149" fmla="*/ 66065 w 859627"/>
              <a:gd name="connsiteY149" fmla="*/ 595201 h 744195"/>
              <a:gd name="connsiteX150" fmla="*/ 58293 w 859627"/>
              <a:gd name="connsiteY150" fmla="*/ 587441 h 744195"/>
              <a:gd name="connsiteX151" fmla="*/ 59070 w 859627"/>
              <a:gd name="connsiteY151" fmla="*/ 582785 h 744195"/>
              <a:gd name="connsiteX152" fmla="*/ 59847 w 859627"/>
              <a:gd name="connsiteY152" fmla="*/ 578129 h 744195"/>
              <a:gd name="connsiteX153" fmla="*/ 59847 w 859627"/>
              <a:gd name="connsiteY153" fmla="*/ 574249 h 744195"/>
              <a:gd name="connsiteX154" fmla="*/ 58293 w 859627"/>
              <a:gd name="connsiteY154" fmla="*/ 569593 h 744195"/>
              <a:gd name="connsiteX155" fmla="*/ 55184 w 859627"/>
              <a:gd name="connsiteY155" fmla="*/ 569593 h 744195"/>
              <a:gd name="connsiteX156" fmla="*/ 52852 w 859627"/>
              <a:gd name="connsiteY156" fmla="*/ 582009 h 744195"/>
              <a:gd name="connsiteX157" fmla="*/ 45080 w 859627"/>
              <a:gd name="connsiteY157" fmla="*/ 585113 h 744195"/>
              <a:gd name="connsiteX158" fmla="*/ 35753 w 859627"/>
              <a:gd name="connsiteY158" fmla="*/ 582009 h 744195"/>
              <a:gd name="connsiteX159" fmla="*/ 23317 w 859627"/>
              <a:gd name="connsiteY159" fmla="*/ 571921 h 744195"/>
              <a:gd name="connsiteX160" fmla="*/ 20208 w 859627"/>
              <a:gd name="connsiteY160" fmla="*/ 569593 h 744195"/>
              <a:gd name="connsiteX161" fmla="*/ 777 w 859627"/>
              <a:gd name="connsiteY161" fmla="*/ 564161 h 744195"/>
              <a:gd name="connsiteX162" fmla="*/ 0 w 859627"/>
              <a:gd name="connsiteY162" fmla="*/ 561057 h 744195"/>
              <a:gd name="connsiteX163" fmla="*/ 2332 w 859627"/>
              <a:gd name="connsiteY163" fmla="*/ 553297 h 744195"/>
              <a:gd name="connsiteX164" fmla="*/ 11659 w 859627"/>
              <a:gd name="connsiteY164" fmla="*/ 557953 h 744195"/>
              <a:gd name="connsiteX165" fmla="*/ 16322 w 859627"/>
              <a:gd name="connsiteY165" fmla="*/ 551745 h 744195"/>
              <a:gd name="connsiteX166" fmla="*/ 19431 w 859627"/>
              <a:gd name="connsiteY166" fmla="*/ 543208 h 744195"/>
              <a:gd name="connsiteX167" fmla="*/ 27981 w 859627"/>
              <a:gd name="connsiteY167" fmla="*/ 540881 h 744195"/>
              <a:gd name="connsiteX168" fmla="*/ 27981 w 859627"/>
              <a:gd name="connsiteY168" fmla="*/ 537000 h 744195"/>
              <a:gd name="connsiteX169" fmla="*/ 20985 w 859627"/>
              <a:gd name="connsiteY169" fmla="*/ 532344 h 744195"/>
              <a:gd name="connsiteX170" fmla="*/ 19431 w 859627"/>
              <a:gd name="connsiteY170" fmla="*/ 523808 h 744195"/>
              <a:gd name="connsiteX171" fmla="*/ 22540 w 859627"/>
              <a:gd name="connsiteY171" fmla="*/ 519152 h 744195"/>
              <a:gd name="connsiteX172" fmla="*/ 27981 w 859627"/>
              <a:gd name="connsiteY172" fmla="*/ 524584 h 744195"/>
              <a:gd name="connsiteX173" fmla="*/ 27981 w 859627"/>
              <a:gd name="connsiteY173" fmla="*/ 519928 h 744195"/>
              <a:gd name="connsiteX174" fmla="*/ 29535 w 859627"/>
              <a:gd name="connsiteY174" fmla="*/ 518376 h 744195"/>
              <a:gd name="connsiteX175" fmla="*/ 30312 w 859627"/>
              <a:gd name="connsiteY175" fmla="*/ 516824 h 744195"/>
              <a:gd name="connsiteX176" fmla="*/ 32644 w 859627"/>
              <a:gd name="connsiteY176" fmla="*/ 515272 h 744195"/>
              <a:gd name="connsiteX177" fmla="*/ 34199 w 859627"/>
              <a:gd name="connsiteY177" fmla="*/ 520704 h 744195"/>
              <a:gd name="connsiteX178" fmla="*/ 34199 w 859627"/>
              <a:gd name="connsiteY178" fmla="*/ 526136 h 744195"/>
              <a:gd name="connsiteX179" fmla="*/ 33421 w 859627"/>
              <a:gd name="connsiteY179" fmla="*/ 530016 h 744195"/>
              <a:gd name="connsiteX180" fmla="*/ 30312 w 859627"/>
              <a:gd name="connsiteY180" fmla="*/ 534672 h 744195"/>
              <a:gd name="connsiteX181" fmla="*/ 31867 w 859627"/>
              <a:gd name="connsiteY181" fmla="*/ 535448 h 744195"/>
              <a:gd name="connsiteX182" fmla="*/ 34199 w 859627"/>
              <a:gd name="connsiteY182" fmla="*/ 537000 h 744195"/>
              <a:gd name="connsiteX183" fmla="*/ 35753 w 859627"/>
              <a:gd name="connsiteY183" fmla="*/ 537000 h 744195"/>
              <a:gd name="connsiteX184" fmla="*/ 38862 w 859627"/>
              <a:gd name="connsiteY184" fmla="*/ 537000 h 744195"/>
              <a:gd name="connsiteX185" fmla="*/ 41971 w 859627"/>
              <a:gd name="connsiteY185" fmla="*/ 537776 h 744195"/>
              <a:gd name="connsiteX186" fmla="*/ 42748 w 859627"/>
              <a:gd name="connsiteY186" fmla="*/ 540104 h 744195"/>
              <a:gd name="connsiteX187" fmla="*/ 43525 w 859627"/>
              <a:gd name="connsiteY187" fmla="*/ 542433 h 744195"/>
              <a:gd name="connsiteX188" fmla="*/ 45857 w 859627"/>
              <a:gd name="connsiteY188" fmla="*/ 543985 h 744195"/>
              <a:gd name="connsiteX189" fmla="*/ 50521 w 859627"/>
              <a:gd name="connsiteY189" fmla="*/ 543985 h 744195"/>
              <a:gd name="connsiteX190" fmla="*/ 55961 w 859627"/>
              <a:gd name="connsiteY190" fmla="*/ 543208 h 744195"/>
              <a:gd name="connsiteX191" fmla="*/ 59070 w 859627"/>
              <a:gd name="connsiteY191" fmla="*/ 540104 h 744195"/>
              <a:gd name="connsiteX192" fmla="*/ 55184 w 859627"/>
              <a:gd name="connsiteY192" fmla="*/ 534672 h 744195"/>
              <a:gd name="connsiteX193" fmla="*/ 55184 w 859627"/>
              <a:gd name="connsiteY193" fmla="*/ 530792 h 744195"/>
              <a:gd name="connsiteX194" fmla="*/ 61402 w 859627"/>
              <a:gd name="connsiteY194" fmla="*/ 534672 h 744195"/>
              <a:gd name="connsiteX195" fmla="*/ 63734 w 859627"/>
              <a:gd name="connsiteY195" fmla="*/ 534672 h 744195"/>
              <a:gd name="connsiteX196" fmla="*/ 68397 w 859627"/>
              <a:gd name="connsiteY196" fmla="*/ 534672 h 744195"/>
              <a:gd name="connsiteX197" fmla="*/ 72283 w 859627"/>
              <a:gd name="connsiteY197" fmla="*/ 532344 h 744195"/>
              <a:gd name="connsiteX198" fmla="*/ 81610 w 859627"/>
              <a:gd name="connsiteY198" fmla="*/ 526136 h 744195"/>
              <a:gd name="connsiteX199" fmla="*/ 84719 w 859627"/>
              <a:gd name="connsiteY199" fmla="*/ 524584 h 744195"/>
              <a:gd name="connsiteX200" fmla="*/ 89383 w 859627"/>
              <a:gd name="connsiteY200" fmla="*/ 519928 h 744195"/>
              <a:gd name="connsiteX201" fmla="*/ 90160 w 859627"/>
              <a:gd name="connsiteY201" fmla="*/ 510616 h 744195"/>
              <a:gd name="connsiteX202" fmla="*/ 87051 w 859627"/>
              <a:gd name="connsiteY202" fmla="*/ 501304 h 744195"/>
              <a:gd name="connsiteX203" fmla="*/ 80833 w 859627"/>
              <a:gd name="connsiteY203" fmla="*/ 495872 h 744195"/>
              <a:gd name="connsiteX204" fmla="*/ 80833 w 859627"/>
              <a:gd name="connsiteY204" fmla="*/ 491992 h 744195"/>
              <a:gd name="connsiteX205" fmla="*/ 90160 w 859627"/>
              <a:gd name="connsiteY205" fmla="*/ 496648 h 744195"/>
              <a:gd name="connsiteX206" fmla="*/ 94823 w 859627"/>
              <a:gd name="connsiteY206" fmla="*/ 501304 h 744195"/>
              <a:gd name="connsiteX207" fmla="*/ 97932 w 859627"/>
              <a:gd name="connsiteY207" fmla="*/ 501304 h 744195"/>
              <a:gd name="connsiteX208" fmla="*/ 103373 w 859627"/>
              <a:gd name="connsiteY208" fmla="*/ 488888 h 744195"/>
              <a:gd name="connsiteX209" fmla="*/ 97932 w 859627"/>
              <a:gd name="connsiteY209" fmla="*/ 485784 h 744195"/>
              <a:gd name="connsiteX210" fmla="*/ 89383 w 859627"/>
              <a:gd name="connsiteY210" fmla="*/ 477247 h 744195"/>
              <a:gd name="connsiteX211" fmla="*/ 81610 w 859627"/>
              <a:gd name="connsiteY211" fmla="*/ 474920 h 744195"/>
              <a:gd name="connsiteX212" fmla="*/ 76947 w 859627"/>
              <a:gd name="connsiteY212" fmla="*/ 470263 h 744195"/>
              <a:gd name="connsiteX213" fmla="*/ 73061 w 859627"/>
              <a:gd name="connsiteY213" fmla="*/ 469487 h 744195"/>
              <a:gd name="connsiteX214" fmla="*/ 69952 w 859627"/>
              <a:gd name="connsiteY214" fmla="*/ 471815 h 744195"/>
              <a:gd name="connsiteX215" fmla="*/ 66843 w 859627"/>
              <a:gd name="connsiteY215" fmla="*/ 478024 h 744195"/>
              <a:gd name="connsiteX216" fmla="*/ 64511 w 859627"/>
              <a:gd name="connsiteY216" fmla="*/ 479576 h 744195"/>
              <a:gd name="connsiteX217" fmla="*/ 57516 w 859627"/>
              <a:gd name="connsiteY217" fmla="*/ 478800 h 744195"/>
              <a:gd name="connsiteX218" fmla="*/ 57516 w 859627"/>
              <a:gd name="connsiteY218" fmla="*/ 477247 h 744195"/>
              <a:gd name="connsiteX219" fmla="*/ 60625 w 859627"/>
              <a:gd name="connsiteY219" fmla="*/ 472591 h 744195"/>
              <a:gd name="connsiteX220" fmla="*/ 62956 w 859627"/>
              <a:gd name="connsiteY220" fmla="*/ 463279 h 744195"/>
              <a:gd name="connsiteX221" fmla="*/ 61402 w 859627"/>
              <a:gd name="connsiteY221" fmla="*/ 457847 h 744195"/>
              <a:gd name="connsiteX222" fmla="*/ 50521 w 859627"/>
              <a:gd name="connsiteY222" fmla="*/ 440775 h 744195"/>
              <a:gd name="connsiteX223" fmla="*/ 52852 w 859627"/>
              <a:gd name="connsiteY223" fmla="*/ 443879 h 744195"/>
              <a:gd name="connsiteX224" fmla="*/ 52075 w 859627"/>
              <a:gd name="connsiteY224" fmla="*/ 438447 h 744195"/>
              <a:gd name="connsiteX225" fmla="*/ 47412 w 859627"/>
              <a:gd name="connsiteY225" fmla="*/ 424479 h 744195"/>
              <a:gd name="connsiteX226" fmla="*/ 46634 w 859627"/>
              <a:gd name="connsiteY226" fmla="*/ 421375 h 744195"/>
              <a:gd name="connsiteX227" fmla="*/ 46634 w 859627"/>
              <a:gd name="connsiteY227" fmla="*/ 418271 h 744195"/>
              <a:gd name="connsiteX228" fmla="*/ 42748 w 859627"/>
              <a:gd name="connsiteY228" fmla="*/ 400422 h 744195"/>
              <a:gd name="connsiteX229" fmla="*/ 42748 w 859627"/>
              <a:gd name="connsiteY229" fmla="*/ 393438 h 744195"/>
              <a:gd name="connsiteX230" fmla="*/ 43525 w 859627"/>
              <a:gd name="connsiteY230" fmla="*/ 386454 h 744195"/>
              <a:gd name="connsiteX231" fmla="*/ 45857 w 859627"/>
              <a:gd name="connsiteY231" fmla="*/ 381022 h 744195"/>
              <a:gd name="connsiteX232" fmla="*/ 48966 w 859627"/>
              <a:gd name="connsiteY232" fmla="*/ 379470 h 744195"/>
              <a:gd name="connsiteX233" fmla="*/ 54407 w 859627"/>
              <a:gd name="connsiteY233" fmla="*/ 377918 h 744195"/>
              <a:gd name="connsiteX234" fmla="*/ 62956 w 859627"/>
              <a:gd name="connsiteY234" fmla="*/ 374038 h 744195"/>
              <a:gd name="connsiteX235" fmla="*/ 66843 w 859627"/>
              <a:gd name="connsiteY235" fmla="*/ 373262 h 744195"/>
              <a:gd name="connsiteX236" fmla="*/ 76947 w 859627"/>
              <a:gd name="connsiteY236" fmla="*/ 374038 h 744195"/>
              <a:gd name="connsiteX237" fmla="*/ 86274 w 859627"/>
              <a:gd name="connsiteY237" fmla="*/ 376366 h 744195"/>
              <a:gd name="connsiteX238" fmla="*/ 94046 w 859627"/>
              <a:gd name="connsiteY238" fmla="*/ 380246 h 744195"/>
              <a:gd name="connsiteX239" fmla="*/ 101041 w 859627"/>
              <a:gd name="connsiteY239" fmla="*/ 385678 h 744195"/>
              <a:gd name="connsiteX240" fmla="*/ 113477 w 859627"/>
              <a:gd name="connsiteY240" fmla="*/ 399646 h 744195"/>
              <a:gd name="connsiteX241" fmla="*/ 118918 w 859627"/>
              <a:gd name="connsiteY241" fmla="*/ 408182 h 744195"/>
              <a:gd name="connsiteX242" fmla="*/ 121249 w 859627"/>
              <a:gd name="connsiteY242" fmla="*/ 415166 h 744195"/>
              <a:gd name="connsiteX243" fmla="*/ 129799 w 859627"/>
              <a:gd name="connsiteY243" fmla="*/ 429135 h 744195"/>
              <a:gd name="connsiteX244" fmla="*/ 139126 w 859627"/>
              <a:gd name="connsiteY244" fmla="*/ 440775 h 744195"/>
              <a:gd name="connsiteX245" fmla="*/ 142235 w 859627"/>
              <a:gd name="connsiteY245" fmla="*/ 443879 h 744195"/>
              <a:gd name="connsiteX246" fmla="*/ 144567 w 859627"/>
              <a:gd name="connsiteY246" fmla="*/ 446207 h 744195"/>
              <a:gd name="connsiteX247" fmla="*/ 146898 w 859627"/>
              <a:gd name="connsiteY247" fmla="*/ 448535 h 744195"/>
              <a:gd name="connsiteX248" fmla="*/ 148453 w 859627"/>
              <a:gd name="connsiteY248" fmla="*/ 453967 h 744195"/>
              <a:gd name="connsiteX249" fmla="*/ 149230 w 859627"/>
              <a:gd name="connsiteY249" fmla="*/ 458623 h 744195"/>
              <a:gd name="connsiteX250" fmla="*/ 149230 w 859627"/>
              <a:gd name="connsiteY250" fmla="*/ 463279 h 744195"/>
              <a:gd name="connsiteX251" fmla="*/ 149230 w 859627"/>
              <a:gd name="connsiteY251" fmla="*/ 467935 h 744195"/>
              <a:gd name="connsiteX252" fmla="*/ 151562 w 859627"/>
              <a:gd name="connsiteY252" fmla="*/ 472591 h 744195"/>
              <a:gd name="connsiteX253" fmla="*/ 149230 w 859627"/>
              <a:gd name="connsiteY253" fmla="*/ 474920 h 744195"/>
              <a:gd name="connsiteX254" fmla="*/ 147676 w 859627"/>
              <a:gd name="connsiteY254" fmla="*/ 475695 h 744195"/>
              <a:gd name="connsiteX255" fmla="*/ 146121 w 859627"/>
              <a:gd name="connsiteY255" fmla="*/ 475695 h 744195"/>
              <a:gd name="connsiteX256" fmla="*/ 143789 w 859627"/>
              <a:gd name="connsiteY256" fmla="*/ 473367 h 744195"/>
              <a:gd name="connsiteX257" fmla="*/ 139903 w 859627"/>
              <a:gd name="connsiteY257" fmla="*/ 472591 h 744195"/>
              <a:gd name="connsiteX258" fmla="*/ 135240 w 859627"/>
              <a:gd name="connsiteY258" fmla="*/ 473367 h 744195"/>
              <a:gd name="connsiteX259" fmla="*/ 131354 w 859627"/>
              <a:gd name="connsiteY259" fmla="*/ 475695 h 744195"/>
              <a:gd name="connsiteX260" fmla="*/ 137571 w 859627"/>
              <a:gd name="connsiteY260" fmla="*/ 479576 h 744195"/>
              <a:gd name="connsiteX261" fmla="*/ 137571 w 859627"/>
              <a:gd name="connsiteY261" fmla="*/ 483456 h 744195"/>
              <a:gd name="connsiteX262" fmla="*/ 134463 w 859627"/>
              <a:gd name="connsiteY262" fmla="*/ 488888 h 744195"/>
              <a:gd name="connsiteX263" fmla="*/ 131354 w 859627"/>
              <a:gd name="connsiteY263" fmla="*/ 495872 h 744195"/>
              <a:gd name="connsiteX264" fmla="*/ 139903 w 859627"/>
              <a:gd name="connsiteY264" fmla="*/ 496648 h 744195"/>
              <a:gd name="connsiteX265" fmla="*/ 143789 w 859627"/>
              <a:gd name="connsiteY265" fmla="*/ 502080 h 744195"/>
              <a:gd name="connsiteX266" fmla="*/ 146121 w 859627"/>
              <a:gd name="connsiteY266" fmla="*/ 509064 h 744195"/>
              <a:gd name="connsiteX267" fmla="*/ 150007 w 859627"/>
              <a:gd name="connsiteY267" fmla="*/ 516824 h 744195"/>
              <a:gd name="connsiteX268" fmla="*/ 156225 w 859627"/>
              <a:gd name="connsiteY268" fmla="*/ 537776 h 744195"/>
              <a:gd name="connsiteX269" fmla="*/ 162443 w 859627"/>
              <a:gd name="connsiteY269" fmla="*/ 547865 h 744195"/>
              <a:gd name="connsiteX270" fmla="*/ 170216 w 859627"/>
              <a:gd name="connsiteY270" fmla="*/ 545537 h 744195"/>
              <a:gd name="connsiteX271" fmla="*/ 172547 w 859627"/>
              <a:gd name="connsiteY271" fmla="*/ 539328 h 744195"/>
              <a:gd name="connsiteX272" fmla="*/ 170216 w 859627"/>
              <a:gd name="connsiteY272" fmla="*/ 535448 h 744195"/>
              <a:gd name="connsiteX273" fmla="*/ 163998 w 859627"/>
              <a:gd name="connsiteY273" fmla="*/ 530792 h 744195"/>
              <a:gd name="connsiteX274" fmla="*/ 161666 w 859627"/>
              <a:gd name="connsiteY274" fmla="*/ 511392 h 744195"/>
              <a:gd name="connsiteX275" fmla="*/ 163220 w 859627"/>
              <a:gd name="connsiteY275" fmla="*/ 503632 h 744195"/>
              <a:gd name="connsiteX276" fmla="*/ 167884 w 859627"/>
              <a:gd name="connsiteY276" fmla="*/ 495096 h 744195"/>
              <a:gd name="connsiteX277" fmla="*/ 173325 w 859627"/>
              <a:gd name="connsiteY277" fmla="*/ 490440 h 744195"/>
              <a:gd name="connsiteX278" fmla="*/ 179542 w 859627"/>
              <a:gd name="connsiteY278" fmla="*/ 491992 h 744195"/>
              <a:gd name="connsiteX279" fmla="*/ 179542 w 859627"/>
              <a:gd name="connsiteY279" fmla="*/ 488888 h 744195"/>
              <a:gd name="connsiteX280" fmla="*/ 181874 w 859627"/>
              <a:gd name="connsiteY280" fmla="*/ 488888 h 744195"/>
              <a:gd name="connsiteX281" fmla="*/ 185760 w 859627"/>
              <a:gd name="connsiteY281" fmla="*/ 493544 h 744195"/>
              <a:gd name="connsiteX282" fmla="*/ 190424 w 859627"/>
              <a:gd name="connsiteY282" fmla="*/ 502080 h 744195"/>
              <a:gd name="connsiteX283" fmla="*/ 197419 w 859627"/>
              <a:gd name="connsiteY283" fmla="*/ 521480 h 744195"/>
              <a:gd name="connsiteX284" fmla="*/ 198973 w 859627"/>
              <a:gd name="connsiteY284" fmla="*/ 520704 h 744195"/>
              <a:gd name="connsiteX285" fmla="*/ 202860 w 859627"/>
              <a:gd name="connsiteY285" fmla="*/ 519152 h 744195"/>
              <a:gd name="connsiteX286" fmla="*/ 204414 w 859627"/>
              <a:gd name="connsiteY286" fmla="*/ 518376 h 744195"/>
              <a:gd name="connsiteX287" fmla="*/ 207523 w 859627"/>
              <a:gd name="connsiteY287" fmla="*/ 523808 h 744195"/>
              <a:gd name="connsiteX288" fmla="*/ 212964 w 859627"/>
              <a:gd name="connsiteY288" fmla="*/ 523032 h 744195"/>
              <a:gd name="connsiteX289" fmla="*/ 219182 w 859627"/>
              <a:gd name="connsiteY289" fmla="*/ 519928 h 744195"/>
              <a:gd name="connsiteX290" fmla="*/ 226177 w 859627"/>
              <a:gd name="connsiteY290" fmla="*/ 518376 h 744195"/>
              <a:gd name="connsiteX291" fmla="*/ 255712 w 859627"/>
              <a:gd name="connsiteY291" fmla="*/ 515272 h 744195"/>
              <a:gd name="connsiteX292" fmla="*/ 273588 w 859627"/>
              <a:gd name="connsiteY292" fmla="*/ 506736 h 744195"/>
              <a:gd name="connsiteX293" fmla="*/ 279029 w 859627"/>
              <a:gd name="connsiteY293" fmla="*/ 505184 h 744195"/>
              <a:gd name="connsiteX294" fmla="*/ 281361 w 859627"/>
              <a:gd name="connsiteY294" fmla="*/ 504408 h 744195"/>
              <a:gd name="connsiteX295" fmla="*/ 286024 w 859627"/>
              <a:gd name="connsiteY295" fmla="*/ 499752 h 744195"/>
              <a:gd name="connsiteX296" fmla="*/ 288356 w 859627"/>
              <a:gd name="connsiteY296" fmla="*/ 498976 h 744195"/>
              <a:gd name="connsiteX297" fmla="*/ 292242 w 859627"/>
              <a:gd name="connsiteY297" fmla="*/ 498976 h 744195"/>
              <a:gd name="connsiteX298" fmla="*/ 295351 w 859627"/>
              <a:gd name="connsiteY298" fmla="*/ 500528 h 744195"/>
              <a:gd name="connsiteX299" fmla="*/ 299237 w 859627"/>
              <a:gd name="connsiteY299" fmla="*/ 501304 h 744195"/>
              <a:gd name="connsiteX300" fmla="*/ 303124 w 859627"/>
              <a:gd name="connsiteY300" fmla="*/ 498976 h 744195"/>
              <a:gd name="connsiteX301" fmla="*/ 303901 w 859627"/>
              <a:gd name="connsiteY301" fmla="*/ 500528 h 744195"/>
              <a:gd name="connsiteX302" fmla="*/ 305455 w 859627"/>
              <a:gd name="connsiteY302" fmla="*/ 498976 h 744195"/>
              <a:gd name="connsiteX303" fmla="*/ 315559 w 859627"/>
              <a:gd name="connsiteY303" fmla="*/ 503632 h 744195"/>
              <a:gd name="connsiteX304" fmla="*/ 324109 w 859627"/>
              <a:gd name="connsiteY304" fmla="*/ 498200 h 744195"/>
              <a:gd name="connsiteX305" fmla="*/ 333436 w 859627"/>
              <a:gd name="connsiteY305" fmla="*/ 488888 h 744195"/>
              <a:gd name="connsiteX306" fmla="*/ 343540 w 859627"/>
              <a:gd name="connsiteY306" fmla="*/ 482680 h 744195"/>
              <a:gd name="connsiteX307" fmla="*/ 343540 w 859627"/>
              <a:gd name="connsiteY307" fmla="*/ 479576 h 744195"/>
              <a:gd name="connsiteX308" fmla="*/ 340431 w 859627"/>
              <a:gd name="connsiteY308" fmla="*/ 476472 h 744195"/>
              <a:gd name="connsiteX309" fmla="*/ 338877 w 859627"/>
              <a:gd name="connsiteY309" fmla="*/ 477247 h 744195"/>
              <a:gd name="connsiteX310" fmla="*/ 335768 w 859627"/>
              <a:gd name="connsiteY310" fmla="*/ 479576 h 744195"/>
              <a:gd name="connsiteX311" fmla="*/ 333436 w 859627"/>
              <a:gd name="connsiteY311" fmla="*/ 475695 h 744195"/>
              <a:gd name="connsiteX312" fmla="*/ 326441 w 859627"/>
              <a:gd name="connsiteY312" fmla="*/ 479576 h 744195"/>
              <a:gd name="connsiteX313" fmla="*/ 314005 w 859627"/>
              <a:gd name="connsiteY313" fmla="*/ 478024 h 744195"/>
              <a:gd name="connsiteX314" fmla="*/ 310896 w 859627"/>
              <a:gd name="connsiteY314" fmla="*/ 479576 h 744195"/>
              <a:gd name="connsiteX315" fmla="*/ 301569 w 859627"/>
              <a:gd name="connsiteY315" fmla="*/ 474920 h 744195"/>
              <a:gd name="connsiteX316" fmla="*/ 291465 w 859627"/>
              <a:gd name="connsiteY316" fmla="*/ 474920 h 744195"/>
              <a:gd name="connsiteX317" fmla="*/ 268148 w 859627"/>
              <a:gd name="connsiteY317" fmla="*/ 485008 h 744195"/>
              <a:gd name="connsiteX318" fmla="*/ 260375 w 859627"/>
              <a:gd name="connsiteY318" fmla="*/ 488888 h 744195"/>
              <a:gd name="connsiteX319" fmla="*/ 259598 w 859627"/>
              <a:gd name="connsiteY319" fmla="*/ 488112 h 744195"/>
              <a:gd name="connsiteX320" fmla="*/ 262707 w 859627"/>
              <a:gd name="connsiteY320" fmla="*/ 482680 h 744195"/>
              <a:gd name="connsiteX321" fmla="*/ 256489 w 859627"/>
              <a:gd name="connsiteY321" fmla="*/ 478024 h 744195"/>
              <a:gd name="connsiteX322" fmla="*/ 245608 w 859627"/>
              <a:gd name="connsiteY322" fmla="*/ 460175 h 744195"/>
              <a:gd name="connsiteX323" fmla="*/ 240167 w 859627"/>
              <a:gd name="connsiteY323" fmla="*/ 457071 h 744195"/>
              <a:gd name="connsiteX324" fmla="*/ 230840 w 859627"/>
              <a:gd name="connsiteY324" fmla="*/ 453967 h 744195"/>
              <a:gd name="connsiteX325" fmla="*/ 227731 w 859627"/>
              <a:gd name="connsiteY325" fmla="*/ 451639 h 744195"/>
              <a:gd name="connsiteX326" fmla="*/ 219182 w 859627"/>
              <a:gd name="connsiteY326" fmla="*/ 445431 h 744195"/>
              <a:gd name="connsiteX327" fmla="*/ 214518 w 859627"/>
              <a:gd name="connsiteY327" fmla="*/ 437671 h 744195"/>
              <a:gd name="connsiteX328" fmla="*/ 219959 w 859627"/>
              <a:gd name="connsiteY328" fmla="*/ 443103 h 744195"/>
              <a:gd name="connsiteX329" fmla="*/ 226954 w 859627"/>
              <a:gd name="connsiteY329" fmla="*/ 447759 h 744195"/>
              <a:gd name="connsiteX330" fmla="*/ 237058 w 859627"/>
              <a:gd name="connsiteY330" fmla="*/ 453967 h 744195"/>
              <a:gd name="connsiteX331" fmla="*/ 242499 w 859627"/>
              <a:gd name="connsiteY331" fmla="*/ 453967 h 744195"/>
              <a:gd name="connsiteX332" fmla="*/ 242499 w 859627"/>
              <a:gd name="connsiteY332" fmla="*/ 450863 h 744195"/>
              <a:gd name="connsiteX333" fmla="*/ 237835 w 859627"/>
              <a:gd name="connsiteY333" fmla="*/ 445431 h 744195"/>
              <a:gd name="connsiteX334" fmla="*/ 233172 w 859627"/>
              <a:gd name="connsiteY334" fmla="*/ 440775 h 744195"/>
              <a:gd name="connsiteX335" fmla="*/ 228509 w 859627"/>
              <a:gd name="connsiteY335" fmla="*/ 437671 h 744195"/>
              <a:gd name="connsiteX336" fmla="*/ 222291 w 859627"/>
              <a:gd name="connsiteY336" fmla="*/ 434567 h 744195"/>
              <a:gd name="connsiteX337" fmla="*/ 223845 w 859627"/>
              <a:gd name="connsiteY337" fmla="*/ 429135 h 744195"/>
              <a:gd name="connsiteX338" fmla="*/ 226177 w 859627"/>
              <a:gd name="connsiteY338" fmla="*/ 417495 h 744195"/>
              <a:gd name="connsiteX339" fmla="*/ 227731 w 859627"/>
              <a:gd name="connsiteY339" fmla="*/ 411286 h 744195"/>
              <a:gd name="connsiteX340" fmla="*/ 222291 w 859627"/>
              <a:gd name="connsiteY340" fmla="*/ 406630 h 744195"/>
              <a:gd name="connsiteX341" fmla="*/ 218404 w 859627"/>
              <a:gd name="connsiteY341" fmla="*/ 408182 h 744195"/>
              <a:gd name="connsiteX342" fmla="*/ 214518 w 859627"/>
              <a:gd name="connsiteY342" fmla="*/ 411286 h 744195"/>
              <a:gd name="connsiteX343" fmla="*/ 206746 w 859627"/>
              <a:gd name="connsiteY343" fmla="*/ 411286 h 744195"/>
              <a:gd name="connsiteX344" fmla="*/ 208300 w 859627"/>
              <a:gd name="connsiteY344" fmla="*/ 406630 h 744195"/>
              <a:gd name="connsiteX345" fmla="*/ 209855 w 859627"/>
              <a:gd name="connsiteY345" fmla="*/ 405078 h 744195"/>
              <a:gd name="connsiteX346" fmla="*/ 202082 w 859627"/>
              <a:gd name="connsiteY346" fmla="*/ 401974 h 744195"/>
              <a:gd name="connsiteX347" fmla="*/ 197419 w 859627"/>
              <a:gd name="connsiteY347" fmla="*/ 401198 h 744195"/>
              <a:gd name="connsiteX348" fmla="*/ 191978 w 859627"/>
              <a:gd name="connsiteY348" fmla="*/ 401974 h 744195"/>
              <a:gd name="connsiteX349" fmla="*/ 192756 w 859627"/>
              <a:gd name="connsiteY349" fmla="*/ 399646 h 744195"/>
              <a:gd name="connsiteX350" fmla="*/ 193533 w 859627"/>
              <a:gd name="connsiteY350" fmla="*/ 394214 h 744195"/>
              <a:gd name="connsiteX351" fmla="*/ 194310 w 859627"/>
              <a:gd name="connsiteY351" fmla="*/ 392662 h 744195"/>
              <a:gd name="connsiteX352" fmla="*/ 189647 w 859627"/>
              <a:gd name="connsiteY352" fmla="*/ 391886 h 744195"/>
              <a:gd name="connsiteX353" fmla="*/ 185760 w 859627"/>
              <a:gd name="connsiteY353" fmla="*/ 390334 h 744195"/>
              <a:gd name="connsiteX354" fmla="*/ 179542 w 859627"/>
              <a:gd name="connsiteY354" fmla="*/ 385678 h 744195"/>
              <a:gd name="connsiteX355" fmla="*/ 181874 w 859627"/>
              <a:gd name="connsiteY355" fmla="*/ 382574 h 744195"/>
              <a:gd name="connsiteX356" fmla="*/ 184983 w 859627"/>
              <a:gd name="connsiteY356" fmla="*/ 380246 h 744195"/>
              <a:gd name="connsiteX357" fmla="*/ 188092 w 859627"/>
              <a:gd name="connsiteY357" fmla="*/ 379470 h 744195"/>
              <a:gd name="connsiteX358" fmla="*/ 191978 w 859627"/>
              <a:gd name="connsiteY358" fmla="*/ 379470 h 744195"/>
              <a:gd name="connsiteX359" fmla="*/ 184983 w 859627"/>
              <a:gd name="connsiteY359" fmla="*/ 367830 h 744195"/>
              <a:gd name="connsiteX360" fmla="*/ 181874 w 859627"/>
              <a:gd name="connsiteY360" fmla="*/ 361622 h 744195"/>
              <a:gd name="connsiteX361" fmla="*/ 179542 w 859627"/>
              <a:gd name="connsiteY361" fmla="*/ 353086 h 744195"/>
              <a:gd name="connsiteX362" fmla="*/ 186538 w 859627"/>
              <a:gd name="connsiteY362" fmla="*/ 348430 h 744195"/>
              <a:gd name="connsiteX363" fmla="*/ 205191 w 859627"/>
              <a:gd name="connsiteY363" fmla="*/ 344549 h 744195"/>
              <a:gd name="connsiteX364" fmla="*/ 216073 w 859627"/>
              <a:gd name="connsiteY364" fmla="*/ 336789 h 744195"/>
              <a:gd name="connsiteX365" fmla="*/ 218404 w 859627"/>
              <a:gd name="connsiteY365" fmla="*/ 337565 h 744195"/>
              <a:gd name="connsiteX366" fmla="*/ 219182 w 859627"/>
              <a:gd name="connsiteY366" fmla="*/ 339893 h 744195"/>
              <a:gd name="connsiteX367" fmla="*/ 219959 w 859627"/>
              <a:gd name="connsiteY367" fmla="*/ 340669 h 744195"/>
              <a:gd name="connsiteX368" fmla="*/ 220736 w 859627"/>
              <a:gd name="connsiteY368" fmla="*/ 340669 h 744195"/>
              <a:gd name="connsiteX369" fmla="*/ 224622 w 859627"/>
              <a:gd name="connsiteY369" fmla="*/ 341445 h 744195"/>
              <a:gd name="connsiteX370" fmla="*/ 228509 w 859627"/>
              <a:gd name="connsiteY370" fmla="*/ 341445 h 744195"/>
              <a:gd name="connsiteX371" fmla="*/ 237058 w 859627"/>
              <a:gd name="connsiteY371" fmla="*/ 345325 h 744195"/>
              <a:gd name="connsiteX372" fmla="*/ 241722 w 859627"/>
              <a:gd name="connsiteY372" fmla="*/ 346878 h 744195"/>
              <a:gd name="connsiteX373" fmla="*/ 247940 w 859627"/>
              <a:gd name="connsiteY373" fmla="*/ 346878 h 744195"/>
              <a:gd name="connsiteX374" fmla="*/ 245608 w 859627"/>
              <a:gd name="connsiteY374" fmla="*/ 340669 h 744195"/>
              <a:gd name="connsiteX375" fmla="*/ 248717 w 859627"/>
              <a:gd name="connsiteY375" fmla="*/ 337565 h 744195"/>
              <a:gd name="connsiteX376" fmla="*/ 251826 w 859627"/>
              <a:gd name="connsiteY376" fmla="*/ 335237 h 744195"/>
              <a:gd name="connsiteX377" fmla="*/ 254935 w 859627"/>
              <a:gd name="connsiteY377" fmla="*/ 333685 h 744195"/>
              <a:gd name="connsiteX378" fmla="*/ 258044 w 859627"/>
              <a:gd name="connsiteY378" fmla="*/ 337565 h 744195"/>
              <a:gd name="connsiteX379" fmla="*/ 258821 w 859627"/>
              <a:gd name="connsiteY379" fmla="*/ 333685 h 744195"/>
              <a:gd name="connsiteX380" fmla="*/ 258821 w 859627"/>
              <a:gd name="connsiteY380" fmla="*/ 329805 h 744195"/>
              <a:gd name="connsiteX381" fmla="*/ 258821 w 859627"/>
              <a:gd name="connsiteY381" fmla="*/ 325925 h 744195"/>
              <a:gd name="connsiteX382" fmla="*/ 258044 w 859627"/>
              <a:gd name="connsiteY382" fmla="*/ 321269 h 744195"/>
              <a:gd name="connsiteX383" fmla="*/ 255712 w 859627"/>
              <a:gd name="connsiteY383" fmla="*/ 324373 h 744195"/>
              <a:gd name="connsiteX384" fmla="*/ 247940 w 859627"/>
              <a:gd name="connsiteY384" fmla="*/ 311181 h 744195"/>
              <a:gd name="connsiteX385" fmla="*/ 245608 w 859627"/>
              <a:gd name="connsiteY385" fmla="*/ 308077 h 744195"/>
              <a:gd name="connsiteX386" fmla="*/ 260375 w 859627"/>
              <a:gd name="connsiteY386" fmla="*/ 301869 h 744195"/>
              <a:gd name="connsiteX387" fmla="*/ 262707 w 859627"/>
              <a:gd name="connsiteY387" fmla="*/ 311957 h 744195"/>
              <a:gd name="connsiteX388" fmla="*/ 268925 w 859627"/>
              <a:gd name="connsiteY388" fmla="*/ 312733 h 744195"/>
              <a:gd name="connsiteX389" fmla="*/ 272811 w 859627"/>
              <a:gd name="connsiteY389" fmla="*/ 307301 h 744195"/>
              <a:gd name="connsiteX390" fmla="*/ 268148 w 859627"/>
              <a:gd name="connsiteY390" fmla="*/ 294885 h 744195"/>
              <a:gd name="connsiteX391" fmla="*/ 274366 w 859627"/>
              <a:gd name="connsiteY391" fmla="*/ 293333 h 744195"/>
              <a:gd name="connsiteX392" fmla="*/ 279806 w 859627"/>
              <a:gd name="connsiteY392" fmla="*/ 290229 h 744195"/>
              <a:gd name="connsiteX393" fmla="*/ 284470 w 859627"/>
              <a:gd name="connsiteY393" fmla="*/ 286349 h 744195"/>
              <a:gd name="connsiteX394" fmla="*/ 288356 w 859627"/>
              <a:gd name="connsiteY394" fmla="*/ 282468 h 744195"/>
              <a:gd name="connsiteX395" fmla="*/ 295351 w 859627"/>
              <a:gd name="connsiteY395" fmla="*/ 287124 h 744195"/>
              <a:gd name="connsiteX396" fmla="*/ 303124 w 859627"/>
              <a:gd name="connsiteY396" fmla="*/ 282468 h 744195"/>
              <a:gd name="connsiteX397" fmla="*/ 306233 w 859627"/>
              <a:gd name="connsiteY397" fmla="*/ 274708 h 744195"/>
              <a:gd name="connsiteX398" fmla="*/ 298460 w 859627"/>
              <a:gd name="connsiteY398" fmla="*/ 272380 h 744195"/>
              <a:gd name="connsiteX399" fmla="*/ 304678 w 859627"/>
              <a:gd name="connsiteY399" fmla="*/ 259964 h 744195"/>
              <a:gd name="connsiteX400" fmla="*/ 304678 w 859627"/>
              <a:gd name="connsiteY400" fmla="*/ 254532 h 744195"/>
              <a:gd name="connsiteX401" fmla="*/ 298460 w 859627"/>
              <a:gd name="connsiteY401" fmla="*/ 249876 h 744195"/>
              <a:gd name="connsiteX402" fmla="*/ 292242 w 859627"/>
              <a:gd name="connsiteY402" fmla="*/ 255308 h 744195"/>
              <a:gd name="connsiteX403" fmla="*/ 287579 w 859627"/>
              <a:gd name="connsiteY403" fmla="*/ 258412 h 744195"/>
              <a:gd name="connsiteX404" fmla="*/ 283693 w 859627"/>
              <a:gd name="connsiteY404" fmla="*/ 259188 h 744195"/>
              <a:gd name="connsiteX405" fmla="*/ 276697 w 859627"/>
              <a:gd name="connsiteY405" fmla="*/ 259188 h 744195"/>
              <a:gd name="connsiteX406" fmla="*/ 275143 w 859627"/>
              <a:gd name="connsiteY406" fmla="*/ 257636 h 744195"/>
              <a:gd name="connsiteX407" fmla="*/ 271257 w 859627"/>
              <a:gd name="connsiteY407" fmla="*/ 251428 h 744195"/>
              <a:gd name="connsiteX408" fmla="*/ 268925 w 859627"/>
              <a:gd name="connsiteY408" fmla="*/ 249876 h 744195"/>
              <a:gd name="connsiteX409" fmla="*/ 265039 w 859627"/>
              <a:gd name="connsiteY409" fmla="*/ 251428 h 744195"/>
              <a:gd name="connsiteX410" fmla="*/ 261930 w 859627"/>
              <a:gd name="connsiteY410" fmla="*/ 253756 h 744195"/>
              <a:gd name="connsiteX411" fmla="*/ 258821 w 859627"/>
              <a:gd name="connsiteY411" fmla="*/ 253756 h 744195"/>
              <a:gd name="connsiteX412" fmla="*/ 255712 w 859627"/>
              <a:gd name="connsiteY412" fmla="*/ 249876 h 744195"/>
              <a:gd name="connsiteX413" fmla="*/ 251049 w 859627"/>
              <a:gd name="connsiteY413" fmla="*/ 253756 h 744195"/>
              <a:gd name="connsiteX414" fmla="*/ 238613 w 859627"/>
              <a:gd name="connsiteY414" fmla="*/ 260740 h 744195"/>
              <a:gd name="connsiteX415" fmla="*/ 233949 w 859627"/>
              <a:gd name="connsiteY415" fmla="*/ 262292 h 744195"/>
              <a:gd name="connsiteX416" fmla="*/ 230063 w 859627"/>
              <a:gd name="connsiteY416" fmla="*/ 260740 h 744195"/>
              <a:gd name="connsiteX417" fmla="*/ 223845 w 859627"/>
              <a:gd name="connsiteY417" fmla="*/ 251428 h 744195"/>
              <a:gd name="connsiteX418" fmla="*/ 218404 w 859627"/>
              <a:gd name="connsiteY418" fmla="*/ 249876 h 744195"/>
              <a:gd name="connsiteX419" fmla="*/ 211409 w 859627"/>
              <a:gd name="connsiteY419" fmla="*/ 245220 h 744195"/>
              <a:gd name="connsiteX420" fmla="*/ 208300 w 859627"/>
              <a:gd name="connsiteY420" fmla="*/ 234356 h 744195"/>
              <a:gd name="connsiteX421" fmla="*/ 209078 w 859627"/>
              <a:gd name="connsiteY421" fmla="*/ 221940 h 744195"/>
              <a:gd name="connsiteX422" fmla="*/ 214518 w 859627"/>
              <a:gd name="connsiteY422" fmla="*/ 214179 h 744195"/>
              <a:gd name="connsiteX423" fmla="*/ 214518 w 859627"/>
              <a:gd name="connsiteY423" fmla="*/ 211075 h 744195"/>
              <a:gd name="connsiteX424" fmla="*/ 212964 w 859627"/>
              <a:gd name="connsiteY424" fmla="*/ 211075 h 744195"/>
              <a:gd name="connsiteX425" fmla="*/ 206746 w 859627"/>
              <a:gd name="connsiteY425" fmla="*/ 211075 h 744195"/>
              <a:gd name="connsiteX426" fmla="*/ 211409 w 859627"/>
              <a:gd name="connsiteY426" fmla="*/ 204867 h 744195"/>
              <a:gd name="connsiteX427" fmla="*/ 219959 w 859627"/>
              <a:gd name="connsiteY427" fmla="*/ 198659 h 744195"/>
              <a:gd name="connsiteX428" fmla="*/ 229286 w 859627"/>
              <a:gd name="connsiteY428" fmla="*/ 193227 h 744195"/>
              <a:gd name="connsiteX429" fmla="*/ 236281 w 859627"/>
              <a:gd name="connsiteY429" fmla="*/ 191675 h 744195"/>
              <a:gd name="connsiteX430" fmla="*/ 240167 w 859627"/>
              <a:gd name="connsiteY430" fmla="*/ 187019 h 744195"/>
              <a:gd name="connsiteX431" fmla="*/ 237058 w 859627"/>
              <a:gd name="connsiteY431" fmla="*/ 178483 h 744195"/>
              <a:gd name="connsiteX432" fmla="*/ 228509 w 859627"/>
              <a:gd name="connsiteY432" fmla="*/ 163739 h 744195"/>
              <a:gd name="connsiteX433" fmla="*/ 218404 w 859627"/>
              <a:gd name="connsiteY433" fmla="*/ 150546 h 744195"/>
              <a:gd name="connsiteX434" fmla="*/ 212964 w 859627"/>
              <a:gd name="connsiteY434" fmla="*/ 146666 h 744195"/>
              <a:gd name="connsiteX435" fmla="*/ 201305 w 859627"/>
              <a:gd name="connsiteY435" fmla="*/ 140458 h 744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859627" h="744195">
                <a:moveTo>
                  <a:pt x="201305" y="140458"/>
                </a:moveTo>
                <a:lnTo>
                  <a:pt x="280584" y="83033"/>
                </a:lnTo>
                <a:lnTo>
                  <a:pt x="288356" y="75273"/>
                </a:lnTo>
                <a:lnTo>
                  <a:pt x="294574" y="64409"/>
                </a:lnTo>
                <a:lnTo>
                  <a:pt x="301569" y="54321"/>
                </a:lnTo>
                <a:lnTo>
                  <a:pt x="311673" y="48113"/>
                </a:lnTo>
                <a:lnTo>
                  <a:pt x="323332" y="43457"/>
                </a:lnTo>
                <a:lnTo>
                  <a:pt x="390952" y="0"/>
                </a:lnTo>
                <a:lnTo>
                  <a:pt x="411160" y="4656"/>
                </a:lnTo>
                <a:lnTo>
                  <a:pt x="427482" y="19400"/>
                </a:lnTo>
                <a:lnTo>
                  <a:pt x="438363" y="40353"/>
                </a:lnTo>
                <a:lnTo>
                  <a:pt x="452354" y="76825"/>
                </a:lnTo>
                <a:lnTo>
                  <a:pt x="464790" y="134250"/>
                </a:lnTo>
                <a:lnTo>
                  <a:pt x="471008" y="151322"/>
                </a:lnTo>
                <a:lnTo>
                  <a:pt x="484221" y="176931"/>
                </a:lnTo>
                <a:lnTo>
                  <a:pt x="481889" y="201763"/>
                </a:lnTo>
                <a:lnTo>
                  <a:pt x="471785" y="213403"/>
                </a:lnTo>
                <a:lnTo>
                  <a:pt x="447690" y="233580"/>
                </a:lnTo>
                <a:lnTo>
                  <a:pt x="424373" y="242892"/>
                </a:lnTo>
                <a:lnTo>
                  <a:pt x="404165" y="256860"/>
                </a:lnTo>
                <a:lnTo>
                  <a:pt x="399501" y="273932"/>
                </a:lnTo>
                <a:lnTo>
                  <a:pt x="397170" y="292557"/>
                </a:lnTo>
                <a:lnTo>
                  <a:pt x="390952" y="308077"/>
                </a:lnTo>
                <a:lnTo>
                  <a:pt x="379293" y="319717"/>
                </a:lnTo>
                <a:lnTo>
                  <a:pt x="369189" y="336789"/>
                </a:lnTo>
                <a:lnTo>
                  <a:pt x="367635" y="346878"/>
                </a:lnTo>
                <a:lnTo>
                  <a:pt x="377739" y="356966"/>
                </a:lnTo>
                <a:lnTo>
                  <a:pt x="383179" y="359294"/>
                </a:lnTo>
                <a:lnTo>
                  <a:pt x="391729" y="370158"/>
                </a:lnTo>
                <a:lnTo>
                  <a:pt x="401833" y="402750"/>
                </a:lnTo>
                <a:lnTo>
                  <a:pt x="423596" y="422151"/>
                </a:lnTo>
                <a:lnTo>
                  <a:pt x="449245" y="424479"/>
                </a:lnTo>
                <a:lnTo>
                  <a:pt x="491216" y="422927"/>
                </a:lnTo>
                <a:lnTo>
                  <a:pt x="498211" y="424479"/>
                </a:lnTo>
                <a:lnTo>
                  <a:pt x="509870" y="435343"/>
                </a:lnTo>
                <a:lnTo>
                  <a:pt x="516087" y="461727"/>
                </a:lnTo>
                <a:lnTo>
                  <a:pt x="541736" y="479576"/>
                </a:lnTo>
                <a:lnTo>
                  <a:pt x="570494" y="492768"/>
                </a:lnTo>
                <a:lnTo>
                  <a:pt x="573603" y="499752"/>
                </a:lnTo>
                <a:lnTo>
                  <a:pt x="577489" y="514496"/>
                </a:lnTo>
                <a:lnTo>
                  <a:pt x="580598" y="521480"/>
                </a:lnTo>
                <a:lnTo>
                  <a:pt x="596143" y="536224"/>
                </a:lnTo>
                <a:lnTo>
                  <a:pt x="614797" y="531568"/>
                </a:lnTo>
                <a:lnTo>
                  <a:pt x="623346" y="516048"/>
                </a:lnTo>
                <a:lnTo>
                  <a:pt x="629564" y="501304"/>
                </a:lnTo>
                <a:lnTo>
                  <a:pt x="647441" y="502080"/>
                </a:lnTo>
                <a:lnTo>
                  <a:pt x="665318" y="509840"/>
                </a:lnTo>
                <a:lnTo>
                  <a:pt x="676199" y="510616"/>
                </a:lnTo>
                <a:lnTo>
                  <a:pt x="687080" y="507512"/>
                </a:lnTo>
                <a:lnTo>
                  <a:pt x="702625" y="523808"/>
                </a:lnTo>
                <a:lnTo>
                  <a:pt x="712729" y="547089"/>
                </a:lnTo>
                <a:lnTo>
                  <a:pt x="748482" y="541656"/>
                </a:lnTo>
                <a:lnTo>
                  <a:pt x="762473" y="537000"/>
                </a:lnTo>
                <a:lnTo>
                  <a:pt x="772577" y="538552"/>
                </a:lnTo>
                <a:lnTo>
                  <a:pt x="779572" y="547089"/>
                </a:lnTo>
                <a:lnTo>
                  <a:pt x="792785" y="550969"/>
                </a:lnTo>
                <a:lnTo>
                  <a:pt x="801335" y="551745"/>
                </a:lnTo>
                <a:lnTo>
                  <a:pt x="817656" y="556401"/>
                </a:lnTo>
                <a:lnTo>
                  <a:pt x="827761" y="569593"/>
                </a:lnTo>
                <a:lnTo>
                  <a:pt x="843305" y="617706"/>
                </a:lnTo>
                <a:lnTo>
                  <a:pt x="859628" y="642538"/>
                </a:lnTo>
                <a:lnTo>
                  <a:pt x="801335" y="663490"/>
                </a:lnTo>
                <a:lnTo>
                  <a:pt x="786567" y="665819"/>
                </a:lnTo>
                <a:lnTo>
                  <a:pt x="771799" y="670474"/>
                </a:lnTo>
                <a:lnTo>
                  <a:pt x="759363" y="677459"/>
                </a:lnTo>
                <a:lnTo>
                  <a:pt x="746150" y="682891"/>
                </a:lnTo>
                <a:lnTo>
                  <a:pt x="674644" y="683667"/>
                </a:lnTo>
                <a:lnTo>
                  <a:pt x="589148" y="706947"/>
                </a:lnTo>
                <a:lnTo>
                  <a:pt x="498211" y="699187"/>
                </a:lnTo>
                <a:lnTo>
                  <a:pt x="479557" y="702291"/>
                </a:lnTo>
                <a:lnTo>
                  <a:pt x="434477" y="732555"/>
                </a:lnTo>
                <a:lnTo>
                  <a:pt x="404942" y="743420"/>
                </a:lnTo>
                <a:lnTo>
                  <a:pt x="380848" y="744196"/>
                </a:lnTo>
                <a:lnTo>
                  <a:pt x="380070" y="744196"/>
                </a:lnTo>
                <a:lnTo>
                  <a:pt x="380070" y="741868"/>
                </a:lnTo>
                <a:lnTo>
                  <a:pt x="380848" y="737988"/>
                </a:lnTo>
                <a:lnTo>
                  <a:pt x="380848" y="734108"/>
                </a:lnTo>
                <a:lnTo>
                  <a:pt x="379293" y="730227"/>
                </a:lnTo>
                <a:lnTo>
                  <a:pt x="384734" y="725571"/>
                </a:lnTo>
                <a:lnTo>
                  <a:pt x="381625" y="714707"/>
                </a:lnTo>
                <a:lnTo>
                  <a:pt x="371521" y="697635"/>
                </a:lnTo>
                <a:lnTo>
                  <a:pt x="362194" y="700739"/>
                </a:lnTo>
                <a:lnTo>
                  <a:pt x="348981" y="700739"/>
                </a:lnTo>
                <a:lnTo>
                  <a:pt x="334990" y="698411"/>
                </a:lnTo>
                <a:lnTo>
                  <a:pt x="326441" y="695307"/>
                </a:lnTo>
                <a:lnTo>
                  <a:pt x="324109" y="692203"/>
                </a:lnTo>
                <a:lnTo>
                  <a:pt x="322555" y="689099"/>
                </a:lnTo>
                <a:lnTo>
                  <a:pt x="321000" y="685995"/>
                </a:lnTo>
                <a:lnTo>
                  <a:pt x="317114" y="685219"/>
                </a:lnTo>
                <a:lnTo>
                  <a:pt x="314005" y="685219"/>
                </a:lnTo>
                <a:lnTo>
                  <a:pt x="310896" y="684443"/>
                </a:lnTo>
                <a:lnTo>
                  <a:pt x="309342" y="682891"/>
                </a:lnTo>
                <a:lnTo>
                  <a:pt x="308564" y="680563"/>
                </a:lnTo>
                <a:lnTo>
                  <a:pt x="307010" y="672803"/>
                </a:lnTo>
                <a:lnTo>
                  <a:pt x="303901" y="670474"/>
                </a:lnTo>
                <a:lnTo>
                  <a:pt x="293019" y="668923"/>
                </a:lnTo>
                <a:lnTo>
                  <a:pt x="274366" y="661938"/>
                </a:lnTo>
                <a:lnTo>
                  <a:pt x="264262" y="660386"/>
                </a:lnTo>
                <a:lnTo>
                  <a:pt x="252603" y="662714"/>
                </a:lnTo>
                <a:lnTo>
                  <a:pt x="246385" y="665819"/>
                </a:lnTo>
                <a:lnTo>
                  <a:pt x="244053" y="665819"/>
                </a:lnTo>
                <a:lnTo>
                  <a:pt x="241722" y="667370"/>
                </a:lnTo>
                <a:lnTo>
                  <a:pt x="240944" y="670474"/>
                </a:lnTo>
                <a:lnTo>
                  <a:pt x="239390" y="674354"/>
                </a:lnTo>
                <a:lnTo>
                  <a:pt x="236281" y="675907"/>
                </a:lnTo>
                <a:lnTo>
                  <a:pt x="233172" y="673579"/>
                </a:lnTo>
                <a:lnTo>
                  <a:pt x="224622" y="656506"/>
                </a:lnTo>
                <a:lnTo>
                  <a:pt x="226954" y="650298"/>
                </a:lnTo>
                <a:lnTo>
                  <a:pt x="226177" y="644090"/>
                </a:lnTo>
                <a:lnTo>
                  <a:pt x="224622" y="637106"/>
                </a:lnTo>
                <a:lnTo>
                  <a:pt x="222291" y="630898"/>
                </a:lnTo>
                <a:lnTo>
                  <a:pt x="218404" y="624690"/>
                </a:lnTo>
                <a:lnTo>
                  <a:pt x="210632" y="616154"/>
                </a:lnTo>
                <a:lnTo>
                  <a:pt x="206746" y="611498"/>
                </a:lnTo>
                <a:lnTo>
                  <a:pt x="200528" y="614602"/>
                </a:lnTo>
                <a:lnTo>
                  <a:pt x="198973" y="609170"/>
                </a:lnTo>
                <a:lnTo>
                  <a:pt x="199751" y="595201"/>
                </a:lnTo>
                <a:lnTo>
                  <a:pt x="194310" y="590545"/>
                </a:lnTo>
                <a:lnTo>
                  <a:pt x="188869" y="591321"/>
                </a:lnTo>
                <a:lnTo>
                  <a:pt x="182651" y="593649"/>
                </a:lnTo>
                <a:lnTo>
                  <a:pt x="175656" y="595201"/>
                </a:lnTo>
                <a:lnTo>
                  <a:pt x="152339" y="595201"/>
                </a:lnTo>
                <a:lnTo>
                  <a:pt x="148453" y="596753"/>
                </a:lnTo>
                <a:lnTo>
                  <a:pt x="143789" y="627018"/>
                </a:lnTo>
                <a:lnTo>
                  <a:pt x="142235" y="626242"/>
                </a:lnTo>
                <a:lnTo>
                  <a:pt x="142235" y="625466"/>
                </a:lnTo>
                <a:lnTo>
                  <a:pt x="141458" y="624690"/>
                </a:lnTo>
                <a:lnTo>
                  <a:pt x="139126" y="624690"/>
                </a:lnTo>
                <a:lnTo>
                  <a:pt x="139903" y="630898"/>
                </a:lnTo>
                <a:lnTo>
                  <a:pt x="139903" y="637106"/>
                </a:lnTo>
                <a:lnTo>
                  <a:pt x="138349" y="641762"/>
                </a:lnTo>
                <a:lnTo>
                  <a:pt x="133685" y="643314"/>
                </a:lnTo>
                <a:lnTo>
                  <a:pt x="131354" y="641762"/>
                </a:lnTo>
                <a:lnTo>
                  <a:pt x="126690" y="630122"/>
                </a:lnTo>
                <a:lnTo>
                  <a:pt x="123581" y="624690"/>
                </a:lnTo>
                <a:lnTo>
                  <a:pt x="123581" y="634002"/>
                </a:lnTo>
                <a:lnTo>
                  <a:pt x="119695" y="634778"/>
                </a:lnTo>
                <a:lnTo>
                  <a:pt x="114254" y="630898"/>
                </a:lnTo>
                <a:lnTo>
                  <a:pt x="107259" y="623138"/>
                </a:lnTo>
                <a:lnTo>
                  <a:pt x="104927" y="619258"/>
                </a:lnTo>
                <a:lnTo>
                  <a:pt x="104150" y="614602"/>
                </a:lnTo>
                <a:lnTo>
                  <a:pt x="105705" y="608393"/>
                </a:lnTo>
                <a:lnTo>
                  <a:pt x="95601" y="610722"/>
                </a:lnTo>
                <a:lnTo>
                  <a:pt x="86274" y="602962"/>
                </a:lnTo>
                <a:lnTo>
                  <a:pt x="76947" y="592873"/>
                </a:lnTo>
                <a:lnTo>
                  <a:pt x="68397" y="588993"/>
                </a:lnTo>
                <a:lnTo>
                  <a:pt x="69952" y="595977"/>
                </a:lnTo>
                <a:lnTo>
                  <a:pt x="70729" y="598305"/>
                </a:lnTo>
                <a:lnTo>
                  <a:pt x="68397" y="598305"/>
                </a:lnTo>
                <a:lnTo>
                  <a:pt x="66065" y="595201"/>
                </a:lnTo>
                <a:lnTo>
                  <a:pt x="58293" y="587441"/>
                </a:lnTo>
                <a:lnTo>
                  <a:pt x="59070" y="582785"/>
                </a:lnTo>
                <a:lnTo>
                  <a:pt x="59847" y="578129"/>
                </a:lnTo>
                <a:lnTo>
                  <a:pt x="59847" y="574249"/>
                </a:lnTo>
                <a:lnTo>
                  <a:pt x="58293" y="569593"/>
                </a:lnTo>
                <a:lnTo>
                  <a:pt x="55184" y="569593"/>
                </a:lnTo>
                <a:lnTo>
                  <a:pt x="52852" y="582009"/>
                </a:lnTo>
                <a:lnTo>
                  <a:pt x="45080" y="585113"/>
                </a:lnTo>
                <a:lnTo>
                  <a:pt x="35753" y="582009"/>
                </a:lnTo>
                <a:lnTo>
                  <a:pt x="23317" y="571921"/>
                </a:lnTo>
                <a:lnTo>
                  <a:pt x="20208" y="569593"/>
                </a:lnTo>
                <a:lnTo>
                  <a:pt x="777" y="564161"/>
                </a:lnTo>
                <a:lnTo>
                  <a:pt x="0" y="561057"/>
                </a:lnTo>
                <a:lnTo>
                  <a:pt x="2332" y="553297"/>
                </a:lnTo>
                <a:lnTo>
                  <a:pt x="11659" y="557953"/>
                </a:lnTo>
                <a:lnTo>
                  <a:pt x="16322" y="551745"/>
                </a:lnTo>
                <a:lnTo>
                  <a:pt x="19431" y="543208"/>
                </a:lnTo>
                <a:lnTo>
                  <a:pt x="27981" y="540881"/>
                </a:lnTo>
                <a:lnTo>
                  <a:pt x="27981" y="537000"/>
                </a:lnTo>
                <a:lnTo>
                  <a:pt x="20985" y="532344"/>
                </a:lnTo>
                <a:lnTo>
                  <a:pt x="19431" y="523808"/>
                </a:lnTo>
                <a:lnTo>
                  <a:pt x="22540" y="519152"/>
                </a:lnTo>
                <a:lnTo>
                  <a:pt x="27981" y="524584"/>
                </a:lnTo>
                <a:lnTo>
                  <a:pt x="27981" y="519928"/>
                </a:lnTo>
                <a:lnTo>
                  <a:pt x="29535" y="518376"/>
                </a:lnTo>
                <a:lnTo>
                  <a:pt x="30312" y="516824"/>
                </a:lnTo>
                <a:lnTo>
                  <a:pt x="32644" y="515272"/>
                </a:lnTo>
                <a:lnTo>
                  <a:pt x="34199" y="520704"/>
                </a:lnTo>
                <a:lnTo>
                  <a:pt x="34199" y="526136"/>
                </a:lnTo>
                <a:lnTo>
                  <a:pt x="33421" y="530016"/>
                </a:lnTo>
                <a:lnTo>
                  <a:pt x="30312" y="534672"/>
                </a:lnTo>
                <a:lnTo>
                  <a:pt x="31867" y="535448"/>
                </a:lnTo>
                <a:lnTo>
                  <a:pt x="34199" y="537000"/>
                </a:lnTo>
                <a:lnTo>
                  <a:pt x="35753" y="537000"/>
                </a:lnTo>
                <a:lnTo>
                  <a:pt x="38862" y="537000"/>
                </a:lnTo>
                <a:lnTo>
                  <a:pt x="41971" y="537776"/>
                </a:lnTo>
                <a:lnTo>
                  <a:pt x="42748" y="540104"/>
                </a:lnTo>
                <a:lnTo>
                  <a:pt x="43525" y="542433"/>
                </a:lnTo>
                <a:lnTo>
                  <a:pt x="45857" y="543985"/>
                </a:lnTo>
                <a:lnTo>
                  <a:pt x="50521" y="543985"/>
                </a:lnTo>
                <a:lnTo>
                  <a:pt x="55961" y="543208"/>
                </a:lnTo>
                <a:lnTo>
                  <a:pt x="59070" y="540104"/>
                </a:lnTo>
                <a:lnTo>
                  <a:pt x="55184" y="534672"/>
                </a:lnTo>
                <a:lnTo>
                  <a:pt x="55184" y="530792"/>
                </a:lnTo>
                <a:lnTo>
                  <a:pt x="61402" y="534672"/>
                </a:lnTo>
                <a:lnTo>
                  <a:pt x="63734" y="534672"/>
                </a:lnTo>
                <a:lnTo>
                  <a:pt x="68397" y="534672"/>
                </a:lnTo>
                <a:lnTo>
                  <a:pt x="72283" y="532344"/>
                </a:lnTo>
                <a:lnTo>
                  <a:pt x="81610" y="526136"/>
                </a:lnTo>
                <a:lnTo>
                  <a:pt x="84719" y="524584"/>
                </a:lnTo>
                <a:lnTo>
                  <a:pt x="89383" y="519928"/>
                </a:lnTo>
                <a:lnTo>
                  <a:pt x="90160" y="510616"/>
                </a:lnTo>
                <a:lnTo>
                  <a:pt x="87051" y="501304"/>
                </a:lnTo>
                <a:lnTo>
                  <a:pt x="80833" y="495872"/>
                </a:lnTo>
                <a:lnTo>
                  <a:pt x="80833" y="491992"/>
                </a:lnTo>
                <a:lnTo>
                  <a:pt x="90160" y="496648"/>
                </a:lnTo>
                <a:lnTo>
                  <a:pt x="94823" y="501304"/>
                </a:lnTo>
                <a:lnTo>
                  <a:pt x="97932" y="501304"/>
                </a:lnTo>
                <a:lnTo>
                  <a:pt x="103373" y="488888"/>
                </a:lnTo>
                <a:lnTo>
                  <a:pt x="97932" y="485784"/>
                </a:lnTo>
                <a:lnTo>
                  <a:pt x="89383" y="477247"/>
                </a:lnTo>
                <a:lnTo>
                  <a:pt x="81610" y="474920"/>
                </a:lnTo>
                <a:lnTo>
                  <a:pt x="76947" y="470263"/>
                </a:lnTo>
                <a:lnTo>
                  <a:pt x="73061" y="469487"/>
                </a:lnTo>
                <a:lnTo>
                  <a:pt x="69952" y="471815"/>
                </a:lnTo>
                <a:lnTo>
                  <a:pt x="66843" y="478024"/>
                </a:lnTo>
                <a:lnTo>
                  <a:pt x="64511" y="479576"/>
                </a:lnTo>
                <a:lnTo>
                  <a:pt x="57516" y="478800"/>
                </a:lnTo>
                <a:lnTo>
                  <a:pt x="57516" y="477247"/>
                </a:lnTo>
                <a:lnTo>
                  <a:pt x="60625" y="472591"/>
                </a:lnTo>
                <a:lnTo>
                  <a:pt x="62956" y="463279"/>
                </a:lnTo>
                <a:lnTo>
                  <a:pt x="61402" y="457847"/>
                </a:lnTo>
                <a:lnTo>
                  <a:pt x="50521" y="440775"/>
                </a:lnTo>
                <a:lnTo>
                  <a:pt x="52852" y="443879"/>
                </a:lnTo>
                <a:lnTo>
                  <a:pt x="52075" y="438447"/>
                </a:lnTo>
                <a:lnTo>
                  <a:pt x="47412" y="424479"/>
                </a:lnTo>
                <a:lnTo>
                  <a:pt x="46634" y="421375"/>
                </a:lnTo>
                <a:lnTo>
                  <a:pt x="46634" y="418271"/>
                </a:lnTo>
                <a:lnTo>
                  <a:pt x="42748" y="400422"/>
                </a:lnTo>
                <a:lnTo>
                  <a:pt x="42748" y="393438"/>
                </a:lnTo>
                <a:lnTo>
                  <a:pt x="43525" y="386454"/>
                </a:lnTo>
                <a:lnTo>
                  <a:pt x="45857" y="381022"/>
                </a:lnTo>
                <a:lnTo>
                  <a:pt x="48966" y="379470"/>
                </a:lnTo>
                <a:lnTo>
                  <a:pt x="54407" y="377918"/>
                </a:lnTo>
                <a:lnTo>
                  <a:pt x="62956" y="374038"/>
                </a:lnTo>
                <a:lnTo>
                  <a:pt x="66843" y="373262"/>
                </a:lnTo>
                <a:lnTo>
                  <a:pt x="76947" y="374038"/>
                </a:lnTo>
                <a:lnTo>
                  <a:pt x="86274" y="376366"/>
                </a:lnTo>
                <a:lnTo>
                  <a:pt x="94046" y="380246"/>
                </a:lnTo>
                <a:lnTo>
                  <a:pt x="101041" y="385678"/>
                </a:lnTo>
                <a:lnTo>
                  <a:pt x="113477" y="399646"/>
                </a:lnTo>
                <a:lnTo>
                  <a:pt x="118918" y="408182"/>
                </a:lnTo>
                <a:lnTo>
                  <a:pt x="121249" y="415166"/>
                </a:lnTo>
                <a:lnTo>
                  <a:pt x="129799" y="429135"/>
                </a:lnTo>
                <a:lnTo>
                  <a:pt x="139126" y="440775"/>
                </a:lnTo>
                <a:lnTo>
                  <a:pt x="142235" y="443879"/>
                </a:lnTo>
                <a:lnTo>
                  <a:pt x="144567" y="446207"/>
                </a:lnTo>
                <a:lnTo>
                  <a:pt x="146898" y="448535"/>
                </a:lnTo>
                <a:lnTo>
                  <a:pt x="148453" y="453967"/>
                </a:lnTo>
                <a:lnTo>
                  <a:pt x="149230" y="458623"/>
                </a:lnTo>
                <a:lnTo>
                  <a:pt x="149230" y="463279"/>
                </a:lnTo>
                <a:lnTo>
                  <a:pt x="149230" y="467935"/>
                </a:lnTo>
                <a:lnTo>
                  <a:pt x="151562" y="472591"/>
                </a:lnTo>
                <a:lnTo>
                  <a:pt x="149230" y="474920"/>
                </a:lnTo>
                <a:lnTo>
                  <a:pt x="147676" y="475695"/>
                </a:lnTo>
                <a:lnTo>
                  <a:pt x="146121" y="475695"/>
                </a:lnTo>
                <a:lnTo>
                  <a:pt x="143789" y="473367"/>
                </a:lnTo>
                <a:lnTo>
                  <a:pt x="139903" y="472591"/>
                </a:lnTo>
                <a:lnTo>
                  <a:pt x="135240" y="473367"/>
                </a:lnTo>
                <a:lnTo>
                  <a:pt x="131354" y="475695"/>
                </a:lnTo>
                <a:lnTo>
                  <a:pt x="137571" y="479576"/>
                </a:lnTo>
                <a:lnTo>
                  <a:pt x="137571" y="483456"/>
                </a:lnTo>
                <a:lnTo>
                  <a:pt x="134463" y="488888"/>
                </a:lnTo>
                <a:lnTo>
                  <a:pt x="131354" y="495872"/>
                </a:lnTo>
                <a:lnTo>
                  <a:pt x="139903" y="496648"/>
                </a:lnTo>
                <a:lnTo>
                  <a:pt x="143789" y="502080"/>
                </a:lnTo>
                <a:lnTo>
                  <a:pt x="146121" y="509064"/>
                </a:lnTo>
                <a:lnTo>
                  <a:pt x="150007" y="516824"/>
                </a:lnTo>
                <a:lnTo>
                  <a:pt x="156225" y="537776"/>
                </a:lnTo>
                <a:lnTo>
                  <a:pt x="162443" y="547865"/>
                </a:lnTo>
                <a:lnTo>
                  <a:pt x="170216" y="545537"/>
                </a:lnTo>
                <a:lnTo>
                  <a:pt x="172547" y="539328"/>
                </a:lnTo>
                <a:lnTo>
                  <a:pt x="170216" y="535448"/>
                </a:lnTo>
                <a:lnTo>
                  <a:pt x="163998" y="530792"/>
                </a:lnTo>
                <a:lnTo>
                  <a:pt x="161666" y="511392"/>
                </a:lnTo>
                <a:lnTo>
                  <a:pt x="163220" y="503632"/>
                </a:lnTo>
                <a:lnTo>
                  <a:pt x="167884" y="495096"/>
                </a:lnTo>
                <a:lnTo>
                  <a:pt x="173325" y="490440"/>
                </a:lnTo>
                <a:lnTo>
                  <a:pt x="179542" y="491992"/>
                </a:lnTo>
                <a:lnTo>
                  <a:pt x="179542" y="488888"/>
                </a:lnTo>
                <a:lnTo>
                  <a:pt x="181874" y="488888"/>
                </a:lnTo>
                <a:lnTo>
                  <a:pt x="185760" y="493544"/>
                </a:lnTo>
                <a:lnTo>
                  <a:pt x="190424" y="502080"/>
                </a:lnTo>
                <a:lnTo>
                  <a:pt x="197419" y="521480"/>
                </a:lnTo>
                <a:lnTo>
                  <a:pt x="198973" y="520704"/>
                </a:lnTo>
                <a:lnTo>
                  <a:pt x="202860" y="519152"/>
                </a:lnTo>
                <a:lnTo>
                  <a:pt x="204414" y="518376"/>
                </a:lnTo>
                <a:lnTo>
                  <a:pt x="207523" y="523808"/>
                </a:lnTo>
                <a:lnTo>
                  <a:pt x="212964" y="523032"/>
                </a:lnTo>
                <a:lnTo>
                  <a:pt x="219182" y="519928"/>
                </a:lnTo>
                <a:lnTo>
                  <a:pt x="226177" y="518376"/>
                </a:lnTo>
                <a:lnTo>
                  <a:pt x="255712" y="515272"/>
                </a:lnTo>
                <a:lnTo>
                  <a:pt x="273588" y="506736"/>
                </a:lnTo>
                <a:lnTo>
                  <a:pt x="279029" y="505184"/>
                </a:lnTo>
                <a:lnTo>
                  <a:pt x="281361" y="504408"/>
                </a:lnTo>
                <a:lnTo>
                  <a:pt x="286024" y="499752"/>
                </a:lnTo>
                <a:lnTo>
                  <a:pt x="288356" y="498976"/>
                </a:lnTo>
                <a:lnTo>
                  <a:pt x="292242" y="498976"/>
                </a:lnTo>
                <a:lnTo>
                  <a:pt x="295351" y="500528"/>
                </a:lnTo>
                <a:lnTo>
                  <a:pt x="299237" y="501304"/>
                </a:lnTo>
                <a:lnTo>
                  <a:pt x="303124" y="498976"/>
                </a:lnTo>
                <a:lnTo>
                  <a:pt x="303901" y="500528"/>
                </a:lnTo>
                <a:lnTo>
                  <a:pt x="305455" y="498976"/>
                </a:lnTo>
                <a:lnTo>
                  <a:pt x="315559" y="503632"/>
                </a:lnTo>
                <a:lnTo>
                  <a:pt x="324109" y="498200"/>
                </a:lnTo>
                <a:lnTo>
                  <a:pt x="333436" y="488888"/>
                </a:lnTo>
                <a:lnTo>
                  <a:pt x="343540" y="482680"/>
                </a:lnTo>
                <a:lnTo>
                  <a:pt x="343540" y="479576"/>
                </a:lnTo>
                <a:lnTo>
                  <a:pt x="340431" y="476472"/>
                </a:lnTo>
                <a:lnTo>
                  <a:pt x="338877" y="477247"/>
                </a:lnTo>
                <a:lnTo>
                  <a:pt x="335768" y="479576"/>
                </a:lnTo>
                <a:lnTo>
                  <a:pt x="333436" y="475695"/>
                </a:lnTo>
                <a:lnTo>
                  <a:pt x="326441" y="479576"/>
                </a:lnTo>
                <a:lnTo>
                  <a:pt x="314005" y="478024"/>
                </a:lnTo>
                <a:lnTo>
                  <a:pt x="310896" y="479576"/>
                </a:lnTo>
                <a:lnTo>
                  <a:pt x="301569" y="474920"/>
                </a:lnTo>
                <a:lnTo>
                  <a:pt x="291465" y="474920"/>
                </a:lnTo>
                <a:lnTo>
                  <a:pt x="268148" y="485008"/>
                </a:lnTo>
                <a:lnTo>
                  <a:pt x="260375" y="488888"/>
                </a:lnTo>
                <a:lnTo>
                  <a:pt x="259598" y="488112"/>
                </a:lnTo>
                <a:lnTo>
                  <a:pt x="262707" y="482680"/>
                </a:lnTo>
                <a:lnTo>
                  <a:pt x="256489" y="478024"/>
                </a:lnTo>
                <a:lnTo>
                  <a:pt x="245608" y="460175"/>
                </a:lnTo>
                <a:lnTo>
                  <a:pt x="240167" y="457071"/>
                </a:lnTo>
                <a:lnTo>
                  <a:pt x="230840" y="453967"/>
                </a:lnTo>
                <a:lnTo>
                  <a:pt x="227731" y="451639"/>
                </a:lnTo>
                <a:lnTo>
                  <a:pt x="219182" y="445431"/>
                </a:lnTo>
                <a:lnTo>
                  <a:pt x="214518" y="437671"/>
                </a:lnTo>
                <a:lnTo>
                  <a:pt x="219959" y="443103"/>
                </a:lnTo>
                <a:lnTo>
                  <a:pt x="226954" y="447759"/>
                </a:lnTo>
                <a:lnTo>
                  <a:pt x="237058" y="453967"/>
                </a:lnTo>
                <a:lnTo>
                  <a:pt x="242499" y="453967"/>
                </a:lnTo>
                <a:lnTo>
                  <a:pt x="242499" y="450863"/>
                </a:lnTo>
                <a:lnTo>
                  <a:pt x="237835" y="445431"/>
                </a:lnTo>
                <a:lnTo>
                  <a:pt x="233172" y="440775"/>
                </a:lnTo>
                <a:lnTo>
                  <a:pt x="228509" y="437671"/>
                </a:lnTo>
                <a:lnTo>
                  <a:pt x="222291" y="434567"/>
                </a:lnTo>
                <a:lnTo>
                  <a:pt x="223845" y="429135"/>
                </a:lnTo>
                <a:lnTo>
                  <a:pt x="226177" y="417495"/>
                </a:lnTo>
                <a:lnTo>
                  <a:pt x="227731" y="411286"/>
                </a:lnTo>
                <a:lnTo>
                  <a:pt x="222291" y="406630"/>
                </a:lnTo>
                <a:lnTo>
                  <a:pt x="218404" y="408182"/>
                </a:lnTo>
                <a:lnTo>
                  <a:pt x="214518" y="411286"/>
                </a:lnTo>
                <a:lnTo>
                  <a:pt x="206746" y="411286"/>
                </a:lnTo>
                <a:lnTo>
                  <a:pt x="208300" y="406630"/>
                </a:lnTo>
                <a:lnTo>
                  <a:pt x="209855" y="405078"/>
                </a:lnTo>
                <a:lnTo>
                  <a:pt x="202082" y="401974"/>
                </a:lnTo>
                <a:lnTo>
                  <a:pt x="197419" y="401198"/>
                </a:lnTo>
                <a:lnTo>
                  <a:pt x="191978" y="401974"/>
                </a:lnTo>
                <a:lnTo>
                  <a:pt x="192756" y="399646"/>
                </a:lnTo>
                <a:lnTo>
                  <a:pt x="193533" y="394214"/>
                </a:lnTo>
                <a:lnTo>
                  <a:pt x="194310" y="392662"/>
                </a:lnTo>
                <a:lnTo>
                  <a:pt x="189647" y="391886"/>
                </a:lnTo>
                <a:lnTo>
                  <a:pt x="185760" y="390334"/>
                </a:lnTo>
                <a:lnTo>
                  <a:pt x="179542" y="385678"/>
                </a:lnTo>
                <a:lnTo>
                  <a:pt x="181874" y="382574"/>
                </a:lnTo>
                <a:lnTo>
                  <a:pt x="184983" y="380246"/>
                </a:lnTo>
                <a:lnTo>
                  <a:pt x="188092" y="379470"/>
                </a:lnTo>
                <a:lnTo>
                  <a:pt x="191978" y="379470"/>
                </a:lnTo>
                <a:lnTo>
                  <a:pt x="184983" y="367830"/>
                </a:lnTo>
                <a:lnTo>
                  <a:pt x="181874" y="361622"/>
                </a:lnTo>
                <a:lnTo>
                  <a:pt x="179542" y="353086"/>
                </a:lnTo>
                <a:lnTo>
                  <a:pt x="186538" y="348430"/>
                </a:lnTo>
                <a:lnTo>
                  <a:pt x="205191" y="344549"/>
                </a:lnTo>
                <a:lnTo>
                  <a:pt x="216073" y="336789"/>
                </a:lnTo>
                <a:lnTo>
                  <a:pt x="218404" y="337565"/>
                </a:lnTo>
                <a:lnTo>
                  <a:pt x="219182" y="339893"/>
                </a:lnTo>
                <a:lnTo>
                  <a:pt x="219959" y="340669"/>
                </a:lnTo>
                <a:lnTo>
                  <a:pt x="220736" y="340669"/>
                </a:lnTo>
                <a:lnTo>
                  <a:pt x="224622" y="341445"/>
                </a:lnTo>
                <a:lnTo>
                  <a:pt x="228509" y="341445"/>
                </a:lnTo>
                <a:lnTo>
                  <a:pt x="237058" y="345325"/>
                </a:lnTo>
                <a:lnTo>
                  <a:pt x="241722" y="346878"/>
                </a:lnTo>
                <a:lnTo>
                  <a:pt x="247940" y="346878"/>
                </a:lnTo>
                <a:lnTo>
                  <a:pt x="245608" y="340669"/>
                </a:lnTo>
                <a:lnTo>
                  <a:pt x="248717" y="337565"/>
                </a:lnTo>
                <a:lnTo>
                  <a:pt x="251826" y="335237"/>
                </a:lnTo>
                <a:lnTo>
                  <a:pt x="254935" y="333685"/>
                </a:lnTo>
                <a:lnTo>
                  <a:pt x="258044" y="337565"/>
                </a:lnTo>
                <a:lnTo>
                  <a:pt x="258821" y="333685"/>
                </a:lnTo>
                <a:lnTo>
                  <a:pt x="258821" y="329805"/>
                </a:lnTo>
                <a:lnTo>
                  <a:pt x="258821" y="325925"/>
                </a:lnTo>
                <a:lnTo>
                  <a:pt x="258044" y="321269"/>
                </a:lnTo>
                <a:lnTo>
                  <a:pt x="255712" y="324373"/>
                </a:lnTo>
                <a:lnTo>
                  <a:pt x="247940" y="311181"/>
                </a:lnTo>
                <a:lnTo>
                  <a:pt x="245608" y="308077"/>
                </a:lnTo>
                <a:lnTo>
                  <a:pt x="260375" y="301869"/>
                </a:lnTo>
                <a:lnTo>
                  <a:pt x="262707" y="311957"/>
                </a:lnTo>
                <a:lnTo>
                  <a:pt x="268925" y="312733"/>
                </a:lnTo>
                <a:lnTo>
                  <a:pt x="272811" y="307301"/>
                </a:lnTo>
                <a:lnTo>
                  <a:pt x="268148" y="294885"/>
                </a:lnTo>
                <a:lnTo>
                  <a:pt x="274366" y="293333"/>
                </a:lnTo>
                <a:lnTo>
                  <a:pt x="279806" y="290229"/>
                </a:lnTo>
                <a:lnTo>
                  <a:pt x="284470" y="286349"/>
                </a:lnTo>
                <a:lnTo>
                  <a:pt x="288356" y="282468"/>
                </a:lnTo>
                <a:lnTo>
                  <a:pt x="295351" y="287124"/>
                </a:lnTo>
                <a:lnTo>
                  <a:pt x="303124" y="282468"/>
                </a:lnTo>
                <a:lnTo>
                  <a:pt x="306233" y="274708"/>
                </a:lnTo>
                <a:lnTo>
                  <a:pt x="298460" y="272380"/>
                </a:lnTo>
                <a:lnTo>
                  <a:pt x="304678" y="259964"/>
                </a:lnTo>
                <a:lnTo>
                  <a:pt x="304678" y="254532"/>
                </a:lnTo>
                <a:lnTo>
                  <a:pt x="298460" y="249876"/>
                </a:lnTo>
                <a:lnTo>
                  <a:pt x="292242" y="255308"/>
                </a:lnTo>
                <a:lnTo>
                  <a:pt x="287579" y="258412"/>
                </a:lnTo>
                <a:lnTo>
                  <a:pt x="283693" y="259188"/>
                </a:lnTo>
                <a:lnTo>
                  <a:pt x="276697" y="259188"/>
                </a:lnTo>
                <a:lnTo>
                  <a:pt x="275143" y="257636"/>
                </a:lnTo>
                <a:lnTo>
                  <a:pt x="271257" y="251428"/>
                </a:lnTo>
                <a:lnTo>
                  <a:pt x="268925" y="249876"/>
                </a:lnTo>
                <a:lnTo>
                  <a:pt x="265039" y="251428"/>
                </a:lnTo>
                <a:lnTo>
                  <a:pt x="261930" y="253756"/>
                </a:lnTo>
                <a:lnTo>
                  <a:pt x="258821" y="253756"/>
                </a:lnTo>
                <a:lnTo>
                  <a:pt x="255712" y="249876"/>
                </a:lnTo>
                <a:lnTo>
                  <a:pt x="251049" y="253756"/>
                </a:lnTo>
                <a:lnTo>
                  <a:pt x="238613" y="260740"/>
                </a:lnTo>
                <a:lnTo>
                  <a:pt x="233949" y="262292"/>
                </a:lnTo>
                <a:lnTo>
                  <a:pt x="230063" y="260740"/>
                </a:lnTo>
                <a:lnTo>
                  <a:pt x="223845" y="251428"/>
                </a:lnTo>
                <a:lnTo>
                  <a:pt x="218404" y="249876"/>
                </a:lnTo>
                <a:lnTo>
                  <a:pt x="211409" y="245220"/>
                </a:lnTo>
                <a:lnTo>
                  <a:pt x="208300" y="234356"/>
                </a:lnTo>
                <a:lnTo>
                  <a:pt x="209078" y="221940"/>
                </a:lnTo>
                <a:lnTo>
                  <a:pt x="214518" y="214179"/>
                </a:lnTo>
                <a:lnTo>
                  <a:pt x="214518" y="211075"/>
                </a:lnTo>
                <a:lnTo>
                  <a:pt x="212964" y="211075"/>
                </a:lnTo>
                <a:lnTo>
                  <a:pt x="206746" y="211075"/>
                </a:lnTo>
                <a:lnTo>
                  <a:pt x="211409" y="204867"/>
                </a:lnTo>
                <a:lnTo>
                  <a:pt x="219959" y="198659"/>
                </a:lnTo>
                <a:lnTo>
                  <a:pt x="229286" y="193227"/>
                </a:lnTo>
                <a:lnTo>
                  <a:pt x="236281" y="191675"/>
                </a:lnTo>
                <a:lnTo>
                  <a:pt x="240167" y="187019"/>
                </a:lnTo>
                <a:lnTo>
                  <a:pt x="237058" y="178483"/>
                </a:lnTo>
                <a:lnTo>
                  <a:pt x="228509" y="163739"/>
                </a:lnTo>
                <a:lnTo>
                  <a:pt x="218404" y="150546"/>
                </a:lnTo>
                <a:lnTo>
                  <a:pt x="212964" y="146666"/>
                </a:lnTo>
                <a:lnTo>
                  <a:pt x="201305" y="140458"/>
                </a:lnTo>
                <a:close/>
              </a:path>
            </a:pathLst>
          </a:custGeom>
          <a:solidFill>
            <a:srgbClr val="2E3136">
              <a:alpha val="40000"/>
            </a:srgbClr>
          </a:solidFill>
          <a:ln w="12700" cap="rnd">
            <a:solidFill>
              <a:schemeClr val="bg1"/>
            </a:solidFill>
            <a:prstDash val="solid"/>
            <a:round/>
          </a:ln>
        </p:spPr>
        <p:txBody>
          <a:bodyPr rtlCol="0" anchor="ctr"/>
          <a:lstStyle/>
          <a:p>
            <a:endParaRPr lang="tr-TR">
              <a:solidFill>
                <a:srgbClr val="064596"/>
              </a:solidFill>
            </a:endParaRP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E656DDC9-7AD1-6914-2FB1-820C797FB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3684057A-B2D8-029D-ABCA-0E0BC517D4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77600" y="2255502"/>
            <a:ext cx="1677959" cy="1677959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ACF7661C-A0FD-82F1-8B62-50FF1639CA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417769" y="5753118"/>
            <a:ext cx="1677959" cy="1677959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88B89B8F-C263-94D2-33EC-9F9E6FFA9D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77599" y="5455372"/>
            <a:ext cx="1677959" cy="1677959"/>
          </a:xfrm>
          <a:prstGeom prst="rect">
            <a:avLst/>
          </a:prstGeom>
        </p:spPr>
      </p:pic>
      <p:sp>
        <p:nvSpPr>
          <p:cNvPr id="15" name="Yuvarlatılmış Dikdörtgen 14">
            <a:extLst>
              <a:ext uri="{FF2B5EF4-FFF2-40B4-BE49-F238E27FC236}">
                <a16:creationId xmlns:a16="http://schemas.microsoft.com/office/drawing/2014/main" id="{E5C83B8F-1FF6-8E5E-C1E3-FC7E45141D69}"/>
              </a:ext>
            </a:extLst>
          </p:cNvPr>
          <p:cNvSpPr/>
          <p:nvPr/>
        </p:nvSpPr>
        <p:spPr>
          <a:xfrm>
            <a:off x="1060939" y="2476500"/>
            <a:ext cx="7315201" cy="2069258"/>
          </a:xfrm>
          <a:prstGeom prst="roundRect">
            <a:avLst>
              <a:gd name="adj" fmla="val 6739"/>
            </a:avLst>
          </a:prstGeom>
          <a:gradFill>
            <a:gsLst>
              <a:gs pos="0">
                <a:srgbClr val="0F255A"/>
              </a:gs>
              <a:gs pos="99000">
                <a:srgbClr val="001749"/>
              </a:gs>
            </a:gsLst>
            <a:path path="circle">
              <a:fillToRect t="100000" r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60000" rIns="360000" bIns="360000" rtlCol="0" anchor="t"/>
          <a:lstStyle/>
          <a:p>
            <a:r>
              <a:rPr lang="tr-TR" sz="3000" b="1">
                <a:latin typeface="Avenir Heavy" panose="02000503020000020003" pitchFamily="2" charset="0"/>
              </a:rPr>
              <a:t>İzmir 1</a:t>
            </a:r>
          </a:p>
          <a:p>
            <a:endParaRPr lang="tr-TR" sz="2000">
              <a:latin typeface="Avenir Book" panose="02000503020000020003" pitchFamily="2" charset="0"/>
            </a:endParaRPr>
          </a:p>
          <a:p>
            <a:r>
              <a:rPr lang="en-US" sz="1500" dirty="0">
                <a:solidFill>
                  <a:schemeClr val="bg1"/>
                </a:solidFill>
                <a:latin typeface="Avenir Light" panose="020B0402020203020204" pitchFamily="34" charset="77"/>
                <a:ea typeface="TT Interphases"/>
                <a:cs typeface="TT Interphases"/>
                <a:sym typeface="TT Interphases"/>
              </a:rPr>
              <a:t>Develop and implement strategic marketing plans to promote products or services, attract customers, and drive business growth.</a:t>
            </a:r>
          </a:p>
        </p:txBody>
      </p:sp>
      <p:sp>
        <p:nvSpPr>
          <p:cNvPr id="6" name="Yuvarlatılmış Dikdörtgen 14">
            <a:extLst>
              <a:ext uri="{FF2B5EF4-FFF2-40B4-BE49-F238E27FC236}">
                <a16:creationId xmlns:a16="http://schemas.microsoft.com/office/drawing/2014/main" id="{D6BB79A1-2728-45D3-2611-D5CBECF6EC1F}"/>
              </a:ext>
            </a:extLst>
          </p:cNvPr>
          <p:cNvSpPr/>
          <p:nvPr/>
        </p:nvSpPr>
        <p:spPr>
          <a:xfrm>
            <a:off x="1060938" y="4674870"/>
            <a:ext cx="7315201" cy="2069258"/>
          </a:xfrm>
          <a:prstGeom prst="roundRect">
            <a:avLst>
              <a:gd name="adj" fmla="val 6739"/>
            </a:avLst>
          </a:prstGeom>
          <a:gradFill>
            <a:gsLst>
              <a:gs pos="0">
                <a:srgbClr val="0F255A"/>
              </a:gs>
              <a:gs pos="99000">
                <a:srgbClr val="001749"/>
              </a:gs>
            </a:gsLst>
            <a:path path="circle">
              <a:fillToRect t="100000" r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60000" rIns="360000" bIns="360000" rtlCol="0" anchor="t"/>
          <a:lstStyle/>
          <a:p>
            <a:r>
              <a:rPr lang="tr-TR" sz="3000" b="1">
                <a:latin typeface="Avenir Heavy" panose="02000503020000020003" pitchFamily="2" charset="0"/>
              </a:rPr>
              <a:t>İzmir 2</a:t>
            </a:r>
          </a:p>
          <a:p>
            <a:endParaRPr lang="tr-TR" sz="2000">
              <a:latin typeface="Avenir Book" panose="02000503020000020003" pitchFamily="2" charset="0"/>
            </a:endParaRPr>
          </a:p>
          <a:p>
            <a:r>
              <a:rPr lang="en-US" sz="1500" dirty="0">
                <a:solidFill>
                  <a:schemeClr val="bg1"/>
                </a:solidFill>
                <a:latin typeface="Avenir Light" panose="020B0402020203020204" pitchFamily="34" charset="77"/>
                <a:ea typeface="TT Interphases"/>
                <a:cs typeface="TT Interphases"/>
                <a:sym typeface="TT Interphases"/>
              </a:rPr>
              <a:t>Develop and implement strategic marketing plans to promote products or services, attract customers, and drive business growth.</a:t>
            </a:r>
          </a:p>
        </p:txBody>
      </p:sp>
      <p:sp>
        <p:nvSpPr>
          <p:cNvPr id="7" name="Yuvarlatılmış Dikdörtgen 14">
            <a:extLst>
              <a:ext uri="{FF2B5EF4-FFF2-40B4-BE49-F238E27FC236}">
                <a16:creationId xmlns:a16="http://schemas.microsoft.com/office/drawing/2014/main" id="{ED36D7A9-9A14-6392-6A82-A85346466ADD}"/>
              </a:ext>
            </a:extLst>
          </p:cNvPr>
          <p:cNvSpPr/>
          <p:nvPr/>
        </p:nvSpPr>
        <p:spPr>
          <a:xfrm>
            <a:off x="1066800" y="6873240"/>
            <a:ext cx="7315201" cy="2069258"/>
          </a:xfrm>
          <a:prstGeom prst="roundRect">
            <a:avLst>
              <a:gd name="adj" fmla="val 6739"/>
            </a:avLst>
          </a:prstGeom>
          <a:gradFill>
            <a:gsLst>
              <a:gs pos="0">
                <a:srgbClr val="0F255A"/>
              </a:gs>
              <a:gs pos="99000">
                <a:srgbClr val="001749"/>
              </a:gs>
            </a:gsLst>
            <a:path path="circle">
              <a:fillToRect t="100000" r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60000" rIns="360000" bIns="360000" rtlCol="0" anchor="t"/>
          <a:lstStyle/>
          <a:p>
            <a:r>
              <a:rPr lang="tr-TR" sz="3000" b="1">
                <a:latin typeface="Avenir Heavy" panose="02000503020000020003" pitchFamily="2" charset="0"/>
              </a:rPr>
              <a:t>İzmir 3</a:t>
            </a:r>
          </a:p>
          <a:p>
            <a:endParaRPr lang="tr-TR" sz="2000">
              <a:latin typeface="Avenir Book" panose="02000503020000020003" pitchFamily="2" charset="0"/>
            </a:endParaRPr>
          </a:p>
          <a:p>
            <a:r>
              <a:rPr lang="en-US" sz="1500" dirty="0">
                <a:solidFill>
                  <a:schemeClr val="bg1"/>
                </a:solidFill>
                <a:latin typeface="Avenir Light" panose="020B0402020203020204" pitchFamily="34" charset="77"/>
                <a:ea typeface="TT Interphases"/>
                <a:cs typeface="TT Interphases"/>
                <a:sym typeface="TT Interphases"/>
              </a:rPr>
              <a:t>Develop and implement strategic marketing plans to promote products or services, attract customers, and drive business growth.</a:t>
            </a:r>
          </a:p>
        </p:txBody>
      </p:sp>
      <p:sp>
        <p:nvSpPr>
          <p:cNvPr id="10" name="Başlık 1">
            <a:extLst>
              <a:ext uri="{FF2B5EF4-FFF2-40B4-BE49-F238E27FC236}">
                <a16:creationId xmlns:a16="http://schemas.microsoft.com/office/drawing/2014/main" id="{1C4F9450-117B-6F98-918F-B6824B42900C}"/>
              </a:ext>
            </a:extLst>
          </p:cNvPr>
          <p:cNvSpPr txBox="1">
            <a:spLocks/>
          </p:cNvSpPr>
          <p:nvPr/>
        </p:nvSpPr>
        <p:spPr>
          <a:xfrm>
            <a:off x="1082040" y="1127760"/>
            <a:ext cx="16139160" cy="1080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8000" b="1" i="0" kern="1200">
                <a:solidFill>
                  <a:srgbClr val="011849"/>
                </a:solidFill>
                <a:latin typeface="Bahnschrift" panose="020B0502040204020203" pitchFamily="34" charset="0"/>
                <a:ea typeface="+mj-ea"/>
                <a:cs typeface="+mj-cs"/>
              </a:defRPr>
            </a:lvl1pPr>
          </a:lstStyle>
          <a:p>
            <a:r>
              <a:rPr lang="tr-TR" dirty="0">
                <a:solidFill>
                  <a:srgbClr val="0F255A"/>
                </a:solidFill>
              </a:rPr>
              <a:t>Sorumluluklarımız</a:t>
            </a:r>
          </a:p>
        </p:txBody>
      </p:sp>
    </p:spTree>
    <p:extLst>
      <p:ext uri="{BB962C8B-B14F-4D97-AF65-F5344CB8AC3E}">
        <p14:creationId xmlns:p14="http://schemas.microsoft.com/office/powerpoint/2010/main" val="41192307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A230CE-7747-4A35-4B06-25EE759D6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CEE3166-E7F1-A4D3-3171-CF8EA4030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Sorumluluklarımız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68D7CAB4-0A69-2F65-6631-EB377FAB8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6" name="Serbest Form 5">
            <a:extLst>
              <a:ext uri="{FF2B5EF4-FFF2-40B4-BE49-F238E27FC236}">
                <a16:creationId xmlns:a16="http://schemas.microsoft.com/office/drawing/2014/main" id="{29E9F4EB-BCD2-41D9-D63A-DEC59BF69CC5}"/>
              </a:ext>
            </a:extLst>
          </p:cNvPr>
          <p:cNvSpPr/>
          <p:nvPr/>
        </p:nvSpPr>
        <p:spPr>
          <a:xfrm>
            <a:off x="5826724" y="3253707"/>
            <a:ext cx="6634956" cy="5775993"/>
          </a:xfrm>
          <a:custGeom>
            <a:avLst/>
            <a:gdLst>
              <a:gd name="connsiteX0" fmla="*/ 0 w 1134770"/>
              <a:gd name="connsiteY0" fmla="*/ 273156 h 987863"/>
              <a:gd name="connsiteX1" fmla="*/ 22540 w 1134770"/>
              <a:gd name="connsiteY1" fmla="*/ 242892 h 987863"/>
              <a:gd name="connsiteX2" fmla="*/ 52852 w 1134770"/>
              <a:gd name="connsiteY2" fmla="*/ 225819 h 987863"/>
              <a:gd name="connsiteX3" fmla="*/ 64511 w 1134770"/>
              <a:gd name="connsiteY3" fmla="*/ 200987 h 987863"/>
              <a:gd name="connsiteX4" fmla="*/ 62956 w 1134770"/>
              <a:gd name="connsiteY4" fmla="*/ 172275 h 987863"/>
              <a:gd name="connsiteX5" fmla="*/ 66843 w 1134770"/>
              <a:gd name="connsiteY5" fmla="*/ 153650 h 987863"/>
              <a:gd name="connsiteX6" fmla="*/ 76170 w 1134770"/>
              <a:gd name="connsiteY6" fmla="*/ 143562 h 987863"/>
              <a:gd name="connsiteX7" fmla="*/ 110368 w 1134770"/>
              <a:gd name="connsiteY7" fmla="*/ 155202 h 987863"/>
              <a:gd name="connsiteX8" fmla="*/ 143012 w 1134770"/>
              <a:gd name="connsiteY8" fmla="*/ 175379 h 987863"/>
              <a:gd name="connsiteX9" fmla="*/ 205191 w 1134770"/>
              <a:gd name="connsiteY9" fmla="*/ 168395 h 987863"/>
              <a:gd name="connsiteX10" fmla="*/ 217627 w 1134770"/>
              <a:gd name="connsiteY10" fmla="*/ 181587 h 987863"/>
              <a:gd name="connsiteX11" fmla="*/ 225400 w 1134770"/>
              <a:gd name="connsiteY11" fmla="*/ 185467 h 987863"/>
              <a:gd name="connsiteX12" fmla="*/ 236281 w 1134770"/>
              <a:gd name="connsiteY12" fmla="*/ 187019 h 987863"/>
              <a:gd name="connsiteX13" fmla="*/ 247940 w 1134770"/>
              <a:gd name="connsiteY13" fmla="*/ 191675 h 987863"/>
              <a:gd name="connsiteX14" fmla="*/ 260375 w 1134770"/>
              <a:gd name="connsiteY14" fmla="*/ 193227 h 987863"/>
              <a:gd name="connsiteX15" fmla="*/ 293020 w 1134770"/>
              <a:gd name="connsiteY15" fmla="*/ 180035 h 987863"/>
              <a:gd name="connsiteX16" fmla="*/ 307787 w 1134770"/>
              <a:gd name="connsiteY16" fmla="*/ 177707 h 987863"/>
              <a:gd name="connsiteX17" fmla="*/ 353644 w 1134770"/>
              <a:gd name="connsiteY17" fmla="*/ 178483 h 987863"/>
              <a:gd name="connsiteX18" fmla="*/ 384734 w 1134770"/>
              <a:gd name="connsiteY18" fmla="*/ 171499 h 987863"/>
              <a:gd name="connsiteX19" fmla="*/ 410383 w 1134770"/>
              <a:gd name="connsiteY19" fmla="*/ 159858 h 987863"/>
              <a:gd name="connsiteX20" fmla="*/ 453908 w 1134770"/>
              <a:gd name="connsiteY20" fmla="*/ 149770 h 987863"/>
              <a:gd name="connsiteX21" fmla="*/ 469453 w 1134770"/>
              <a:gd name="connsiteY21" fmla="*/ 138906 h 987863"/>
              <a:gd name="connsiteX22" fmla="*/ 484998 w 1134770"/>
              <a:gd name="connsiteY22" fmla="*/ 134250 h 987863"/>
              <a:gd name="connsiteX23" fmla="*/ 535518 w 1134770"/>
              <a:gd name="connsiteY23" fmla="*/ 142010 h 987863"/>
              <a:gd name="connsiteX24" fmla="*/ 565831 w 1134770"/>
              <a:gd name="connsiteY24" fmla="*/ 125714 h 987863"/>
              <a:gd name="connsiteX25" fmla="*/ 575935 w 1134770"/>
              <a:gd name="connsiteY25" fmla="*/ 107866 h 987863"/>
              <a:gd name="connsiteX26" fmla="*/ 589148 w 1134770"/>
              <a:gd name="connsiteY26" fmla="*/ 93121 h 987863"/>
              <a:gd name="connsiteX27" fmla="*/ 595366 w 1134770"/>
              <a:gd name="connsiteY27" fmla="*/ 81481 h 987863"/>
              <a:gd name="connsiteX28" fmla="*/ 581376 w 1134770"/>
              <a:gd name="connsiteY28" fmla="*/ 42681 h 987863"/>
              <a:gd name="connsiteX29" fmla="*/ 582930 w 1134770"/>
              <a:gd name="connsiteY29" fmla="*/ 16296 h 987863"/>
              <a:gd name="connsiteX30" fmla="*/ 593811 w 1134770"/>
              <a:gd name="connsiteY30" fmla="*/ 6208 h 987863"/>
              <a:gd name="connsiteX31" fmla="*/ 607025 w 1134770"/>
              <a:gd name="connsiteY31" fmla="*/ 776 h 987863"/>
              <a:gd name="connsiteX32" fmla="*/ 635782 w 1134770"/>
              <a:gd name="connsiteY32" fmla="*/ 0 h 987863"/>
              <a:gd name="connsiteX33" fmla="*/ 665318 w 1134770"/>
              <a:gd name="connsiteY33" fmla="*/ 4656 h 987863"/>
              <a:gd name="connsiteX34" fmla="*/ 773354 w 1134770"/>
              <a:gd name="connsiteY34" fmla="*/ 55097 h 987863"/>
              <a:gd name="connsiteX35" fmla="*/ 784235 w 1134770"/>
              <a:gd name="connsiteY35" fmla="*/ 69065 h 987863"/>
              <a:gd name="connsiteX36" fmla="*/ 792785 w 1134770"/>
              <a:gd name="connsiteY36" fmla="*/ 86137 h 987863"/>
              <a:gd name="connsiteX37" fmla="*/ 804443 w 1134770"/>
              <a:gd name="connsiteY37" fmla="*/ 100106 h 987863"/>
              <a:gd name="connsiteX38" fmla="*/ 818434 w 1134770"/>
              <a:gd name="connsiteY38" fmla="*/ 110194 h 987863"/>
              <a:gd name="connsiteX39" fmla="*/ 824652 w 1134770"/>
              <a:gd name="connsiteY39" fmla="*/ 113298 h 987863"/>
              <a:gd name="connsiteX40" fmla="*/ 840974 w 1134770"/>
              <a:gd name="connsiteY40" fmla="*/ 127266 h 987863"/>
              <a:gd name="connsiteX41" fmla="*/ 852632 w 1134770"/>
              <a:gd name="connsiteY41" fmla="*/ 134250 h 987863"/>
              <a:gd name="connsiteX42" fmla="*/ 860405 w 1134770"/>
              <a:gd name="connsiteY42" fmla="*/ 146666 h 987863"/>
              <a:gd name="connsiteX43" fmla="*/ 864291 w 1134770"/>
              <a:gd name="connsiteY43" fmla="*/ 162963 h 987863"/>
              <a:gd name="connsiteX44" fmla="*/ 888385 w 1134770"/>
              <a:gd name="connsiteY44" fmla="*/ 182363 h 987863"/>
              <a:gd name="connsiteX45" fmla="*/ 915589 w 1134770"/>
              <a:gd name="connsiteY45" fmla="*/ 179259 h 987863"/>
              <a:gd name="connsiteX46" fmla="*/ 917143 w 1134770"/>
              <a:gd name="connsiteY46" fmla="*/ 166843 h 987863"/>
              <a:gd name="connsiteX47" fmla="*/ 921807 w 1134770"/>
              <a:gd name="connsiteY47" fmla="*/ 152874 h 987863"/>
              <a:gd name="connsiteX48" fmla="*/ 928025 w 1134770"/>
              <a:gd name="connsiteY48" fmla="*/ 150546 h 987863"/>
              <a:gd name="connsiteX49" fmla="*/ 935797 w 1134770"/>
              <a:gd name="connsiteY49" fmla="*/ 150546 h 987863"/>
              <a:gd name="connsiteX50" fmla="*/ 947456 w 1134770"/>
              <a:gd name="connsiteY50" fmla="*/ 155202 h 987863"/>
              <a:gd name="connsiteX51" fmla="*/ 958337 w 1134770"/>
              <a:gd name="connsiteY51" fmla="*/ 162186 h 987863"/>
              <a:gd name="connsiteX52" fmla="*/ 1008080 w 1134770"/>
              <a:gd name="connsiteY52" fmla="*/ 178483 h 987863"/>
              <a:gd name="connsiteX53" fmla="*/ 1003417 w 1134770"/>
              <a:gd name="connsiteY53" fmla="*/ 218059 h 987863"/>
              <a:gd name="connsiteX54" fmla="*/ 998753 w 1134770"/>
              <a:gd name="connsiteY54" fmla="*/ 245220 h 987863"/>
              <a:gd name="connsiteX55" fmla="*/ 998753 w 1134770"/>
              <a:gd name="connsiteY55" fmla="*/ 277812 h 987863"/>
              <a:gd name="connsiteX56" fmla="*/ 1001085 w 1134770"/>
              <a:gd name="connsiteY56" fmla="*/ 306525 h 987863"/>
              <a:gd name="connsiteX57" fmla="*/ 996422 w 1134770"/>
              <a:gd name="connsiteY57" fmla="*/ 334461 h 987863"/>
              <a:gd name="connsiteX58" fmla="*/ 953674 w 1134770"/>
              <a:gd name="connsiteY58" fmla="*/ 339117 h 987863"/>
              <a:gd name="connsiteX59" fmla="*/ 926470 w 1134770"/>
              <a:gd name="connsiteY59" fmla="*/ 350757 h 987863"/>
              <a:gd name="connsiteX60" fmla="*/ 909371 w 1134770"/>
              <a:gd name="connsiteY60" fmla="*/ 391886 h 987863"/>
              <a:gd name="connsiteX61" fmla="*/ 900044 w 1134770"/>
              <a:gd name="connsiteY61" fmla="*/ 432239 h 987863"/>
              <a:gd name="connsiteX62" fmla="*/ 889163 w 1134770"/>
              <a:gd name="connsiteY62" fmla="*/ 472591 h 987863"/>
              <a:gd name="connsiteX63" fmla="*/ 898490 w 1134770"/>
              <a:gd name="connsiteY63" fmla="*/ 513720 h 987863"/>
              <a:gd name="connsiteX64" fmla="*/ 928025 w 1134770"/>
              <a:gd name="connsiteY64" fmla="*/ 549417 h 987863"/>
              <a:gd name="connsiteX65" fmla="*/ 938129 w 1134770"/>
              <a:gd name="connsiteY65" fmla="*/ 567265 h 987863"/>
              <a:gd name="connsiteX66" fmla="*/ 952896 w 1134770"/>
              <a:gd name="connsiteY66" fmla="*/ 635554 h 987863"/>
              <a:gd name="connsiteX67" fmla="*/ 982431 w 1134770"/>
              <a:gd name="connsiteY67" fmla="*/ 692979 h 987863"/>
              <a:gd name="connsiteX68" fmla="*/ 989427 w 1134770"/>
              <a:gd name="connsiteY68" fmla="*/ 719363 h 987863"/>
              <a:gd name="connsiteX69" fmla="*/ 1031398 w 1134770"/>
              <a:gd name="connsiteY69" fmla="*/ 745748 h 987863"/>
              <a:gd name="connsiteX70" fmla="*/ 1050051 w 1134770"/>
              <a:gd name="connsiteY70" fmla="*/ 761268 h 987863"/>
              <a:gd name="connsiteX71" fmla="*/ 1056269 w 1134770"/>
              <a:gd name="connsiteY71" fmla="*/ 763596 h 987863"/>
              <a:gd name="connsiteX72" fmla="*/ 1061710 w 1134770"/>
              <a:gd name="connsiteY72" fmla="*/ 768252 h 987863"/>
              <a:gd name="connsiteX73" fmla="*/ 1067151 w 1134770"/>
              <a:gd name="connsiteY73" fmla="*/ 777564 h 987863"/>
              <a:gd name="connsiteX74" fmla="*/ 1074923 w 1134770"/>
              <a:gd name="connsiteY74" fmla="*/ 782996 h 987863"/>
              <a:gd name="connsiteX75" fmla="*/ 1094354 w 1134770"/>
              <a:gd name="connsiteY75" fmla="*/ 784548 h 987863"/>
              <a:gd name="connsiteX76" fmla="*/ 1106790 w 1134770"/>
              <a:gd name="connsiteY76" fmla="*/ 789204 h 987863"/>
              <a:gd name="connsiteX77" fmla="*/ 1111453 w 1134770"/>
              <a:gd name="connsiteY77" fmla="*/ 794636 h 987863"/>
              <a:gd name="connsiteX78" fmla="*/ 1134770 w 1134770"/>
              <a:gd name="connsiteY78" fmla="*/ 803173 h 987863"/>
              <a:gd name="connsiteX79" fmla="*/ 1131662 w 1134770"/>
              <a:gd name="connsiteY79" fmla="*/ 818693 h 987863"/>
              <a:gd name="connsiteX80" fmla="*/ 1119226 w 1134770"/>
              <a:gd name="connsiteY80" fmla="*/ 850509 h 987863"/>
              <a:gd name="connsiteX81" fmla="*/ 1133993 w 1134770"/>
              <a:gd name="connsiteY81" fmla="*/ 890086 h 987863"/>
              <a:gd name="connsiteX82" fmla="*/ 1133216 w 1134770"/>
              <a:gd name="connsiteY82" fmla="*/ 918022 h 987863"/>
              <a:gd name="connsiteX83" fmla="*/ 1102127 w 1134770"/>
              <a:gd name="connsiteY83" fmla="*/ 947511 h 987863"/>
              <a:gd name="connsiteX84" fmla="*/ 1088136 w 1134770"/>
              <a:gd name="connsiteY84" fmla="*/ 954495 h 987863"/>
              <a:gd name="connsiteX85" fmla="*/ 1055492 w 1134770"/>
              <a:gd name="connsiteY85" fmla="*/ 952943 h 987863"/>
              <a:gd name="connsiteX86" fmla="*/ 1022848 w 1134770"/>
              <a:gd name="connsiteY86" fmla="*/ 962255 h 987863"/>
              <a:gd name="connsiteX87" fmla="*/ 992536 w 1134770"/>
              <a:gd name="connsiteY87" fmla="*/ 979327 h 987863"/>
              <a:gd name="connsiteX88" fmla="*/ 960669 w 1134770"/>
              <a:gd name="connsiteY88" fmla="*/ 987863 h 987863"/>
              <a:gd name="connsiteX89" fmla="*/ 952896 w 1134770"/>
              <a:gd name="connsiteY89" fmla="*/ 969239 h 987863"/>
              <a:gd name="connsiteX90" fmla="*/ 941238 w 1134770"/>
              <a:gd name="connsiteY90" fmla="*/ 952167 h 987863"/>
              <a:gd name="connsiteX91" fmla="*/ 931134 w 1134770"/>
              <a:gd name="connsiteY91" fmla="*/ 934319 h 987863"/>
              <a:gd name="connsiteX92" fmla="*/ 923361 w 1134770"/>
              <a:gd name="connsiteY92" fmla="*/ 914918 h 987863"/>
              <a:gd name="connsiteX93" fmla="*/ 922584 w 1134770"/>
              <a:gd name="connsiteY93" fmla="*/ 887758 h 987863"/>
              <a:gd name="connsiteX94" fmla="*/ 927247 w 1134770"/>
              <a:gd name="connsiteY94" fmla="*/ 859821 h 987863"/>
              <a:gd name="connsiteX95" fmla="*/ 928802 w 1134770"/>
              <a:gd name="connsiteY95" fmla="*/ 834213 h 987863"/>
              <a:gd name="connsiteX96" fmla="*/ 926470 w 1134770"/>
              <a:gd name="connsiteY96" fmla="*/ 808605 h 987863"/>
              <a:gd name="connsiteX97" fmla="*/ 907039 w 1134770"/>
              <a:gd name="connsiteY97" fmla="*/ 762820 h 987863"/>
              <a:gd name="connsiteX98" fmla="*/ 870509 w 1134770"/>
              <a:gd name="connsiteY98" fmla="*/ 736435 h 987863"/>
              <a:gd name="connsiteX99" fmla="*/ 849523 w 1134770"/>
              <a:gd name="connsiteY99" fmla="*/ 730227 h 987863"/>
              <a:gd name="connsiteX100" fmla="*/ 843305 w 1134770"/>
              <a:gd name="connsiteY100" fmla="*/ 726347 h 987863"/>
              <a:gd name="connsiteX101" fmla="*/ 826983 w 1134770"/>
              <a:gd name="connsiteY101" fmla="*/ 713931 h 987863"/>
              <a:gd name="connsiteX102" fmla="*/ 811439 w 1134770"/>
              <a:gd name="connsiteY102" fmla="*/ 713931 h 987863"/>
              <a:gd name="connsiteX103" fmla="*/ 804443 w 1134770"/>
              <a:gd name="connsiteY103" fmla="*/ 724019 h 987863"/>
              <a:gd name="connsiteX104" fmla="*/ 800557 w 1134770"/>
              <a:gd name="connsiteY104" fmla="*/ 736435 h 987863"/>
              <a:gd name="connsiteX105" fmla="*/ 797448 w 1134770"/>
              <a:gd name="connsiteY105" fmla="*/ 761268 h 987863"/>
              <a:gd name="connsiteX106" fmla="*/ 792008 w 1134770"/>
              <a:gd name="connsiteY106" fmla="*/ 769804 h 987863"/>
              <a:gd name="connsiteX107" fmla="*/ 775686 w 1134770"/>
              <a:gd name="connsiteY107" fmla="*/ 767476 h 987863"/>
              <a:gd name="connsiteX108" fmla="*/ 754700 w 1134770"/>
              <a:gd name="connsiteY108" fmla="*/ 750404 h 987863"/>
              <a:gd name="connsiteX109" fmla="*/ 736824 w 1134770"/>
              <a:gd name="connsiteY109" fmla="*/ 744972 h 987863"/>
              <a:gd name="connsiteX110" fmla="*/ 699516 w 1134770"/>
              <a:gd name="connsiteY110" fmla="*/ 776012 h 987863"/>
              <a:gd name="connsiteX111" fmla="*/ 685526 w 1134770"/>
              <a:gd name="connsiteY111" fmla="*/ 793860 h 987863"/>
              <a:gd name="connsiteX112" fmla="*/ 669204 w 1134770"/>
              <a:gd name="connsiteY112" fmla="*/ 803173 h 987863"/>
              <a:gd name="connsiteX113" fmla="*/ 641223 w 1134770"/>
              <a:gd name="connsiteY113" fmla="*/ 791532 h 987863"/>
              <a:gd name="connsiteX114" fmla="*/ 617906 w 1134770"/>
              <a:gd name="connsiteY114" fmla="*/ 802396 h 987863"/>
              <a:gd name="connsiteX115" fmla="*/ 596143 w 1134770"/>
              <a:gd name="connsiteY115" fmla="*/ 821021 h 987863"/>
              <a:gd name="connsiteX116" fmla="*/ 580598 w 1134770"/>
              <a:gd name="connsiteY116" fmla="*/ 819469 h 987863"/>
              <a:gd name="connsiteX117" fmla="*/ 567385 w 1134770"/>
              <a:gd name="connsiteY117" fmla="*/ 807053 h 987863"/>
              <a:gd name="connsiteX118" fmla="*/ 554949 w 1134770"/>
              <a:gd name="connsiteY118" fmla="*/ 800068 h 987863"/>
              <a:gd name="connsiteX119" fmla="*/ 523860 w 1134770"/>
              <a:gd name="connsiteY119" fmla="*/ 789204 h 987863"/>
              <a:gd name="connsiteX120" fmla="*/ 505206 w 1134770"/>
              <a:gd name="connsiteY120" fmla="*/ 791532 h 987863"/>
              <a:gd name="connsiteX121" fmla="*/ 466344 w 1134770"/>
              <a:gd name="connsiteY121" fmla="*/ 803173 h 987863"/>
              <a:gd name="connsiteX122" fmla="*/ 453131 w 1134770"/>
              <a:gd name="connsiteY122" fmla="*/ 799292 h 987863"/>
              <a:gd name="connsiteX123" fmla="*/ 400279 w 1134770"/>
              <a:gd name="connsiteY123" fmla="*/ 755060 h 987863"/>
              <a:gd name="connsiteX124" fmla="*/ 383957 w 1134770"/>
              <a:gd name="connsiteY124" fmla="*/ 744972 h 987863"/>
              <a:gd name="connsiteX125" fmla="*/ 368412 w 1134770"/>
              <a:gd name="connsiteY125" fmla="*/ 737987 h 987863"/>
              <a:gd name="connsiteX126" fmla="*/ 376961 w 1134770"/>
              <a:gd name="connsiteY126" fmla="*/ 731779 h 987863"/>
              <a:gd name="connsiteX127" fmla="*/ 396392 w 1134770"/>
              <a:gd name="connsiteY127" fmla="*/ 722467 h 987863"/>
              <a:gd name="connsiteX128" fmla="*/ 400279 w 1134770"/>
              <a:gd name="connsiteY128" fmla="*/ 717811 h 987863"/>
              <a:gd name="connsiteX129" fmla="*/ 403388 w 1134770"/>
              <a:gd name="connsiteY129" fmla="*/ 712379 h 987863"/>
              <a:gd name="connsiteX130" fmla="*/ 411160 w 1134770"/>
              <a:gd name="connsiteY130" fmla="*/ 710051 h 987863"/>
              <a:gd name="connsiteX131" fmla="*/ 419710 w 1134770"/>
              <a:gd name="connsiteY131" fmla="*/ 709275 h 987863"/>
              <a:gd name="connsiteX132" fmla="*/ 428259 w 1134770"/>
              <a:gd name="connsiteY132" fmla="*/ 699963 h 987863"/>
              <a:gd name="connsiteX133" fmla="*/ 435254 w 1134770"/>
              <a:gd name="connsiteY133" fmla="*/ 689099 h 987863"/>
              <a:gd name="connsiteX134" fmla="*/ 432923 w 1134770"/>
              <a:gd name="connsiteY134" fmla="*/ 674354 h 987863"/>
              <a:gd name="connsiteX135" fmla="*/ 421264 w 1134770"/>
              <a:gd name="connsiteY135" fmla="*/ 666594 h 987863"/>
              <a:gd name="connsiteX136" fmla="*/ 413492 w 1134770"/>
              <a:gd name="connsiteY136" fmla="*/ 654178 h 987863"/>
              <a:gd name="connsiteX137" fmla="*/ 412715 w 1134770"/>
              <a:gd name="connsiteY137" fmla="*/ 635554 h 987863"/>
              <a:gd name="connsiteX138" fmla="*/ 411937 w 1134770"/>
              <a:gd name="connsiteY138" fmla="*/ 633226 h 987863"/>
              <a:gd name="connsiteX139" fmla="*/ 410383 w 1134770"/>
              <a:gd name="connsiteY139" fmla="*/ 627018 h 987863"/>
              <a:gd name="connsiteX140" fmla="*/ 414269 w 1134770"/>
              <a:gd name="connsiteY140" fmla="*/ 612274 h 987863"/>
              <a:gd name="connsiteX141" fmla="*/ 415823 w 1134770"/>
              <a:gd name="connsiteY141" fmla="*/ 598305 h 987863"/>
              <a:gd name="connsiteX142" fmla="*/ 416601 w 1134770"/>
              <a:gd name="connsiteY142" fmla="*/ 583561 h 987863"/>
              <a:gd name="connsiteX143" fmla="*/ 411937 w 1134770"/>
              <a:gd name="connsiteY143" fmla="*/ 573473 h 987863"/>
              <a:gd name="connsiteX144" fmla="*/ 406497 w 1134770"/>
              <a:gd name="connsiteY144" fmla="*/ 564937 h 987863"/>
              <a:gd name="connsiteX145" fmla="*/ 404942 w 1134770"/>
              <a:gd name="connsiteY145" fmla="*/ 550193 h 987863"/>
              <a:gd name="connsiteX146" fmla="*/ 400279 w 1134770"/>
              <a:gd name="connsiteY146" fmla="*/ 540104 h 987863"/>
              <a:gd name="connsiteX147" fmla="*/ 381625 w 1134770"/>
              <a:gd name="connsiteY147" fmla="*/ 523808 h 987863"/>
              <a:gd name="connsiteX148" fmla="*/ 362971 w 1134770"/>
              <a:gd name="connsiteY148" fmla="*/ 473367 h 987863"/>
              <a:gd name="connsiteX149" fmla="*/ 360639 w 1134770"/>
              <a:gd name="connsiteY149" fmla="*/ 449311 h 987863"/>
              <a:gd name="connsiteX150" fmla="*/ 376184 w 1134770"/>
              <a:gd name="connsiteY150" fmla="*/ 432239 h 987863"/>
              <a:gd name="connsiteX151" fmla="*/ 375407 w 1134770"/>
              <a:gd name="connsiteY151" fmla="*/ 419822 h 987863"/>
              <a:gd name="connsiteX152" fmla="*/ 370744 w 1134770"/>
              <a:gd name="connsiteY152" fmla="*/ 416718 h 987863"/>
              <a:gd name="connsiteX153" fmla="*/ 365303 w 1134770"/>
              <a:gd name="connsiteY153" fmla="*/ 408182 h 987863"/>
              <a:gd name="connsiteX154" fmla="*/ 362194 w 1134770"/>
              <a:gd name="connsiteY154" fmla="*/ 401198 h 987863"/>
              <a:gd name="connsiteX155" fmla="*/ 349758 w 1134770"/>
              <a:gd name="connsiteY155" fmla="*/ 400422 h 987863"/>
              <a:gd name="connsiteX156" fmla="*/ 338877 w 1134770"/>
              <a:gd name="connsiteY156" fmla="*/ 394990 h 987863"/>
              <a:gd name="connsiteX157" fmla="*/ 329550 w 1134770"/>
              <a:gd name="connsiteY157" fmla="*/ 380246 h 987863"/>
              <a:gd name="connsiteX158" fmla="*/ 324886 w 1134770"/>
              <a:gd name="connsiteY158" fmla="*/ 365502 h 987863"/>
              <a:gd name="connsiteX159" fmla="*/ 323332 w 1134770"/>
              <a:gd name="connsiteY159" fmla="*/ 353086 h 987863"/>
              <a:gd name="connsiteX160" fmla="*/ 318668 w 1134770"/>
              <a:gd name="connsiteY160" fmla="*/ 344549 h 987863"/>
              <a:gd name="connsiteX161" fmla="*/ 318668 w 1134770"/>
              <a:gd name="connsiteY161" fmla="*/ 330581 h 987863"/>
              <a:gd name="connsiteX162" fmla="*/ 301569 w 1134770"/>
              <a:gd name="connsiteY162" fmla="*/ 332909 h 987863"/>
              <a:gd name="connsiteX163" fmla="*/ 286802 w 1134770"/>
              <a:gd name="connsiteY163" fmla="*/ 322821 h 987863"/>
              <a:gd name="connsiteX164" fmla="*/ 273589 w 1134770"/>
              <a:gd name="connsiteY164" fmla="*/ 327477 h 987863"/>
              <a:gd name="connsiteX165" fmla="*/ 246385 w 1134770"/>
              <a:gd name="connsiteY165" fmla="*/ 328253 h 987863"/>
              <a:gd name="connsiteX166" fmla="*/ 232395 w 1134770"/>
              <a:gd name="connsiteY166" fmla="*/ 331357 h 987863"/>
              <a:gd name="connsiteX167" fmla="*/ 219959 w 1134770"/>
              <a:gd name="connsiteY167" fmla="*/ 327477 h 987863"/>
              <a:gd name="connsiteX168" fmla="*/ 209078 w 1134770"/>
              <a:gd name="connsiteY168" fmla="*/ 330581 h 987863"/>
              <a:gd name="connsiteX169" fmla="*/ 194310 w 1134770"/>
              <a:gd name="connsiteY169" fmla="*/ 314285 h 987863"/>
              <a:gd name="connsiteX170" fmla="*/ 184983 w 1134770"/>
              <a:gd name="connsiteY170" fmla="*/ 315837 h 987863"/>
              <a:gd name="connsiteX171" fmla="*/ 175656 w 1134770"/>
              <a:gd name="connsiteY171" fmla="*/ 318941 h 987863"/>
              <a:gd name="connsiteX172" fmla="*/ 141458 w 1134770"/>
              <a:gd name="connsiteY172" fmla="*/ 314285 h 987863"/>
              <a:gd name="connsiteX173" fmla="*/ 131354 w 1134770"/>
              <a:gd name="connsiteY173" fmla="*/ 322821 h 987863"/>
              <a:gd name="connsiteX174" fmla="*/ 121249 w 1134770"/>
              <a:gd name="connsiteY174" fmla="*/ 330581 h 987863"/>
              <a:gd name="connsiteX175" fmla="*/ 111145 w 1134770"/>
              <a:gd name="connsiteY175" fmla="*/ 326701 h 987863"/>
              <a:gd name="connsiteX176" fmla="*/ 101818 w 1134770"/>
              <a:gd name="connsiteY176" fmla="*/ 321269 h 987863"/>
              <a:gd name="connsiteX177" fmla="*/ 80833 w 1134770"/>
              <a:gd name="connsiteY177" fmla="*/ 318941 h 987863"/>
              <a:gd name="connsiteX178" fmla="*/ 45080 w 1134770"/>
              <a:gd name="connsiteY178" fmla="*/ 333685 h 987863"/>
              <a:gd name="connsiteX179" fmla="*/ 30312 w 1134770"/>
              <a:gd name="connsiteY179" fmla="*/ 335237 h 987863"/>
              <a:gd name="connsiteX180" fmla="*/ 21763 w 1134770"/>
              <a:gd name="connsiteY180" fmla="*/ 332133 h 987863"/>
              <a:gd name="connsiteX181" fmla="*/ 19431 w 1134770"/>
              <a:gd name="connsiteY181" fmla="*/ 322045 h 987863"/>
              <a:gd name="connsiteX182" fmla="*/ 16322 w 1134770"/>
              <a:gd name="connsiteY182" fmla="*/ 293333 h 987863"/>
              <a:gd name="connsiteX183" fmla="*/ 0 w 1134770"/>
              <a:gd name="connsiteY183" fmla="*/ 273156 h 98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</a:cxnLst>
            <a:rect l="l" t="t" r="r" b="b"/>
            <a:pathLst>
              <a:path w="1134770" h="987863">
                <a:moveTo>
                  <a:pt x="0" y="273156"/>
                </a:moveTo>
                <a:lnTo>
                  <a:pt x="22540" y="242892"/>
                </a:lnTo>
                <a:lnTo>
                  <a:pt x="52852" y="225819"/>
                </a:lnTo>
                <a:lnTo>
                  <a:pt x="64511" y="200987"/>
                </a:lnTo>
                <a:lnTo>
                  <a:pt x="62956" y="172275"/>
                </a:lnTo>
                <a:lnTo>
                  <a:pt x="66843" y="153650"/>
                </a:lnTo>
                <a:lnTo>
                  <a:pt x="76170" y="143562"/>
                </a:lnTo>
                <a:lnTo>
                  <a:pt x="110368" y="155202"/>
                </a:lnTo>
                <a:lnTo>
                  <a:pt x="143012" y="175379"/>
                </a:lnTo>
                <a:lnTo>
                  <a:pt x="205191" y="168395"/>
                </a:lnTo>
                <a:lnTo>
                  <a:pt x="217627" y="181587"/>
                </a:lnTo>
                <a:lnTo>
                  <a:pt x="225400" y="185467"/>
                </a:lnTo>
                <a:lnTo>
                  <a:pt x="236281" y="187019"/>
                </a:lnTo>
                <a:lnTo>
                  <a:pt x="247940" y="191675"/>
                </a:lnTo>
                <a:lnTo>
                  <a:pt x="260375" y="193227"/>
                </a:lnTo>
                <a:lnTo>
                  <a:pt x="293020" y="180035"/>
                </a:lnTo>
                <a:lnTo>
                  <a:pt x="307787" y="177707"/>
                </a:lnTo>
                <a:lnTo>
                  <a:pt x="353644" y="178483"/>
                </a:lnTo>
                <a:lnTo>
                  <a:pt x="384734" y="171499"/>
                </a:lnTo>
                <a:lnTo>
                  <a:pt x="410383" y="159858"/>
                </a:lnTo>
                <a:lnTo>
                  <a:pt x="453908" y="149770"/>
                </a:lnTo>
                <a:lnTo>
                  <a:pt x="469453" y="138906"/>
                </a:lnTo>
                <a:lnTo>
                  <a:pt x="484998" y="134250"/>
                </a:lnTo>
                <a:lnTo>
                  <a:pt x="535518" y="142010"/>
                </a:lnTo>
                <a:lnTo>
                  <a:pt x="565831" y="125714"/>
                </a:lnTo>
                <a:lnTo>
                  <a:pt x="575935" y="107866"/>
                </a:lnTo>
                <a:lnTo>
                  <a:pt x="589148" y="93121"/>
                </a:lnTo>
                <a:lnTo>
                  <a:pt x="595366" y="81481"/>
                </a:lnTo>
                <a:lnTo>
                  <a:pt x="581376" y="42681"/>
                </a:lnTo>
                <a:lnTo>
                  <a:pt x="582930" y="16296"/>
                </a:lnTo>
                <a:lnTo>
                  <a:pt x="593811" y="6208"/>
                </a:lnTo>
                <a:lnTo>
                  <a:pt x="607025" y="776"/>
                </a:lnTo>
                <a:lnTo>
                  <a:pt x="635782" y="0"/>
                </a:lnTo>
                <a:lnTo>
                  <a:pt x="665318" y="4656"/>
                </a:lnTo>
                <a:lnTo>
                  <a:pt x="773354" y="55097"/>
                </a:lnTo>
                <a:lnTo>
                  <a:pt x="784235" y="69065"/>
                </a:lnTo>
                <a:lnTo>
                  <a:pt x="792785" y="86137"/>
                </a:lnTo>
                <a:lnTo>
                  <a:pt x="804443" y="100106"/>
                </a:lnTo>
                <a:lnTo>
                  <a:pt x="818434" y="110194"/>
                </a:lnTo>
                <a:lnTo>
                  <a:pt x="824652" y="113298"/>
                </a:lnTo>
                <a:lnTo>
                  <a:pt x="840974" y="127266"/>
                </a:lnTo>
                <a:lnTo>
                  <a:pt x="852632" y="134250"/>
                </a:lnTo>
                <a:lnTo>
                  <a:pt x="860405" y="146666"/>
                </a:lnTo>
                <a:lnTo>
                  <a:pt x="864291" y="162963"/>
                </a:lnTo>
                <a:lnTo>
                  <a:pt x="888385" y="182363"/>
                </a:lnTo>
                <a:lnTo>
                  <a:pt x="915589" y="179259"/>
                </a:lnTo>
                <a:lnTo>
                  <a:pt x="917143" y="166843"/>
                </a:lnTo>
                <a:lnTo>
                  <a:pt x="921807" y="152874"/>
                </a:lnTo>
                <a:lnTo>
                  <a:pt x="928025" y="150546"/>
                </a:lnTo>
                <a:lnTo>
                  <a:pt x="935797" y="150546"/>
                </a:lnTo>
                <a:lnTo>
                  <a:pt x="947456" y="155202"/>
                </a:lnTo>
                <a:lnTo>
                  <a:pt x="958337" y="162186"/>
                </a:lnTo>
                <a:lnTo>
                  <a:pt x="1008080" y="178483"/>
                </a:lnTo>
                <a:lnTo>
                  <a:pt x="1003417" y="218059"/>
                </a:lnTo>
                <a:lnTo>
                  <a:pt x="998753" y="245220"/>
                </a:lnTo>
                <a:lnTo>
                  <a:pt x="998753" y="277812"/>
                </a:lnTo>
                <a:lnTo>
                  <a:pt x="1001085" y="306525"/>
                </a:lnTo>
                <a:lnTo>
                  <a:pt x="996422" y="334461"/>
                </a:lnTo>
                <a:lnTo>
                  <a:pt x="953674" y="339117"/>
                </a:lnTo>
                <a:lnTo>
                  <a:pt x="926470" y="350757"/>
                </a:lnTo>
                <a:lnTo>
                  <a:pt x="909371" y="391886"/>
                </a:lnTo>
                <a:lnTo>
                  <a:pt x="900044" y="432239"/>
                </a:lnTo>
                <a:lnTo>
                  <a:pt x="889163" y="472591"/>
                </a:lnTo>
                <a:lnTo>
                  <a:pt x="898490" y="513720"/>
                </a:lnTo>
                <a:lnTo>
                  <a:pt x="928025" y="549417"/>
                </a:lnTo>
                <a:lnTo>
                  <a:pt x="938129" y="567265"/>
                </a:lnTo>
                <a:lnTo>
                  <a:pt x="952896" y="635554"/>
                </a:lnTo>
                <a:lnTo>
                  <a:pt x="982431" y="692979"/>
                </a:lnTo>
                <a:lnTo>
                  <a:pt x="989427" y="719363"/>
                </a:lnTo>
                <a:lnTo>
                  <a:pt x="1031398" y="745748"/>
                </a:lnTo>
                <a:lnTo>
                  <a:pt x="1050051" y="761268"/>
                </a:lnTo>
                <a:lnTo>
                  <a:pt x="1056269" y="763596"/>
                </a:lnTo>
                <a:lnTo>
                  <a:pt x="1061710" y="768252"/>
                </a:lnTo>
                <a:lnTo>
                  <a:pt x="1067151" y="777564"/>
                </a:lnTo>
                <a:lnTo>
                  <a:pt x="1074923" y="782996"/>
                </a:lnTo>
                <a:lnTo>
                  <a:pt x="1094354" y="784548"/>
                </a:lnTo>
                <a:lnTo>
                  <a:pt x="1106790" y="789204"/>
                </a:lnTo>
                <a:lnTo>
                  <a:pt x="1111453" y="794636"/>
                </a:lnTo>
                <a:lnTo>
                  <a:pt x="1134770" y="803173"/>
                </a:lnTo>
                <a:lnTo>
                  <a:pt x="1131662" y="818693"/>
                </a:lnTo>
                <a:lnTo>
                  <a:pt x="1119226" y="850509"/>
                </a:lnTo>
                <a:lnTo>
                  <a:pt x="1133993" y="890086"/>
                </a:lnTo>
                <a:lnTo>
                  <a:pt x="1133216" y="918022"/>
                </a:lnTo>
                <a:lnTo>
                  <a:pt x="1102127" y="947511"/>
                </a:lnTo>
                <a:lnTo>
                  <a:pt x="1088136" y="954495"/>
                </a:lnTo>
                <a:lnTo>
                  <a:pt x="1055492" y="952943"/>
                </a:lnTo>
                <a:lnTo>
                  <a:pt x="1022848" y="962255"/>
                </a:lnTo>
                <a:lnTo>
                  <a:pt x="992536" y="979327"/>
                </a:lnTo>
                <a:lnTo>
                  <a:pt x="960669" y="987863"/>
                </a:lnTo>
                <a:lnTo>
                  <a:pt x="952896" y="969239"/>
                </a:lnTo>
                <a:lnTo>
                  <a:pt x="941238" y="952167"/>
                </a:lnTo>
                <a:lnTo>
                  <a:pt x="931134" y="934319"/>
                </a:lnTo>
                <a:lnTo>
                  <a:pt x="923361" y="914918"/>
                </a:lnTo>
                <a:lnTo>
                  <a:pt x="922584" y="887758"/>
                </a:lnTo>
                <a:lnTo>
                  <a:pt x="927247" y="859821"/>
                </a:lnTo>
                <a:lnTo>
                  <a:pt x="928802" y="834213"/>
                </a:lnTo>
                <a:lnTo>
                  <a:pt x="926470" y="808605"/>
                </a:lnTo>
                <a:lnTo>
                  <a:pt x="907039" y="762820"/>
                </a:lnTo>
                <a:lnTo>
                  <a:pt x="870509" y="736435"/>
                </a:lnTo>
                <a:lnTo>
                  <a:pt x="849523" y="730227"/>
                </a:lnTo>
                <a:lnTo>
                  <a:pt x="843305" y="726347"/>
                </a:lnTo>
                <a:lnTo>
                  <a:pt x="826983" y="713931"/>
                </a:lnTo>
                <a:lnTo>
                  <a:pt x="811439" y="713931"/>
                </a:lnTo>
                <a:lnTo>
                  <a:pt x="804443" y="724019"/>
                </a:lnTo>
                <a:lnTo>
                  <a:pt x="800557" y="736435"/>
                </a:lnTo>
                <a:lnTo>
                  <a:pt x="797448" y="761268"/>
                </a:lnTo>
                <a:lnTo>
                  <a:pt x="792008" y="769804"/>
                </a:lnTo>
                <a:lnTo>
                  <a:pt x="775686" y="767476"/>
                </a:lnTo>
                <a:lnTo>
                  <a:pt x="754700" y="750404"/>
                </a:lnTo>
                <a:lnTo>
                  <a:pt x="736824" y="744972"/>
                </a:lnTo>
                <a:lnTo>
                  <a:pt x="699516" y="776012"/>
                </a:lnTo>
                <a:lnTo>
                  <a:pt x="685526" y="793860"/>
                </a:lnTo>
                <a:lnTo>
                  <a:pt x="669204" y="803173"/>
                </a:lnTo>
                <a:lnTo>
                  <a:pt x="641223" y="791532"/>
                </a:lnTo>
                <a:lnTo>
                  <a:pt x="617906" y="802396"/>
                </a:lnTo>
                <a:lnTo>
                  <a:pt x="596143" y="821021"/>
                </a:lnTo>
                <a:lnTo>
                  <a:pt x="580598" y="819469"/>
                </a:lnTo>
                <a:lnTo>
                  <a:pt x="567385" y="807053"/>
                </a:lnTo>
                <a:lnTo>
                  <a:pt x="554949" y="800068"/>
                </a:lnTo>
                <a:lnTo>
                  <a:pt x="523860" y="789204"/>
                </a:lnTo>
                <a:lnTo>
                  <a:pt x="505206" y="791532"/>
                </a:lnTo>
                <a:lnTo>
                  <a:pt x="466344" y="803173"/>
                </a:lnTo>
                <a:lnTo>
                  <a:pt x="453131" y="799292"/>
                </a:lnTo>
                <a:lnTo>
                  <a:pt x="400279" y="755060"/>
                </a:lnTo>
                <a:lnTo>
                  <a:pt x="383957" y="744972"/>
                </a:lnTo>
                <a:lnTo>
                  <a:pt x="368412" y="737987"/>
                </a:lnTo>
                <a:lnTo>
                  <a:pt x="376961" y="731779"/>
                </a:lnTo>
                <a:lnTo>
                  <a:pt x="396392" y="722467"/>
                </a:lnTo>
                <a:lnTo>
                  <a:pt x="400279" y="717811"/>
                </a:lnTo>
                <a:lnTo>
                  <a:pt x="403388" y="712379"/>
                </a:lnTo>
                <a:lnTo>
                  <a:pt x="411160" y="710051"/>
                </a:lnTo>
                <a:lnTo>
                  <a:pt x="419710" y="709275"/>
                </a:lnTo>
                <a:lnTo>
                  <a:pt x="428259" y="699963"/>
                </a:lnTo>
                <a:lnTo>
                  <a:pt x="435254" y="689099"/>
                </a:lnTo>
                <a:lnTo>
                  <a:pt x="432923" y="674354"/>
                </a:lnTo>
                <a:lnTo>
                  <a:pt x="421264" y="666594"/>
                </a:lnTo>
                <a:lnTo>
                  <a:pt x="413492" y="654178"/>
                </a:lnTo>
                <a:lnTo>
                  <a:pt x="412715" y="635554"/>
                </a:lnTo>
                <a:lnTo>
                  <a:pt x="411937" y="633226"/>
                </a:lnTo>
                <a:lnTo>
                  <a:pt x="410383" y="627018"/>
                </a:lnTo>
                <a:lnTo>
                  <a:pt x="414269" y="612274"/>
                </a:lnTo>
                <a:lnTo>
                  <a:pt x="415823" y="598305"/>
                </a:lnTo>
                <a:lnTo>
                  <a:pt x="416601" y="583561"/>
                </a:lnTo>
                <a:lnTo>
                  <a:pt x="411937" y="573473"/>
                </a:lnTo>
                <a:lnTo>
                  <a:pt x="406497" y="564937"/>
                </a:lnTo>
                <a:lnTo>
                  <a:pt x="404942" y="550193"/>
                </a:lnTo>
                <a:lnTo>
                  <a:pt x="400279" y="540104"/>
                </a:lnTo>
                <a:lnTo>
                  <a:pt x="381625" y="523808"/>
                </a:lnTo>
                <a:lnTo>
                  <a:pt x="362971" y="473367"/>
                </a:lnTo>
                <a:lnTo>
                  <a:pt x="360639" y="449311"/>
                </a:lnTo>
                <a:lnTo>
                  <a:pt x="376184" y="432239"/>
                </a:lnTo>
                <a:lnTo>
                  <a:pt x="375407" y="419822"/>
                </a:lnTo>
                <a:lnTo>
                  <a:pt x="370744" y="416718"/>
                </a:lnTo>
                <a:lnTo>
                  <a:pt x="365303" y="408182"/>
                </a:lnTo>
                <a:lnTo>
                  <a:pt x="362194" y="401198"/>
                </a:lnTo>
                <a:lnTo>
                  <a:pt x="349758" y="400422"/>
                </a:lnTo>
                <a:lnTo>
                  <a:pt x="338877" y="394990"/>
                </a:lnTo>
                <a:lnTo>
                  <a:pt x="329550" y="380246"/>
                </a:lnTo>
                <a:lnTo>
                  <a:pt x="324886" y="365502"/>
                </a:lnTo>
                <a:lnTo>
                  <a:pt x="323332" y="353086"/>
                </a:lnTo>
                <a:lnTo>
                  <a:pt x="318668" y="344549"/>
                </a:lnTo>
                <a:lnTo>
                  <a:pt x="318668" y="330581"/>
                </a:lnTo>
                <a:lnTo>
                  <a:pt x="301569" y="332909"/>
                </a:lnTo>
                <a:lnTo>
                  <a:pt x="286802" y="322821"/>
                </a:lnTo>
                <a:lnTo>
                  <a:pt x="273589" y="327477"/>
                </a:lnTo>
                <a:lnTo>
                  <a:pt x="246385" y="328253"/>
                </a:lnTo>
                <a:lnTo>
                  <a:pt x="232395" y="331357"/>
                </a:lnTo>
                <a:lnTo>
                  <a:pt x="219959" y="327477"/>
                </a:lnTo>
                <a:lnTo>
                  <a:pt x="209078" y="330581"/>
                </a:lnTo>
                <a:lnTo>
                  <a:pt x="194310" y="314285"/>
                </a:lnTo>
                <a:lnTo>
                  <a:pt x="184983" y="315837"/>
                </a:lnTo>
                <a:lnTo>
                  <a:pt x="175656" y="318941"/>
                </a:lnTo>
                <a:lnTo>
                  <a:pt x="141458" y="314285"/>
                </a:lnTo>
                <a:lnTo>
                  <a:pt x="131354" y="322821"/>
                </a:lnTo>
                <a:lnTo>
                  <a:pt x="121249" y="330581"/>
                </a:lnTo>
                <a:lnTo>
                  <a:pt x="111145" y="326701"/>
                </a:lnTo>
                <a:lnTo>
                  <a:pt x="101818" y="321269"/>
                </a:lnTo>
                <a:lnTo>
                  <a:pt x="80833" y="318941"/>
                </a:lnTo>
                <a:lnTo>
                  <a:pt x="45080" y="333685"/>
                </a:lnTo>
                <a:lnTo>
                  <a:pt x="30312" y="335237"/>
                </a:lnTo>
                <a:lnTo>
                  <a:pt x="21763" y="332133"/>
                </a:lnTo>
                <a:lnTo>
                  <a:pt x="19431" y="322045"/>
                </a:lnTo>
                <a:lnTo>
                  <a:pt x="16322" y="293333"/>
                </a:lnTo>
                <a:lnTo>
                  <a:pt x="0" y="273156"/>
                </a:lnTo>
                <a:close/>
              </a:path>
            </a:pathLst>
          </a:custGeom>
          <a:solidFill>
            <a:srgbClr val="2E3136">
              <a:alpha val="30000"/>
            </a:srgbClr>
          </a:solidFill>
          <a:ln w="12700" cap="rnd">
            <a:solidFill>
              <a:srgbClr val="C7D9F2"/>
            </a:solidFill>
            <a:prstDash val="solid"/>
            <a:round/>
          </a:ln>
        </p:spPr>
        <p:txBody>
          <a:bodyPr rtlCol="0" anchor="ctr"/>
          <a:lstStyle/>
          <a:p>
            <a:endParaRPr lang="tr-TR"/>
          </a:p>
        </p:txBody>
      </p:sp>
      <p:sp>
        <p:nvSpPr>
          <p:cNvPr id="31" name="Serbest Form 30">
            <a:extLst>
              <a:ext uri="{FF2B5EF4-FFF2-40B4-BE49-F238E27FC236}">
                <a16:creationId xmlns:a16="http://schemas.microsoft.com/office/drawing/2014/main" id="{BFECF628-3861-1497-A3E4-18A15632F331}"/>
              </a:ext>
            </a:extLst>
          </p:cNvPr>
          <p:cNvSpPr/>
          <p:nvPr/>
        </p:nvSpPr>
        <p:spPr>
          <a:xfrm>
            <a:off x="11084524" y="3073293"/>
            <a:ext cx="5146076" cy="1808843"/>
          </a:xfrm>
          <a:custGeom>
            <a:avLst/>
            <a:gdLst>
              <a:gd name="connsiteX0" fmla="*/ 84674 w 2326676"/>
              <a:gd name="connsiteY0" fmla="*/ 0 h 1232725"/>
              <a:gd name="connsiteX1" fmla="*/ 2242002 w 2326676"/>
              <a:gd name="connsiteY1" fmla="*/ 0 h 1232725"/>
              <a:gd name="connsiteX2" fmla="*/ 2326676 w 2326676"/>
              <a:gd name="connsiteY2" fmla="*/ 84674 h 1232725"/>
              <a:gd name="connsiteX3" fmla="*/ 2326676 w 2326676"/>
              <a:gd name="connsiteY3" fmla="*/ 829727 h 1232725"/>
              <a:gd name="connsiteX4" fmla="*/ 2242002 w 2326676"/>
              <a:gd name="connsiteY4" fmla="*/ 914401 h 1232725"/>
              <a:gd name="connsiteX5" fmla="*/ 293731 w 2326676"/>
              <a:gd name="connsiteY5" fmla="*/ 914401 h 1232725"/>
              <a:gd name="connsiteX6" fmla="*/ 0 w 2326676"/>
              <a:gd name="connsiteY6" fmla="*/ 1232725 h 1232725"/>
              <a:gd name="connsiteX7" fmla="*/ 0 w 2326676"/>
              <a:gd name="connsiteY7" fmla="*/ 829727 h 1232725"/>
              <a:gd name="connsiteX8" fmla="*/ 0 w 2326676"/>
              <a:gd name="connsiteY8" fmla="*/ 775525 h 1232725"/>
              <a:gd name="connsiteX9" fmla="*/ 0 w 2326676"/>
              <a:gd name="connsiteY9" fmla="*/ 84674 h 1232725"/>
              <a:gd name="connsiteX10" fmla="*/ 84674 w 2326676"/>
              <a:gd name="connsiteY10" fmla="*/ 0 h 1232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26676" h="1232725">
                <a:moveTo>
                  <a:pt x="84674" y="0"/>
                </a:moveTo>
                <a:lnTo>
                  <a:pt x="2242002" y="0"/>
                </a:lnTo>
                <a:cubicBezTo>
                  <a:pt x="2288766" y="0"/>
                  <a:pt x="2326676" y="37910"/>
                  <a:pt x="2326676" y="84674"/>
                </a:cubicBezTo>
                <a:lnTo>
                  <a:pt x="2326676" y="829727"/>
                </a:lnTo>
                <a:cubicBezTo>
                  <a:pt x="2326676" y="876491"/>
                  <a:pt x="2288766" y="914401"/>
                  <a:pt x="2242002" y="914401"/>
                </a:cubicBezTo>
                <a:lnTo>
                  <a:pt x="293731" y="914401"/>
                </a:lnTo>
                <a:lnTo>
                  <a:pt x="0" y="1232725"/>
                </a:lnTo>
                <a:lnTo>
                  <a:pt x="0" y="829727"/>
                </a:lnTo>
                <a:lnTo>
                  <a:pt x="0" y="775525"/>
                </a:lnTo>
                <a:lnTo>
                  <a:pt x="0" y="84674"/>
                </a:lnTo>
                <a:cubicBezTo>
                  <a:pt x="0" y="37910"/>
                  <a:pt x="37910" y="0"/>
                  <a:pt x="84674" y="0"/>
                </a:cubicBezTo>
                <a:close/>
              </a:path>
            </a:pathLst>
          </a:custGeom>
          <a:gradFill>
            <a:gsLst>
              <a:gs pos="0">
                <a:srgbClr val="0F255A"/>
              </a:gs>
              <a:gs pos="99000">
                <a:srgbClr val="001749"/>
              </a:gs>
            </a:gsLst>
            <a:path path="circle">
              <a:fillToRect t="100000" r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 anchorCtr="0">
            <a:noAutofit/>
          </a:bodyPr>
          <a:lstStyle/>
          <a:p>
            <a:r>
              <a:rPr lang="tr-TR" sz="3000" b="1">
                <a:solidFill>
                  <a:schemeClr val="bg1"/>
                </a:solidFill>
                <a:latin typeface="Avenir Heavy" panose="02000503020000020003" pitchFamily="2" charset="0"/>
              </a:rPr>
              <a:t>Ankara 2</a:t>
            </a:r>
          </a:p>
          <a:p>
            <a:r>
              <a:rPr lang="en-US" sz="1500" dirty="0">
                <a:solidFill>
                  <a:schemeClr val="bg1"/>
                </a:solidFill>
                <a:latin typeface="Avenir Light" panose="020B0402020203020204" pitchFamily="34" charset="77"/>
                <a:ea typeface="TT Interphases"/>
                <a:cs typeface="TT Interphases"/>
                <a:sym typeface="TT Interphases"/>
              </a:rPr>
              <a:t>Develop and implement strategic marketing plans to promote products or services</a:t>
            </a:r>
            <a:endParaRPr lang="tr-TR" sz="1500">
              <a:solidFill>
                <a:schemeClr val="bg1"/>
              </a:solidFill>
              <a:latin typeface="Avenir Light" panose="020B0402020203020204" pitchFamily="34" charset="77"/>
            </a:endParaRPr>
          </a:p>
        </p:txBody>
      </p:sp>
      <p:sp>
        <p:nvSpPr>
          <p:cNvPr id="30" name="Serbest Form 29">
            <a:extLst>
              <a:ext uri="{FF2B5EF4-FFF2-40B4-BE49-F238E27FC236}">
                <a16:creationId xmlns:a16="http://schemas.microsoft.com/office/drawing/2014/main" id="{472932D4-3218-B231-A949-B6A0C4450BE7}"/>
              </a:ext>
            </a:extLst>
          </p:cNvPr>
          <p:cNvSpPr/>
          <p:nvPr/>
        </p:nvSpPr>
        <p:spPr>
          <a:xfrm>
            <a:off x="1864324" y="2710889"/>
            <a:ext cx="5146076" cy="1808843"/>
          </a:xfrm>
          <a:custGeom>
            <a:avLst/>
            <a:gdLst>
              <a:gd name="connsiteX0" fmla="*/ 84674 w 2326676"/>
              <a:gd name="connsiteY0" fmla="*/ 0 h 1232725"/>
              <a:gd name="connsiteX1" fmla="*/ 2242002 w 2326676"/>
              <a:gd name="connsiteY1" fmla="*/ 0 h 1232725"/>
              <a:gd name="connsiteX2" fmla="*/ 2326676 w 2326676"/>
              <a:gd name="connsiteY2" fmla="*/ 84674 h 1232725"/>
              <a:gd name="connsiteX3" fmla="*/ 2326676 w 2326676"/>
              <a:gd name="connsiteY3" fmla="*/ 775525 h 1232725"/>
              <a:gd name="connsiteX4" fmla="*/ 2326676 w 2326676"/>
              <a:gd name="connsiteY4" fmla="*/ 829727 h 1232725"/>
              <a:gd name="connsiteX5" fmla="*/ 2326676 w 2326676"/>
              <a:gd name="connsiteY5" fmla="*/ 1232725 h 1232725"/>
              <a:gd name="connsiteX6" fmla="*/ 2032945 w 2326676"/>
              <a:gd name="connsiteY6" fmla="*/ 914401 h 1232725"/>
              <a:gd name="connsiteX7" fmla="*/ 84674 w 2326676"/>
              <a:gd name="connsiteY7" fmla="*/ 914401 h 1232725"/>
              <a:gd name="connsiteX8" fmla="*/ 0 w 2326676"/>
              <a:gd name="connsiteY8" fmla="*/ 829727 h 1232725"/>
              <a:gd name="connsiteX9" fmla="*/ 0 w 2326676"/>
              <a:gd name="connsiteY9" fmla="*/ 84674 h 1232725"/>
              <a:gd name="connsiteX10" fmla="*/ 84674 w 2326676"/>
              <a:gd name="connsiteY10" fmla="*/ 0 h 1232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26676" h="1232725">
                <a:moveTo>
                  <a:pt x="84674" y="0"/>
                </a:moveTo>
                <a:lnTo>
                  <a:pt x="2242002" y="0"/>
                </a:lnTo>
                <a:cubicBezTo>
                  <a:pt x="2288766" y="0"/>
                  <a:pt x="2326676" y="37910"/>
                  <a:pt x="2326676" y="84674"/>
                </a:cubicBezTo>
                <a:lnTo>
                  <a:pt x="2326676" y="775525"/>
                </a:lnTo>
                <a:lnTo>
                  <a:pt x="2326676" y="829727"/>
                </a:lnTo>
                <a:lnTo>
                  <a:pt x="2326676" y="1232725"/>
                </a:lnTo>
                <a:lnTo>
                  <a:pt x="2032945" y="914401"/>
                </a:lnTo>
                <a:lnTo>
                  <a:pt x="84674" y="914401"/>
                </a:lnTo>
                <a:cubicBezTo>
                  <a:pt x="37910" y="914401"/>
                  <a:pt x="0" y="876491"/>
                  <a:pt x="0" y="829727"/>
                </a:cubicBezTo>
                <a:lnTo>
                  <a:pt x="0" y="84674"/>
                </a:lnTo>
                <a:cubicBezTo>
                  <a:pt x="0" y="37910"/>
                  <a:pt x="37910" y="0"/>
                  <a:pt x="84674" y="0"/>
                </a:cubicBezTo>
                <a:close/>
              </a:path>
            </a:pathLst>
          </a:custGeom>
          <a:gradFill>
            <a:gsLst>
              <a:gs pos="0">
                <a:srgbClr val="0F255A"/>
              </a:gs>
              <a:gs pos="99000">
                <a:srgbClr val="001749"/>
              </a:gs>
            </a:gsLst>
            <a:path path="circle">
              <a:fillToRect t="100000" r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 anchorCtr="0">
            <a:noAutofit/>
          </a:bodyPr>
          <a:lstStyle/>
          <a:p>
            <a:r>
              <a:rPr lang="tr-TR" sz="3000" b="1">
                <a:solidFill>
                  <a:schemeClr val="bg1"/>
                </a:solidFill>
                <a:latin typeface="Avenir Heavy" panose="02000503020000020003" pitchFamily="2" charset="0"/>
              </a:rPr>
              <a:t>Ankara 1</a:t>
            </a:r>
          </a:p>
          <a:p>
            <a:r>
              <a:rPr lang="en-US" sz="1500" dirty="0">
                <a:solidFill>
                  <a:schemeClr val="bg1"/>
                </a:solidFill>
                <a:latin typeface="Avenir Light" panose="020B0402020203020204" pitchFamily="34" charset="77"/>
                <a:ea typeface="TT Interphases"/>
                <a:cs typeface="TT Interphases"/>
                <a:sym typeface="TT Interphases"/>
              </a:rPr>
              <a:t>Develop and implement strategic marketing plans to promote products or services</a:t>
            </a:r>
            <a:endParaRPr lang="tr-TR" sz="1500">
              <a:solidFill>
                <a:schemeClr val="bg1"/>
              </a:solidFill>
              <a:latin typeface="Avenir Light" panose="020B0402020203020204" pitchFamily="34" charset="77"/>
            </a:endParaRPr>
          </a:p>
        </p:txBody>
      </p:sp>
      <p:sp>
        <p:nvSpPr>
          <p:cNvPr id="32" name="Serbest Form 31">
            <a:extLst>
              <a:ext uri="{FF2B5EF4-FFF2-40B4-BE49-F238E27FC236}">
                <a16:creationId xmlns:a16="http://schemas.microsoft.com/office/drawing/2014/main" id="{60DB3E3D-ADEA-6586-EAAA-A48CD7E10AAB}"/>
              </a:ext>
            </a:extLst>
          </p:cNvPr>
          <p:cNvSpPr/>
          <p:nvPr/>
        </p:nvSpPr>
        <p:spPr>
          <a:xfrm>
            <a:off x="3998126" y="5530289"/>
            <a:ext cx="5146076" cy="1808843"/>
          </a:xfrm>
          <a:custGeom>
            <a:avLst/>
            <a:gdLst>
              <a:gd name="connsiteX0" fmla="*/ 84674 w 2326676"/>
              <a:gd name="connsiteY0" fmla="*/ 0 h 1232725"/>
              <a:gd name="connsiteX1" fmla="*/ 2242002 w 2326676"/>
              <a:gd name="connsiteY1" fmla="*/ 0 h 1232725"/>
              <a:gd name="connsiteX2" fmla="*/ 2326676 w 2326676"/>
              <a:gd name="connsiteY2" fmla="*/ 84674 h 1232725"/>
              <a:gd name="connsiteX3" fmla="*/ 2326676 w 2326676"/>
              <a:gd name="connsiteY3" fmla="*/ 775525 h 1232725"/>
              <a:gd name="connsiteX4" fmla="*/ 2326676 w 2326676"/>
              <a:gd name="connsiteY4" fmla="*/ 829727 h 1232725"/>
              <a:gd name="connsiteX5" fmla="*/ 2326676 w 2326676"/>
              <a:gd name="connsiteY5" fmla="*/ 1232725 h 1232725"/>
              <a:gd name="connsiteX6" fmla="*/ 2032945 w 2326676"/>
              <a:gd name="connsiteY6" fmla="*/ 914401 h 1232725"/>
              <a:gd name="connsiteX7" fmla="*/ 84674 w 2326676"/>
              <a:gd name="connsiteY7" fmla="*/ 914401 h 1232725"/>
              <a:gd name="connsiteX8" fmla="*/ 0 w 2326676"/>
              <a:gd name="connsiteY8" fmla="*/ 829727 h 1232725"/>
              <a:gd name="connsiteX9" fmla="*/ 0 w 2326676"/>
              <a:gd name="connsiteY9" fmla="*/ 84674 h 1232725"/>
              <a:gd name="connsiteX10" fmla="*/ 84674 w 2326676"/>
              <a:gd name="connsiteY10" fmla="*/ 0 h 1232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26676" h="1232725">
                <a:moveTo>
                  <a:pt x="84674" y="0"/>
                </a:moveTo>
                <a:lnTo>
                  <a:pt x="2242002" y="0"/>
                </a:lnTo>
                <a:cubicBezTo>
                  <a:pt x="2288766" y="0"/>
                  <a:pt x="2326676" y="37910"/>
                  <a:pt x="2326676" y="84674"/>
                </a:cubicBezTo>
                <a:lnTo>
                  <a:pt x="2326676" y="775525"/>
                </a:lnTo>
                <a:lnTo>
                  <a:pt x="2326676" y="829727"/>
                </a:lnTo>
                <a:lnTo>
                  <a:pt x="2326676" y="1232725"/>
                </a:lnTo>
                <a:lnTo>
                  <a:pt x="2032945" y="914401"/>
                </a:lnTo>
                <a:lnTo>
                  <a:pt x="84674" y="914401"/>
                </a:lnTo>
                <a:cubicBezTo>
                  <a:pt x="37910" y="914401"/>
                  <a:pt x="0" y="876491"/>
                  <a:pt x="0" y="829727"/>
                </a:cubicBezTo>
                <a:lnTo>
                  <a:pt x="0" y="84674"/>
                </a:lnTo>
                <a:cubicBezTo>
                  <a:pt x="0" y="37910"/>
                  <a:pt x="37910" y="0"/>
                  <a:pt x="84674" y="0"/>
                </a:cubicBezTo>
                <a:close/>
              </a:path>
            </a:pathLst>
          </a:custGeom>
          <a:gradFill>
            <a:gsLst>
              <a:gs pos="0">
                <a:srgbClr val="0F255A"/>
              </a:gs>
              <a:gs pos="99000">
                <a:srgbClr val="001749"/>
              </a:gs>
            </a:gsLst>
            <a:path path="circle">
              <a:fillToRect t="100000" r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 anchorCtr="0">
            <a:noAutofit/>
          </a:bodyPr>
          <a:lstStyle/>
          <a:p>
            <a:r>
              <a:rPr lang="tr-TR" sz="3000" b="1">
                <a:solidFill>
                  <a:schemeClr val="bg1"/>
                </a:solidFill>
                <a:latin typeface="Avenir Heavy" panose="02000503020000020003" pitchFamily="2" charset="0"/>
              </a:rPr>
              <a:t>Ankara 3</a:t>
            </a:r>
          </a:p>
          <a:p>
            <a:r>
              <a:rPr lang="en-US" sz="1500" dirty="0">
                <a:solidFill>
                  <a:schemeClr val="bg1"/>
                </a:solidFill>
                <a:latin typeface="Avenir Light" panose="020B0402020203020204" pitchFamily="34" charset="77"/>
                <a:ea typeface="TT Interphases"/>
                <a:cs typeface="TT Interphases"/>
                <a:sym typeface="TT Interphases"/>
              </a:rPr>
              <a:t>Develop and implement strategic marketing plans to promote products or services</a:t>
            </a:r>
            <a:endParaRPr lang="tr-TR" sz="1500">
              <a:solidFill>
                <a:schemeClr val="bg1"/>
              </a:solidFill>
              <a:latin typeface="Avenir Light" panose="020B04020202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72658463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5866E7-3F37-CE49-86CC-317CF9333A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0090AE57-CDD4-4FEF-E653-F71433E21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2E3136"/>
                </a:solidFill>
              </a:rPr>
              <a:pPr/>
              <a:t>45</a:t>
            </a:fld>
            <a:endParaRPr lang="en-US">
              <a:solidFill>
                <a:srgbClr val="2E3136"/>
              </a:solidFill>
            </a:endParaRPr>
          </a:p>
        </p:txBody>
      </p:sp>
      <p:sp>
        <p:nvSpPr>
          <p:cNvPr id="3" name="Başlık 2">
            <a:extLst>
              <a:ext uri="{FF2B5EF4-FFF2-40B4-BE49-F238E27FC236}">
                <a16:creationId xmlns:a16="http://schemas.microsoft.com/office/drawing/2014/main" id="{24DF1531-A566-B5D0-CF4A-FDBC93528E3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66801" y="1127125"/>
            <a:ext cx="16154399" cy="1081088"/>
          </a:xfrm>
        </p:spPr>
        <p:txBody>
          <a:bodyPr/>
          <a:lstStyle/>
          <a:p>
            <a:r>
              <a:rPr lang="tr-TR">
                <a:solidFill>
                  <a:srgbClr val="0F255A"/>
                </a:solidFill>
              </a:rPr>
              <a:t>Hedefler</a:t>
            </a:r>
          </a:p>
        </p:txBody>
      </p:sp>
      <p:sp>
        <p:nvSpPr>
          <p:cNvPr id="4" name="Yuvarlatılmış Dikdörtgen 3">
            <a:extLst>
              <a:ext uri="{FF2B5EF4-FFF2-40B4-BE49-F238E27FC236}">
                <a16:creationId xmlns:a16="http://schemas.microsoft.com/office/drawing/2014/main" id="{F051D6C1-5B25-DB00-58FA-89DAF5DDB4FC}"/>
              </a:ext>
            </a:extLst>
          </p:cNvPr>
          <p:cNvSpPr/>
          <p:nvPr/>
        </p:nvSpPr>
        <p:spPr>
          <a:xfrm>
            <a:off x="1090613" y="2476500"/>
            <a:ext cx="5175716" cy="3024179"/>
          </a:xfrm>
          <a:prstGeom prst="roundRect">
            <a:avLst>
              <a:gd name="adj" fmla="val 673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60000" rIns="360000" bIns="360000" rtlCol="0" anchor="t"/>
          <a:lstStyle/>
          <a:p>
            <a:r>
              <a:rPr lang="tr-TR" sz="3000" b="1">
                <a:solidFill>
                  <a:srgbClr val="0F255A"/>
                </a:solidFill>
                <a:latin typeface="Bahnschrift" panose="020B0502040204020203" pitchFamily="34" charset="0"/>
              </a:rPr>
              <a:t>Ürün Satış</a:t>
            </a:r>
          </a:p>
          <a:p>
            <a:endParaRPr lang="tr-TR">
              <a:solidFill>
                <a:srgbClr val="0F255A"/>
              </a:solidFill>
              <a:latin typeface="Bahnschrift" panose="020B0502040204020203" pitchFamily="34" charset="0"/>
            </a:endParaRPr>
          </a:p>
          <a:p>
            <a:r>
              <a:rPr lang="en-US" sz="1500" dirty="0">
                <a:solidFill>
                  <a:srgbClr val="0F255A"/>
                </a:solidFill>
                <a:latin typeface="Bahnschrift Light" panose="020B0502040204020203" pitchFamily="34" charset="0"/>
                <a:sym typeface="TT Interphases"/>
              </a:rPr>
              <a:t>Develop and implement strategic marketing plans to promote products or services</a:t>
            </a:r>
          </a:p>
          <a:p>
            <a:endParaRPr lang="tr-TR">
              <a:solidFill>
                <a:srgbClr val="0F255A"/>
              </a:solidFill>
              <a:latin typeface="Bahnschrift" panose="020B0502040204020203" pitchFamily="34" charset="0"/>
            </a:endParaRP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8258EE49-F3DB-019C-AA8E-85246DFF8DCC}"/>
              </a:ext>
            </a:extLst>
          </p:cNvPr>
          <p:cNvSpPr txBox="1"/>
          <p:nvPr/>
        </p:nvSpPr>
        <p:spPr>
          <a:xfrm>
            <a:off x="1555644" y="4612945"/>
            <a:ext cx="4176717" cy="3904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359"/>
              </a:lnSpc>
              <a:spcBef>
                <a:spcPct val="0"/>
              </a:spcBef>
            </a:pPr>
            <a:r>
              <a:rPr lang="en-US" sz="2000" b="1" dirty="0">
                <a:solidFill>
                  <a:srgbClr val="2E3136"/>
                </a:solidFill>
                <a:latin typeface="Bahnschrift" panose="020B0502040204020203" pitchFamily="34" charset="0"/>
                <a:ea typeface="TT Interphases Bold"/>
                <a:cs typeface="TT Interphases Bold"/>
                <a:sym typeface="TT Interphases Bold"/>
              </a:rPr>
              <a:t>1.000 </a:t>
            </a:r>
            <a:r>
              <a:rPr lang="en-US" sz="2000" dirty="0">
                <a:solidFill>
                  <a:srgbClr val="2E3136"/>
                </a:solidFill>
                <a:latin typeface="Bahnschrift" panose="020B0502040204020203" pitchFamily="34" charset="0"/>
                <a:ea typeface="TT Interphases Bold"/>
                <a:cs typeface="TT Interphases Bold"/>
                <a:sym typeface="TT Interphases Bold"/>
              </a:rPr>
              <a:t>Adet/yıl</a:t>
            </a:r>
          </a:p>
        </p:txBody>
      </p:sp>
      <p:sp>
        <p:nvSpPr>
          <p:cNvPr id="31" name="Yuvarlatılmış Dikdörtgen 30">
            <a:extLst>
              <a:ext uri="{FF2B5EF4-FFF2-40B4-BE49-F238E27FC236}">
                <a16:creationId xmlns:a16="http://schemas.microsoft.com/office/drawing/2014/main" id="{63982D68-0D46-BE67-138E-B513538115CE}"/>
              </a:ext>
            </a:extLst>
          </p:cNvPr>
          <p:cNvSpPr/>
          <p:nvPr/>
        </p:nvSpPr>
        <p:spPr>
          <a:xfrm>
            <a:off x="1535845" y="5074748"/>
            <a:ext cx="3601199" cy="10977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2E3136"/>
              </a:solidFill>
              <a:latin typeface="Bahnschrift" panose="020B0502040204020203" pitchFamily="34" charset="0"/>
            </a:endParaRPr>
          </a:p>
        </p:txBody>
      </p:sp>
      <p:sp>
        <p:nvSpPr>
          <p:cNvPr id="32" name="Yuvarlatılmış Dikdörtgen 31">
            <a:extLst>
              <a:ext uri="{FF2B5EF4-FFF2-40B4-BE49-F238E27FC236}">
                <a16:creationId xmlns:a16="http://schemas.microsoft.com/office/drawing/2014/main" id="{9B28DB19-C885-4CAE-8FC6-3C7BC4C2F98C}"/>
              </a:ext>
            </a:extLst>
          </p:cNvPr>
          <p:cNvSpPr/>
          <p:nvPr/>
        </p:nvSpPr>
        <p:spPr>
          <a:xfrm>
            <a:off x="1535845" y="5074748"/>
            <a:ext cx="2915400" cy="109779"/>
          </a:xfrm>
          <a:prstGeom prst="roundRect">
            <a:avLst>
              <a:gd name="adj" fmla="val 50000"/>
            </a:avLst>
          </a:prstGeom>
          <a:solidFill>
            <a:srgbClr val="F02D7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2E3136"/>
              </a:solidFill>
              <a:latin typeface="Bahnschrift" panose="020B0502040204020203" pitchFamily="34" charset="0"/>
            </a:endParaRPr>
          </a:p>
        </p:txBody>
      </p:sp>
      <p:sp>
        <p:nvSpPr>
          <p:cNvPr id="49" name="TextBox 8">
            <a:extLst>
              <a:ext uri="{FF2B5EF4-FFF2-40B4-BE49-F238E27FC236}">
                <a16:creationId xmlns:a16="http://schemas.microsoft.com/office/drawing/2014/main" id="{A5B87CAE-A57A-53BF-4EF8-7B86F9159058}"/>
              </a:ext>
            </a:extLst>
          </p:cNvPr>
          <p:cNvSpPr txBox="1"/>
          <p:nvPr/>
        </p:nvSpPr>
        <p:spPr>
          <a:xfrm>
            <a:off x="5289443" y="4997497"/>
            <a:ext cx="747081" cy="282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2240"/>
              </a:lnSpc>
            </a:pPr>
            <a:r>
              <a:rPr lang="en-US" sz="2000" dirty="0">
                <a:solidFill>
                  <a:srgbClr val="2E3136"/>
                </a:solidFill>
                <a:latin typeface="Bahnschrift" panose="020B0502040204020203" pitchFamily="34" charset="0"/>
                <a:ea typeface="TT Interphases"/>
                <a:cs typeface="TT Interphases"/>
                <a:sym typeface="TT Interphases"/>
              </a:rPr>
              <a:t>%70</a:t>
            </a:r>
          </a:p>
        </p:txBody>
      </p:sp>
      <p:sp>
        <p:nvSpPr>
          <p:cNvPr id="5" name="Yuvarlatılmış Dikdörtgen 3">
            <a:extLst>
              <a:ext uri="{FF2B5EF4-FFF2-40B4-BE49-F238E27FC236}">
                <a16:creationId xmlns:a16="http://schemas.microsoft.com/office/drawing/2014/main" id="{3CD595D5-4748-3994-5239-5024607FFEC3}"/>
              </a:ext>
            </a:extLst>
          </p:cNvPr>
          <p:cNvSpPr/>
          <p:nvPr/>
        </p:nvSpPr>
        <p:spPr>
          <a:xfrm>
            <a:off x="6570559" y="2476500"/>
            <a:ext cx="5175716" cy="3024179"/>
          </a:xfrm>
          <a:prstGeom prst="roundRect">
            <a:avLst>
              <a:gd name="adj" fmla="val 673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60000" rIns="360000" bIns="360000" rtlCol="0" anchor="t"/>
          <a:lstStyle/>
          <a:p>
            <a:r>
              <a:rPr lang="tr-TR" sz="3000" b="1">
                <a:solidFill>
                  <a:srgbClr val="0F255A"/>
                </a:solidFill>
                <a:latin typeface="Bahnschrift" panose="020B0502040204020203" pitchFamily="34" charset="0"/>
              </a:rPr>
              <a:t>Ürün Satış</a:t>
            </a:r>
          </a:p>
          <a:p>
            <a:endParaRPr lang="tr-TR">
              <a:solidFill>
                <a:srgbClr val="0F255A"/>
              </a:solidFill>
              <a:latin typeface="Bahnschrift" panose="020B0502040204020203" pitchFamily="34" charset="0"/>
            </a:endParaRPr>
          </a:p>
          <a:p>
            <a:r>
              <a:rPr lang="en-US" sz="1500" dirty="0">
                <a:solidFill>
                  <a:srgbClr val="0F255A"/>
                </a:solidFill>
                <a:latin typeface="Bahnschrift Light" panose="020B0502040204020203" pitchFamily="34" charset="0"/>
                <a:ea typeface="TT Interphases"/>
                <a:cs typeface="TT Interphases"/>
                <a:sym typeface="TT Interphases"/>
              </a:rPr>
              <a:t>Develop and implement strategic marketing plans to promote products or services</a:t>
            </a:r>
          </a:p>
          <a:p>
            <a:endParaRPr lang="tr-TR">
              <a:solidFill>
                <a:srgbClr val="0F255A"/>
              </a:solidFill>
              <a:latin typeface="Bahnschrift" panose="020B05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F06AF2-B558-4209-2FD3-18AB36341B15}"/>
              </a:ext>
            </a:extLst>
          </p:cNvPr>
          <p:cNvSpPr txBox="1"/>
          <p:nvPr/>
        </p:nvSpPr>
        <p:spPr>
          <a:xfrm>
            <a:off x="7035590" y="4612945"/>
            <a:ext cx="4176717" cy="3904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359"/>
              </a:lnSpc>
              <a:spcBef>
                <a:spcPct val="0"/>
              </a:spcBef>
            </a:pPr>
            <a:r>
              <a:rPr lang="en-US" sz="2000" b="1" dirty="0">
                <a:solidFill>
                  <a:srgbClr val="2E3136"/>
                </a:solidFill>
                <a:latin typeface="Bahnschrift" panose="020B0502040204020203" pitchFamily="34" charset="0"/>
                <a:ea typeface="TT Interphases Bold"/>
                <a:cs typeface="TT Interphases Bold"/>
                <a:sym typeface="TT Interphases Bold"/>
              </a:rPr>
              <a:t>1.000 </a:t>
            </a:r>
            <a:r>
              <a:rPr lang="en-US" sz="2000" dirty="0">
                <a:solidFill>
                  <a:srgbClr val="2E3136"/>
                </a:solidFill>
                <a:latin typeface="Bahnschrift" panose="020B0502040204020203" pitchFamily="34" charset="0"/>
                <a:ea typeface="TT Interphases Bold"/>
                <a:cs typeface="TT Interphases Bold"/>
                <a:sym typeface="TT Interphases Bold"/>
              </a:rPr>
              <a:t>Adet/yıl</a:t>
            </a:r>
          </a:p>
        </p:txBody>
      </p:sp>
      <p:sp>
        <p:nvSpPr>
          <p:cNvPr id="8" name="Yuvarlatılmış Dikdörtgen 30">
            <a:extLst>
              <a:ext uri="{FF2B5EF4-FFF2-40B4-BE49-F238E27FC236}">
                <a16:creationId xmlns:a16="http://schemas.microsoft.com/office/drawing/2014/main" id="{0B74A300-3392-864F-80F6-9AA10D3052DD}"/>
              </a:ext>
            </a:extLst>
          </p:cNvPr>
          <p:cNvSpPr/>
          <p:nvPr/>
        </p:nvSpPr>
        <p:spPr>
          <a:xfrm>
            <a:off x="7015791" y="5074748"/>
            <a:ext cx="3601199" cy="10977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2E3136"/>
              </a:solidFill>
              <a:latin typeface="Bahnschrift" panose="020B0502040204020203" pitchFamily="34" charset="0"/>
            </a:endParaRPr>
          </a:p>
        </p:txBody>
      </p:sp>
      <p:sp>
        <p:nvSpPr>
          <p:cNvPr id="9" name="Yuvarlatılmış Dikdörtgen 31">
            <a:extLst>
              <a:ext uri="{FF2B5EF4-FFF2-40B4-BE49-F238E27FC236}">
                <a16:creationId xmlns:a16="http://schemas.microsoft.com/office/drawing/2014/main" id="{6AE79D19-BD44-D570-2889-90B9AD71B131}"/>
              </a:ext>
            </a:extLst>
          </p:cNvPr>
          <p:cNvSpPr/>
          <p:nvPr/>
        </p:nvSpPr>
        <p:spPr>
          <a:xfrm>
            <a:off x="7015791" y="5074748"/>
            <a:ext cx="2915400" cy="109779"/>
          </a:xfrm>
          <a:prstGeom prst="roundRect">
            <a:avLst>
              <a:gd name="adj" fmla="val 50000"/>
            </a:avLst>
          </a:prstGeom>
          <a:solidFill>
            <a:srgbClr val="F02D7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2E3136"/>
              </a:solidFill>
              <a:latin typeface="Bahnschrift" panose="020B0502040204020203" pitchFamily="34" charset="0"/>
            </a:endParaRPr>
          </a:p>
        </p:txBody>
      </p:sp>
      <p:sp>
        <p:nvSpPr>
          <p:cNvPr id="10" name="TextBox 8">
            <a:extLst>
              <a:ext uri="{FF2B5EF4-FFF2-40B4-BE49-F238E27FC236}">
                <a16:creationId xmlns:a16="http://schemas.microsoft.com/office/drawing/2014/main" id="{468A572C-78C9-0624-2AF6-D6D7A60AB686}"/>
              </a:ext>
            </a:extLst>
          </p:cNvPr>
          <p:cNvSpPr txBox="1"/>
          <p:nvPr/>
        </p:nvSpPr>
        <p:spPr>
          <a:xfrm>
            <a:off x="10769389" y="4997497"/>
            <a:ext cx="747081" cy="282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2240"/>
              </a:lnSpc>
            </a:pPr>
            <a:r>
              <a:rPr lang="en-US" sz="2000" dirty="0">
                <a:solidFill>
                  <a:srgbClr val="2E3136"/>
                </a:solidFill>
                <a:latin typeface="Bahnschrift" panose="020B0502040204020203" pitchFamily="34" charset="0"/>
                <a:ea typeface="TT Interphases"/>
                <a:cs typeface="TT Interphases"/>
                <a:sym typeface="TT Interphases"/>
              </a:rPr>
              <a:t>%70</a:t>
            </a:r>
          </a:p>
        </p:txBody>
      </p:sp>
      <p:sp>
        <p:nvSpPr>
          <p:cNvPr id="11" name="Yuvarlatılmış Dikdörtgen 3">
            <a:extLst>
              <a:ext uri="{FF2B5EF4-FFF2-40B4-BE49-F238E27FC236}">
                <a16:creationId xmlns:a16="http://schemas.microsoft.com/office/drawing/2014/main" id="{8622221A-F35B-A4AF-92B9-32602C89FC00}"/>
              </a:ext>
            </a:extLst>
          </p:cNvPr>
          <p:cNvSpPr/>
          <p:nvPr/>
        </p:nvSpPr>
        <p:spPr>
          <a:xfrm>
            <a:off x="12021671" y="2476500"/>
            <a:ext cx="5175716" cy="3024179"/>
          </a:xfrm>
          <a:prstGeom prst="roundRect">
            <a:avLst>
              <a:gd name="adj" fmla="val 673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60000" rIns="360000" bIns="360000" rtlCol="0" anchor="t"/>
          <a:lstStyle/>
          <a:p>
            <a:r>
              <a:rPr lang="tr-TR" sz="3000" b="1">
                <a:solidFill>
                  <a:srgbClr val="0F255A"/>
                </a:solidFill>
                <a:latin typeface="Bahnschrift" panose="020B0502040204020203" pitchFamily="34" charset="0"/>
              </a:rPr>
              <a:t>Ürün Satış</a:t>
            </a:r>
          </a:p>
          <a:p>
            <a:endParaRPr lang="tr-TR">
              <a:solidFill>
                <a:srgbClr val="0F255A"/>
              </a:solidFill>
              <a:latin typeface="Bahnschrift" panose="020B0502040204020203" pitchFamily="34" charset="0"/>
            </a:endParaRPr>
          </a:p>
          <a:p>
            <a:r>
              <a:rPr lang="en-US" sz="1500" dirty="0">
                <a:solidFill>
                  <a:srgbClr val="0F255A"/>
                </a:solidFill>
                <a:latin typeface="Bahnschrift Light" panose="020B0502040204020203" pitchFamily="34" charset="0"/>
                <a:ea typeface="TT Interphases"/>
                <a:cs typeface="TT Interphases"/>
                <a:sym typeface="TT Interphases"/>
              </a:rPr>
              <a:t>Develop and implement strategic marketing plans to promote products or services</a:t>
            </a:r>
          </a:p>
          <a:p>
            <a:endParaRPr lang="tr-TR">
              <a:solidFill>
                <a:srgbClr val="0F255A"/>
              </a:solidFill>
              <a:latin typeface="Bahnschrift" panose="020B0502040204020203" pitchFamily="34" charset="0"/>
            </a:endParaRPr>
          </a:p>
        </p:txBody>
      </p:sp>
      <p:sp>
        <p:nvSpPr>
          <p:cNvPr id="12" name="TextBox 5">
            <a:extLst>
              <a:ext uri="{FF2B5EF4-FFF2-40B4-BE49-F238E27FC236}">
                <a16:creationId xmlns:a16="http://schemas.microsoft.com/office/drawing/2014/main" id="{690EBDA5-C111-5EA2-2EDA-1B7B16D45663}"/>
              </a:ext>
            </a:extLst>
          </p:cNvPr>
          <p:cNvSpPr txBox="1"/>
          <p:nvPr/>
        </p:nvSpPr>
        <p:spPr>
          <a:xfrm>
            <a:off x="12486702" y="4612945"/>
            <a:ext cx="4176717" cy="3904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359"/>
              </a:lnSpc>
              <a:spcBef>
                <a:spcPct val="0"/>
              </a:spcBef>
            </a:pPr>
            <a:r>
              <a:rPr lang="en-US" sz="2000" b="1" dirty="0">
                <a:solidFill>
                  <a:srgbClr val="2E3136"/>
                </a:solidFill>
                <a:latin typeface="Bahnschrift" panose="020B0502040204020203" pitchFamily="34" charset="0"/>
                <a:ea typeface="TT Interphases Bold"/>
                <a:cs typeface="TT Interphases Bold"/>
                <a:sym typeface="TT Interphases Bold"/>
              </a:rPr>
              <a:t>1.000 </a:t>
            </a:r>
            <a:r>
              <a:rPr lang="en-US" sz="2000" dirty="0">
                <a:solidFill>
                  <a:srgbClr val="2E3136"/>
                </a:solidFill>
                <a:latin typeface="Bahnschrift" panose="020B0502040204020203" pitchFamily="34" charset="0"/>
                <a:ea typeface="TT Interphases Bold"/>
                <a:cs typeface="TT Interphases Bold"/>
                <a:sym typeface="TT Interphases Bold"/>
              </a:rPr>
              <a:t>Adet/yıl</a:t>
            </a:r>
          </a:p>
        </p:txBody>
      </p:sp>
      <p:sp>
        <p:nvSpPr>
          <p:cNvPr id="13" name="Yuvarlatılmış Dikdörtgen 30">
            <a:extLst>
              <a:ext uri="{FF2B5EF4-FFF2-40B4-BE49-F238E27FC236}">
                <a16:creationId xmlns:a16="http://schemas.microsoft.com/office/drawing/2014/main" id="{AE98A4A8-4B83-A3F2-E65F-42296A69F4E0}"/>
              </a:ext>
            </a:extLst>
          </p:cNvPr>
          <p:cNvSpPr/>
          <p:nvPr/>
        </p:nvSpPr>
        <p:spPr>
          <a:xfrm>
            <a:off x="12466903" y="5074748"/>
            <a:ext cx="3601199" cy="10977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2E3136"/>
              </a:solidFill>
              <a:latin typeface="Bahnschrift" panose="020B0502040204020203" pitchFamily="34" charset="0"/>
            </a:endParaRPr>
          </a:p>
        </p:txBody>
      </p:sp>
      <p:sp>
        <p:nvSpPr>
          <p:cNvPr id="20" name="Yuvarlatılmış Dikdörtgen 31">
            <a:extLst>
              <a:ext uri="{FF2B5EF4-FFF2-40B4-BE49-F238E27FC236}">
                <a16:creationId xmlns:a16="http://schemas.microsoft.com/office/drawing/2014/main" id="{8755BF5E-A348-E122-6932-A3F401EAB611}"/>
              </a:ext>
            </a:extLst>
          </p:cNvPr>
          <p:cNvSpPr/>
          <p:nvPr/>
        </p:nvSpPr>
        <p:spPr>
          <a:xfrm>
            <a:off x="12466903" y="5074748"/>
            <a:ext cx="2915400" cy="109779"/>
          </a:xfrm>
          <a:prstGeom prst="roundRect">
            <a:avLst>
              <a:gd name="adj" fmla="val 50000"/>
            </a:avLst>
          </a:prstGeom>
          <a:solidFill>
            <a:srgbClr val="F02D7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2E3136"/>
              </a:solidFill>
              <a:latin typeface="Bahnschrift" panose="020B0502040204020203" pitchFamily="34" charset="0"/>
            </a:endParaRPr>
          </a:p>
        </p:txBody>
      </p:sp>
      <p:sp>
        <p:nvSpPr>
          <p:cNvPr id="21" name="TextBox 8">
            <a:extLst>
              <a:ext uri="{FF2B5EF4-FFF2-40B4-BE49-F238E27FC236}">
                <a16:creationId xmlns:a16="http://schemas.microsoft.com/office/drawing/2014/main" id="{EBA5F3DF-D5C9-EF2D-8DA1-CC2E596F62DE}"/>
              </a:ext>
            </a:extLst>
          </p:cNvPr>
          <p:cNvSpPr txBox="1"/>
          <p:nvPr/>
        </p:nvSpPr>
        <p:spPr>
          <a:xfrm>
            <a:off x="16220501" y="4997497"/>
            <a:ext cx="747081" cy="282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2240"/>
              </a:lnSpc>
            </a:pPr>
            <a:r>
              <a:rPr lang="en-US" sz="2000" dirty="0">
                <a:solidFill>
                  <a:srgbClr val="2E3136"/>
                </a:solidFill>
                <a:latin typeface="Bahnschrift" panose="020B0502040204020203" pitchFamily="34" charset="0"/>
                <a:ea typeface="TT Interphases"/>
                <a:cs typeface="TT Interphases"/>
                <a:sym typeface="TT Interphases"/>
              </a:rPr>
              <a:t>%70</a:t>
            </a:r>
          </a:p>
        </p:txBody>
      </p:sp>
      <p:sp>
        <p:nvSpPr>
          <p:cNvPr id="22" name="Yuvarlatılmış Dikdörtgen 3">
            <a:extLst>
              <a:ext uri="{FF2B5EF4-FFF2-40B4-BE49-F238E27FC236}">
                <a16:creationId xmlns:a16="http://schemas.microsoft.com/office/drawing/2014/main" id="{F03E461F-0CAF-AE93-0B61-46E9FA24F716}"/>
              </a:ext>
            </a:extLst>
          </p:cNvPr>
          <p:cNvSpPr/>
          <p:nvPr/>
        </p:nvSpPr>
        <p:spPr>
          <a:xfrm>
            <a:off x="1085757" y="5700721"/>
            <a:ext cx="5175716" cy="3024179"/>
          </a:xfrm>
          <a:prstGeom prst="roundRect">
            <a:avLst>
              <a:gd name="adj" fmla="val 673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60000" rIns="360000" bIns="360000" rtlCol="0" anchor="t"/>
          <a:lstStyle/>
          <a:p>
            <a:r>
              <a:rPr lang="tr-TR" sz="3000" b="1">
                <a:solidFill>
                  <a:srgbClr val="0F255A"/>
                </a:solidFill>
                <a:latin typeface="Bahnschrift" panose="020B0502040204020203" pitchFamily="34" charset="0"/>
              </a:rPr>
              <a:t>Ürün Satış</a:t>
            </a:r>
          </a:p>
          <a:p>
            <a:endParaRPr lang="tr-TR">
              <a:solidFill>
                <a:srgbClr val="0F255A"/>
              </a:solidFill>
              <a:latin typeface="Bahnschrift" panose="020B0502040204020203" pitchFamily="34" charset="0"/>
            </a:endParaRPr>
          </a:p>
          <a:p>
            <a:r>
              <a:rPr lang="en-US" sz="1500" dirty="0">
                <a:solidFill>
                  <a:srgbClr val="0F255A"/>
                </a:solidFill>
                <a:latin typeface="Bahnschrift Light" panose="020B0502040204020203" pitchFamily="34" charset="0"/>
                <a:ea typeface="TT Interphases"/>
                <a:cs typeface="TT Interphases"/>
                <a:sym typeface="TT Interphases"/>
              </a:rPr>
              <a:t>Develop and implement strategic marketing plans to promote products or services</a:t>
            </a:r>
          </a:p>
          <a:p>
            <a:endParaRPr lang="tr-TR">
              <a:solidFill>
                <a:srgbClr val="0F255A"/>
              </a:solidFill>
              <a:latin typeface="Bahnschrift" panose="020B0502040204020203" pitchFamily="34" charset="0"/>
            </a:endParaRPr>
          </a:p>
        </p:txBody>
      </p:sp>
      <p:sp>
        <p:nvSpPr>
          <p:cNvPr id="23" name="TextBox 5">
            <a:extLst>
              <a:ext uri="{FF2B5EF4-FFF2-40B4-BE49-F238E27FC236}">
                <a16:creationId xmlns:a16="http://schemas.microsoft.com/office/drawing/2014/main" id="{0022940A-2FC0-ED67-11B3-2F713C0A054D}"/>
              </a:ext>
            </a:extLst>
          </p:cNvPr>
          <p:cNvSpPr txBox="1"/>
          <p:nvPr/>
        </p:nvSpPr>
        <p:spPr>
          <a:xfrm>
            <a:off x="1550788" y="7837166"/>
            <a:ext cx="4176717" cy="3904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359"/>
              </a:lnSpc>
              <a:spcBef>
                <a:spcPct val="0"/>
              </a:spcBef>
            </a:pPr>
            <a:r>
              <a:rPr lang="en-US" sz="2000" b="1" dirty="0">
                <a:solidFill>
                  <a:srgbClr val="2E3136"/>
                </a:solidFill>
                <a:latin typeface="Bahnschrift" panose="020B0502040204020203" pitchFamily="34" charset="0"/>
                <a:ea typeface="TT Interphases Bold"/>
                <a:cs typeface="TT Interphases Bold"/>
                <a:sym typeface="TT Interphases Bold"/>
              </a:rPr>
              <a:t>1.000 </a:t>
            </a:r>
            <a:r>
              <a:rPr lang="en-US" sz="2000" dirty="0">
                <a:solidFill>
                  <a:srgbClr val="2E3136"/>
                </a:solidFill>
                <a:latin typeface="Bahnschrift" panose="020B0502040204020203" pitchFamily="34" charset="0"/>
                <a:ea typeface="TT Interphases Bold"/>
                <a:cs typeface="TT Interphases Bold"/>
                <a:sym typeface="TT Interphases Bold"/>
              </a:rPr>
              <a:t>Adet/yıl</a:t>
            </a:r>
          </a:p>
        </p:txBody>
      </p:sp>
      <p:sp>
        <p:nvSpPr>
          <p:cNvPr id="24" name="Yuvarlatılmış Dikdörtgen 30">
            <a:extLst>
              <a:ext uri="{FF2B5EF4-FFF2-40B4-BE49-F238E27FC236}">
                <a16:creationId xmlns:a16="http://schemas.microsoft.com/office/drawing/2014/main" id="{76007D0A-F40B-A043-5B71-4EEAF4A9FF60}"/>
              </a:ext>
            </a:extLst>
          </p:cNvPr>
          <p:cNvSpPr/>
          <p:nvPr/>
        </p:nvSpPr>
        <p:spPr>
          <a:xfrm>
            <a:off x="1530989" y="8298969"/>
            <a:ext cx="3601199" cy="10977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2E3136"/>
              </a:solidFill>
              <a:latin typeface="Bahnschrift" panose="020B0502040204020203" pitchFamily="34" charset="0"/>
            </a:endParaRPr>
          </a:p>
        </p:txBody>
      </p:sp>
      <p:sp>
        <p:nvSpPr>
          <p:cNvPr id="25" name="Yuvarlatılmış Dikdörtgen 31">
            <a:extLst>
              <a:ext uri="{FF2B5EF4-FFF2-40B4-BE49-F238E27FC236}">
                <a16:creationId xmlns:a16="http://schemas.microsoft.com/office/drawing/2014/main" id="{6582AEF9-D027-9FEF-AD44-A540C8EC2150}"/>
              </a:ext>
            </a:extLst>
          </p:cNvPr>
          <p:cNvSpPr/>
          <p:nvPr/>
        </p:nvSpPr>
        <p:spPr>
          <a:xfrm>
            <a:off x="1530989" y="8298969"/>
            <a:ext cx="2915400" cy="109779"/>
          </a:xfrm>
          <a:prstGeom prst="roundRect">
            <a:avLst>
              <a:gd name="adj" fmla="val 50000"/>
            </a:avLst>
          </a:prstGeom>
          <a:solidFill>
            <a:srgbClr val="F02D7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2E3136"/>
              </a:solidFill>
              <a:latin typeface="Bahnschrift" panose="020B0502040204020203" pitchFamily="34" charset="0"/>
            </a:endParaRPr>
          </a:p>
        </p:txBody>
      </p:sp>
      <p:sp>
        <p:nvSpPr>
          <p:cNvPr id="26" name="TextBox 8">
            <a:extLst>
              <a:ext uri="{FF2B5EF4-FFF2-40B4-BE49-F238E27FC236}">
                <a16:creationId xmlns:a16="http://schemas.microsoft.com/office/drawing/2014/main" id="{A6B030E9-2BAC-C86D-285B-0FFDF11D1EE0}"/>
              </a:ext>
            </a:extLst>
          </p:cNvPr>
          <p:cNvSpPr txBox="1"/>
          <p:nvPr/>
        </p:nvSpPr>
        <p:spPr>
          <a:xfrm>
            <a:off x="5284587" y="8221718"/>
            <a:ext cx="747081" cy="282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2240"/>
              </a:lnSpc>
            </a:pPr>
            <a:r>
              <a:rPr lang="en-US" sz="2000" dirty="0">
                <a:solidFill>
                  <a:srgbClr val="2E3136"/>
                </a:solidFill>
                <a:latin typeface="Bahnschrift" panose="020B0502040204020203" pitchFamily="34" charset="0"/>
                <a:ea typeface="TT Interphases"/>
                <a:cs typeface="TT Interphases"/>
                <a:sym typeface="TT Interphases"/>
              </a:rPr>
              <a:t>%70</a:t>
            </a:r>
          </a:p>
        </p:txBody>
      </p:sp>
      <p:sp>
        <p:nvSpPr>
          <p:cNvPr id="27" name="Yuvarlatılmış Dikdörtgen 3">
            <a:extLst>
              <a:ext uri="{FF2B5EF4-FFF2-40B4-BE49-F238E27FC236}">
                <a16:creationId xmlns:a16="http://schemas.microsoft.com/office/drawing/2014/main" id="{DDB3C760-7ADC-EFDE-4D31-7F8434D6CF03}"/>
              </a:ext>
            </a:extLst>
          </p:cNvPr>
          <p:cNvSpPr/>
          <p:nvPr/>
        </p:nvSpPr>
        <p:spPr>
          <a:xfrm>
            <a:off x="6565703" y="5700721"/>
            <a:ext cx="5175716" cy="3024179"/>
          </a:xfrm>
          <a:prstGeom prst="roundRect">
            <a:avLst>
              <a:gd name="adj" fmla="val 673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60000" rIns="360000" bIns="360000" rtlCol="0" anchor="t"/>
          <a:lstStyle/>
          <a:p>
            <a:r>
              <a:rPr lang="tr-TR" sz="3000" b="1">
                <a:solidFill>
                  <a:srgbClr val="0F255A"/>
                </a:solidFill>
                <a:latin typeface="Bahnschrift" panose="020B0502040204020203" pitchFamily="34" charset="0"/>
              </a:rPr>
              <a:t>Ürün Satış</a:t>
            </a:r>
          </a:p>
          <a:p>
            <a:endParaRPr lang="tr-TR">
              <a:solidFill>
                <a:srgbClr val="0F255A"/>
              </a:solidFill>
              <a:latin typeface="Bahnschrift" panose="020B0502040204020203" pitchFamily="34" charset="0"/>
            </a:endParaRPr>
          </a:p>
          <a:p>
            <a:r>
              <a:rPr lang="en-US" sz="1500" dirty="0">
                <a:solidFill>
                  <a:srgbClr val="0F255A"/>
                </a:solidFill>
                <a:latin typeface="Bahnschrift Light" panose="020B0502040204020203" pitchFamily="34" charset="0"/>
                <a:ea typeface="TT Interphases"/>
                <a:cs typeface="TT Interphases"/>
                <a:sym typeface="TT Interphases"/>
              </a:rPr>
              <a:t>Develop and implement strategic marketing plans to promote products or services</a:t>
            </a:r>
          </a:p>
          <a:p>
            <a:endParaRPr lang="tr-TR">
              <a:solidFill>
                <a:srgbClr val="0F255A"/>
              </a:solidFill>
              <a:latin typeface="Bahnschrift" panose="020B0502040204020203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BF90861-C8B8-EB26-E53B-20E102BD0CB7}"/>
              </a:ext>
            </a:extLst>
          </p:cNvPr>
          <p:cNvSpPr txBox="1"/>
          <p:nvPr/>
        </p:nvSpPr>
        <p:spPr>
          <a:xfrm>
            <a:off x="7030734" y="7837166"/>
            <a:ext cx="4176717" cy="3904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359"/>
              </a:lnSpc>
              <a:spcBef>
                <a:spcPct val="0"/>
              </a:spcBef>
            </a:pPr>
            <a:r>
              <a:rPr lang="en-US" sz="2000" b="1" dirty="0">
                <a:solidFill>
                  <a:srgbClr val="2E3136"/>
                </a:solidFill>
                <a:latin typeface="Bahnschrift" panose="020B0502040204020203" pitchFamily="34" charset="0"/>
                <a:ea typeface="TT Interphases Bold"/>
                <a:cs typeface="TT Interphases Bold"/>
                <a:sym typeface="TT Interphases Bold"/>
              </a:rPr>
              <a:t>1.000 </a:t>
            </a:r>
            <a:r>
              <a:rPr lang="en-US" sz="2000" dirty="0">
                <a:solidFill>
                  <a:srgbClr val="2E3136"/>
                </a:solidFill>
                <a:latin typeface="Bahnschrift" panose="020B0502040204020203" pitchFamily="34" charset="0"/>
                <a:ea typeface="TT Interphases Bold"/>
                <a:cs typeface="TT Interphases Bold"/>
                <a:sym typeface="TT Interphases Bold"/>
              </a:rPr>
              <a:t>Adet/yıl</a:t>
            </a:r>
          </a:p>
        </p:txBody>
      </p:sp>
      <p:sp>
        <p:nvSpPr>
          <p:cNvPr id="29" name="Yuvarlatılmış Dikdörtgen 30">
            <a:extLst>
              <a:ext uri="{FF2B5EF4-FFF2-40B4-BE49-F238E27FC236}">
                <a16:creationId xmlns:a16="http://schemas.microsoft.com/office/drawing/2014/main" id="{2EB62E04-5763-7741-1167-1739DA90AFEE}"/>
              </a:ext>
            </a:extLst>
          </p:cNvPr>
          <p:cNvSpPr/>
          <p:nvPr/>
        </p:nvSpPr>
        <p:spPr>
          <a:xfrm>
            <a:off x="7010935" y="8298969"/>
            <a:ext cx="3601199" cy="10977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2E3136"/>
              </a:solidFill>
              <a:latin typeface="Bahnschrift" panose="020B0502040204020203" pitchFamily="34" charset="0"/>
            </a:endParaRPr>
          </a:p>
        </p:txBody>
      </p:sp>
      <p:sp>
        <p:nvSpPr>
          <p:cNvPr id="30" name="Yuvarlatılmış Dikdörtgen 31">
            <a:extLst>
              <a:ext uri="{FF2B5EF4-FFF2-40B4-BE49-F238E27FC236}">
                <a16:creationId xmlns:a16="http://schemas.microsoft.com/office/drawing/2014/main" id="{ACB9B73B-7397-AD22-5470-0AAB3FA45F1B}"/>
              </a:ext>
            </a:extLst>
          </p:cNvPr>
          <p:cNvSpPr/>
          <p:nvPr/>
        </p:nvSpPr>
        <p:spPr>
          <a:xfrm>
            <a:off x="7010935" y="8298969"/>
            <a:ext cx="2915400" cy="109779"/>
          </a:xfrm>
          <a:prstGeom prst="roundRect">
            <a:avLst>
              <a:gd name="adj" fmla="val 50000"/>
            </a:avLst>
          </a:prstGeom>
          <a:solidFill>
            <a:srgbClr val="F02D7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2E3136"/>
              </a:solidFill>
              <a:latin typeface="Bahnschrift" panose="020B0502040204020203" pitchFamily="34" charset="0"/>
            </a:endParaRPr>
          </a:p>
        </p:txBody>
      </p:sp>
      <p:sp>
        <p:nvSpPr>
          <p:cNvPr id="33" name="TextBox 8">
            <a:extLst>
              <a:ext uri="{FF2B5EF4-FFF2-40B4-BE49-F238E27FC236}">
                <a16:creationId xmlns:a16="http://schemas.microsoft.com/office/drawing/2014/main" id="{661CAEE5-F3B4-0C53-9A4F-538450BA8137}"/>
              </a:ext>
            </a:extLst>
          </p:cNvPr>
          <p:cNvSpPr txBox="1"/>
          <p:nvPr/>
        </p:nvSpPr>
        <p:spPr>
          <a:xfrm>
            <a:off x="10764533" y="8221718"/>
            <a:ext cx="747081" cy="282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2240"/>
              </a:lnSpc>
            </a:pPr>
            <a:r>
              <a:rPr lang="en-US" sz="2000" dirty="0">
                <a:solidFill>
                  <a:srgbClr val="2E3136"/>
                </a:solidFill>
                <a:latin typeface="Bahnschrift" panose="020B0502040204020203" pitchFamily="34" charset="0"/>
                <a:ea typeface="TT Interphases"/>
                <a:cs typeface="TT Interphases"/>
                <a:sym typeface="TT Interphases"/>
              </a:rPr>
              <a:t>%70</a:t>
            </a:r>
          </a:p>
        </p:txBody>
      </p:sp>
      <p:sp>
        <p:nvSpPr>
          <p:cNvPr id="34" name="Yuvarlatılmış Dikdörtgen 3">
            <a:extLst>
              <a:ext uri="{FF2B5EF4-FFF2-40B4-BE49-F238E27FC236}">
                <a16:creationId xmlns:a16="http://schemas.microsoft.com/office/drawing/2014/main" id="{C51597CB-F3D4-7284-0420-9855BEA8B7CF}"/>
              </a:ext>
            </a:extLst>
          </p:cNvPr>
          <p:cNvSpPr/>
          <p:nvPr/>
        </p:nvSpPr>
        <p:spPr>
          <a:xfrm>
            <a:off x="12016815" y="5700721"/>
            <a:ext cx="5175716" cy="3024179"/>
          </a:xfrm>
          <a:prstGeom prst="roundRect">
            <a:avLst>
              <a:gd name="adj" fmla="val 673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60000" rIns="360000" bIns="360000" rtlCol="0" anchor="t"/>
          <a:lstStyle/>
          <a:p>
            <a:r>
              <a:rPr lang="tr-TR" sz="3000" b="1">
                <a:solidFill>
                  <a:srgbClr val="0F255A"/>
                </a:solidFill>
                <a:latin typeface="Bahnschrift" panose="020B0502040204020203" pitchFamily="34" charset="0"/>
              </a:rPr>
              <a:t>Ürün Satış</a:t>
            </a:r>
          </a:p>
          <a:p>
            <a:endParaRPr lang="tr-TR">
              <a:solidFill>
                <a:srgbClr val="0F255A"/>
              </a:solidFill>
              <a:latin typeface="Bahnschrift" panose="020B0502040204020203" pitchFamily="34" charset="0"/>
            </a:endParaRPr>
          </a:p>
          <a:p>
            <a:r>
              <a:rPr lang="en-US" sz="1500" dirty="0">
                <a:solidFill>
                  <a:srgbClr val="0F255A"/>
                </a:solidFill>
                <a:latin typeface="Bahnschrift Light" panose="020B0502040204020203" pitchFamily="34" charset="0"/>
                <a:ea typeface="TT Interphases"/>
                <a:cs typeface="TT Interphases"/>
                <a:sym typeface="TT Interphases"/>
              </a:rPr>
              <a:t>Develop and implement strategic marketing plans to promote products or services</a:t>
            </a:r>
          </a:p>
          <a:p>
            <a:endParaRPr lang="tr-TR">
              <a:solidFill>
                <a:srgbClr val="0F255A"/>
              </a:solidFill>
              <a:latin typeface="Bahnschrift" panose="020B0502040204020203" pitchFamily="34" charset="0"/>
            </a:endParaRPr>
          </a:p>
        </p:txBody>
      </p:sp>
      <p:sp>
        <p:nvSpPr>
          <p:cNvPr id="35" name="TextBox 5">
            <a:extLst>
              <a:ext uri="{FF2B5EF4-FFF2-40B4-BE49-F238E27FC236}">
                <a16:creationId xmlns:a16="http://schemas.microsoft.com/office/drawing/2014/main" id="{C7A1AEF3-C25E-83DB-F9B8-697F863E4F2C}"/>
              </a:ext>
            </a:extLst>
          </p:cNvPr>
          <p:cNvSpPr txBox="1"/>
          <p:nvPr/>
        </p:nvSpPr>
        <p:spPr>
          <a:xfrm>
            <a:off x="12481846" y="7837166"/>
            <a:ext cx="4176717" cy="3904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359"/>
              </a:lnSpc>
              <a:spcBef>
                <a:spcPct val="0"/>
              </a:spcBef>
            </a:pPr>
            <a:r>
              <a:rPr lang="en-US" sz="2000" b="1" dirty="0">
                <a:solidFill>
                  <a:srgbClr val="2E3136"/>
                </a:solidFill>
                <a:latin typeface="Bahnschrift" panose="020B0502040204020203" pitchFamily="34" charset="0"/>
                <a:ea typeface="TT Interphases Bold"/>
                <a:cs typeface="TT Interphases Bold"/>
                <a:sym typeface="TT Interphases Bold"/>
              </a:rPr>
              <a:t>1.000 </a:t>
            </a:r>
            <a:r>
              <a:rPr lang="en-US" sz="2000" dirty="0">
                <a:solidFill>
                  <a:srgbClr val="2E3136"/>
                </a:solidFill>
                <a:latin typeface="Bahnschrift" panose="020B0502040204020203" pitchFamily="34" charset="0"/>
                <a:ea typeface="TT Interphases Bold"/>
                <a:cs typeface="TT Interphases Bold"/>
                <a:sym typeface="TT Interphases Bold"/>
              </a:rPr>
              <a:t>Adet/yıl</a:t>
            </a:r>
          </a:p>
        </p:txBody>
      </p:sp>
      <p:sp>
        <p:nvSpPr>
          <p:cNvPr id="36" name="Yuvarlatılmış Dikdörtgen 30">
            <a:extLst>
              <a:ext uri="{FF2B5EF4-FFF2-40B4-BE49-F238E27FC236}">
                <a16:creationId xmlns:a16="http://schemas.microsoft.com/office/drawing/2014/main" id="{B757EEE2-EAD1-6CDB-B3F8-3751BA278F92}"/>
              </a:ext>
            </a:extLst>
          </p:cNvPr>
          <p:cNvSpPr/>
          <p:nvPr/>
        </p:nvSpPr>
        <p:spPr>
          <a:xfrm>
            <a:off x="12462047" y="8298969"/>
            <a:ext cx="3601199" cy="10977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2E3136"/>
              </a:solidFill>
              <a:latin typeface="Bahnschrift" panose="020B0502040204020203" pitchFamily="34" charset="0"/>
            </a:endParaRPr>
          </a:p>
        </p:txBody>
      </p:sp>
      <p:sp>
        <p:nvSpPr>
          <p:cNvPr id="37" name="Yuvarlatılmış Dikdörtgen 31">
            <a:extLst>
              <a:ext uri="{FF2B5EF4-FFF2-40B4-BE49-F238E27FC236}">
                <a16:creationId xmlns:a16="http://schemas.microsoft.com/office/drawing/2014/main" id="{D61CA080-BA06-FCF8-94F2-832BE0FB3765}"/>
              </a:ext>
            </a:extLst>
          </p:cNvPr>
          <p:cNvSpPr/>
          <p:nvPr/>
        </p:nvSpPr>
        <p:spPr>
          <a:xfrm>
            <a:off x="12462047" y="8298969"/>
            <a:ext cx="2915400" cy="109779"/>
          </a:xfrm>
          <a:prstGeom prst="roundRect">
            <a:avLst>
              <a:gd name="adj" fmla="val 50000"/>
            </a:avLst>
          </a:prstGeom>
          <a:solidFill>
            <a:srgbClr val="F02D7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2E3136"/>
              </a:solidFill>
              <a:latin typeface="Bahnschrift" panose="020B0502040204020203" pitchFamily="34" charset="0"/>
            </a:endParaRPr>
          </a:p>
        </p:txBody>
      </p:sp>
      <p:sp>
        <p:nvSpPr>
          <p:cNvPr id="38" name="TextBox 8">
            <a:extLst>
              <a:ext uri="{FF2B5EF4-FFF2-40B4-BE49-F238E27FC236}">
                <a16:creationId xmlns:a16="http://schemas.microsoft.com/office/drawing/2014/main" id="{6CDA3548-7D8E-6FB6-D408-B781FB884DA9}"/>
              </a:ext>
            </a:extLst>
          </p:cNvPr>
          <p:cNvSpPr txBox="1"/>
          <p:nvPr/>
        </p:nvSpPr>
        <p:spPr>
          <a:xfrm>
            <a:off x="16215645" y="8221718"/>
            <a:ext cx="747081" cy="282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2240"/>
              </a:lnSpc>
            </a:pPr>
            <a:r>
              <a:rPr lang="en-US" sz="2000" dirty="0">
                <a:solidFill>
                  <a:srgbClr val="2E3136"/>
                </a:solidFill>
                <a:latin typeface="Bahnschrift" panose="020B0502040204020203" pitchFamily="34" charset="0"/>
                <a:ea typeface="TT Interphases"/>
                <a:cs typeface="TT Interphases"/>
                <a:sym typeface="TT Interphases"/>
              </a:rPr>
              <a:t>%70</a:t>
            </a:r>
          </a:p>
        </p:txBody>
      </p:sp>
    </p:spTree>
    <p:extLst>
      <p:ext uri="{BB962C8B-B14F-4D97-AF65-F5344CB8AC3E}">
        <p14:creationId xmlns:p14="http://schemas.microsoft.com/office/powerpoint/2010/main" val="160811444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516750-B4D7-C6AD-D6E4-555AD82BE0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B08C4B8A-CAA5-805B-5653-066B786B6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3" name="Başlık 2">
            <a:extLst>
              <a:ext uri="{FF2B5EF4-FFF2-40B4-BE49-F238E27FC236}">
                <a16:creationId xmlns:a16="http://schemas.microsoft.com/office/drawing/2014/main" id="{40EFD8CB-BFC0-CF56-5260-FF22EA5C6E3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82675" y="1127125"/>
            <a:ext cx="5096265" cy="1081088"/>
          </a:xfrm>
        </p:spPr>
        <p:txBody>
          <a:bodyPr/>
          <a:lstStyle/>
          <a:p>
            <a:r>
              <a:rPr lang="tr-TR"/>
              <a:t>Metrikler</a:t>
            </a:r>
          </a:p>
        </p:txBody>
      </p:sp>
      <p:sp>
        <p:nvSpPr>
          <p:cNvPr id="39" name="Yuvarlatılmış Dikdörtgen 38">
            <a:extLst>
              <a:ext uri="{FF2B5EF4-FFF2-40B4-BE49-F238E27FC236}">
                <a16:creationId xmlns:a16="http://schemas.microsoft.com/office/drawing/2014/main" id="{49390427-DA4B-1051-2DC9-8D6001A79687}"/>
              </a:ext>
            </a:extLst>
          </p:cNvPr>
          <p:cNvSpPr/>
          <p:nvPr/>
        </p:nvSpPr>
        <p:spPr>
          <a:xfrm>
            <a:off x="6178940" y="2349926"/>
            <a:ext cx="4717660" cy="6614332"/>
          </a:xfrm>
          <a:prstGeom prst="roundRect">
            <a:avLst>
              <a:gd name="adj" fmla="val 6739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1" name="TextBox 8">
            <a:extLst>
              <a:ext uri="{FF2B5EF4-FFF2-40B4-BE49-F238E27FC236}">
                <a16:creationId xmlns:a16="http://schemas.microsoft.com/office/drawing/2014/main" id="{D7ADA8EC-4CBB-7EF6-97C7-23389535A091}"/>
              </a:ext>
            </a:extLst>
          </p:cNvPr>
          <p:cNvSpPr txBox="1"/>
          <p:nvPr/>
        </p:nvSpPr>
        <p:spPr>
          <a:xfrm>
            <a:off x="6720188" y="3848100"/>
            <a:ext cx="3946423" cy="8513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2240"/>
              </a:lnSpc>
            </a:pPr>
            <a:r>
              <a:rPr lang="en-US" sz="2000" dirty="0">
                <a:solidFill>
                  <a:srgbClr val="0F255A"/>
                </a:solidFill>
                <a:latin typeface="Bahnschrift Light" panose="020B0502040204020203" pitchFamily="34" charset="0"/>
                <a:ea typeface="TT Interphases"/>
                <a:cs typeface="TT Interphases"/>
                <a:sym typeface="TT Interphases"/>
              </a:rPr>
              <a:t>Her 25 </a:t>
            </a:r>
            <a:r>
              <a:rPr lang="en-US" sz="2000" dirty="0">
                <a:solidFill>
                  <a:srgbClr val="0F255A"/>
                </a:solidFill>
                <a:latin typeface="Bahnschrift Light" panose="020B0502040204020203" pitchFamily="34" charset="0"/>
                <a:sym typeface="TT Interphases"/>
              </a:rPr>
              <a:t>müşteriden 19 tanesi </a:t>
            </a:r>
          </a:p>
          <a:p>
            <a:pPr marL="0" lvl="0" indent="0" algn="l">
              <a:lnSpc>
                <a:spcPts val="2240"/>
              </a:lnSpc>
            </a:pPr>
            <a:r>
              <a:rPr lang="en-US" sz="2000" dirty="0">
                <a:solidFill>
                  <a:srgbClr val="0F255A"/>
                </a:solidFill>
                <a:latin typeface="Bahnschrift Light" panose="020B0502040204020203" pitchFamily="34" charset="0"/>
                <a:sym typeface="TT Interphases"/>
              </a:rPr>
              <a:t>yılda en az 1 defa çağrı merkezini arıyor.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88BC688F-BCE7-5501-20BE-F03C8835BA15}"/>
              </a:ext>
            </a:extLst>
          </p:cNvPr>
          <p:cNvSpPr>
            <a:spLocks noChangeAspect="1"/>
          </p:cNvSpPr>
          <p:nvPr/>
        </p:nvSpPr>
        <p:spPr>
          <a:xfrm>
            <a:off x="6649586" y="5050645"/>
            <a:ext cx="540000" cy="540000"/>
          </a:xfrm>
          <a:prstGeom prst="ellipse">
            <a:avLst/>
          </a:prstGeom>
          <a:solidFill>
            <a:srgbClr val="F02D7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FDB359F6-56FB-9D09-4BE6-B1192E004E9E}"/>
              </a:ext>
            </a:extLst>
          </p:cNvPr>
          <p:cNvSpPr>
            <a:spLocks noChangeAspect="1"/>
          </p:cNvSpPr>
          <p:nvPr/>
        </p:nvSpPr>
        <p:spPr>
          <a:xfrm>
            <a:off x="7391400" y="5050645"/>
            <a:ext cx="540000" cy="540000"/>
          </a:xfrm>
          <a:prstGeom prst="ellipse">
            <a:avLst/>
          </a:prstGeom>
          <a:solidFill>
            <a:srgbClr val="F02D7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DC5B49F1-A12F-F3B8-2601-6BC7F0373C04}"/>
              </a:ext>
            </a:extLst>
          </p:cNvPr>
          <p:cNvSpPr>
            <a:spLocks noChangeAspect="1"/>
          </p:cNvSpPr>
          <p:nvPr/>
        </p:nvSpPr>
        <p:spPr>
          <a:xfrm>
            <a:off x="8153400" y="5050645"/>
            <a:ext cx="540000" cy="540000"/>
          </a:xfrm>
          <a:prstGeom prst="ellipse">
            <a:avLst/>
          </a:prstGeom>
          <a:solidFill>
            <a:srgbClr val="F02D7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9250F566-687C-6C7D-9652-D9160E029592}"/>
              </a:ext>
            </a:extLst>
          </p:cNvPr>
          <p:cNvSpPr>
            <a:spLocks noChangeAspect="1"/>
          </p:cNvSpPr>
          <p:nvPr/>
        </p:nvSpPr>
        <p:spPr>
          <a:xfrm>
            <a:off x="8915400" y="5050645"/>
            <a:ext cx="540000" cy="540000"/>
          </a:xfrm>
          <a:prstGeom prst="ellipse">
            <a:avLst/>
          </a:prstGeom>
          <a:solidFill>
            <a:srgbClr val="F02D7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FE963461-C07D-82DE-0FA0-CD3CCB683DA7}"/>
              </a:ext>
            </a:extLst>
          </p:cNvPr>
          <p:cNvSpPr>
            <a:spLocks noChangeAspect="1"/>
          </p:cNvSpPr>
          <p:nvPr/>
        </p:nvSpPr>
        <p:spPr>
          <a:xfrm>
            <a:off x="9677400" y="5050645"/>
            <a:ext cx="540000" cy="54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BB1B035E-5255-1985-4B29-00721664BDF4}"/>
              </a:ext>
            </a:extLst>
          </p:cNvPr>
          <p:cNvSpPr>
            <a:spLocks noChangeAspect="1"/>
          </p:cNvSpPr>
          <p:nvPr/>
        </p:nvSpPr>
        <p:spPr>
          <a:xfrm>
            <a:off x="6649586" y="5766115"/>
            <a:ext cx="540000" cy="540000"/>
          </a:xfrm>
          <a:prstGeom prst="ellipse">
            <a:avLst/>
          </a:prstGeom>
          <a:solidFill>
            <a:srgbClr val="F02D7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0DC2B209-88F0-A1F7-4702-89C2613B9CBF}"/>
              </a:ext>
            </a:extLst>
          </p:cNvPr>
          <p:cNvSpPr>
            <a:spLocks noChangeAspect="1"/>
          </p:cNvSpPr>
          <p:nvPr/>
        </p:nvSpPr>
        <p:spPr>
          <a:xfrm>
            <a:off x="7391400" y="5766115"/>
            <a:ext cx="540000" cy="540000"/>
          </a:xfrm>
          <a:prstGeom prst="ellipse">
            <a:avLst/>
          </a:prstGeom>
          <a:solidFill>
            <a:srgbClr val="F02D7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281B299D-78B7-D8D2-1C49-30EFCBDD1DA9}"/>
              </a:ext>
            </a:extLst>
          </p:cNvPr>
          <p:cNvSpPr>
            <a:spLocks noChangeAspect="1"/>
          </p:cNvSpPr>
          <p:nvPr/>
        </p:nvSpPr>
        <p:spPr>
          <a:xfrm>
            <a:off x="8153400" y="5766115"/>
            <a:ext cx="540000" cy="540000"/>
          </a:xfrm>
          <a:prstGeom prst="ellipse">
            <a:avLst/>
          </a:prstGeom>
          <a:solidFill>
            <a:srgbClr val="F02D7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20D28A63-3300-14E8-CE4C-2E0FF8CBA96E}"/>
              </a:ext>
            </a:extLst>
          </p:cNvPr>
          <p:cNvSpPr>
            <a:spLocks noChangeAspect="1"/>
          </p:cNvSpPr>
          <p:nvPr/>
        </p:nvSpPr>
        <p:spPr>
          <a:xfrm>
            <a:off x="8915400" y="5766115"/>
            <a:ext cx="540000" cy="540000"/>
          </a:xfrm>
          <a:prstGeom prst="ellipse">
            <a:avLst/>
          </a:prstGeom>
          <a:solidFill>
            <a:srgbClr val="F02D7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74C69F7E-0330-1DC3-B4BA-681E4C590571}"/>
              </a:ext>
            </a:extLst>
          </p:cNvPr>
          <p:cNvSpPr>
            <a:spLocks noChangeAspect="1"/>
          </p:cNvSpPr>
          <p:nvPr/>
        </p:nvSpPr>
        <p:spPr>
          <a:xfrm>
            <a:off x="9677400" y="5766115"/>
            <a:ext cx="540000" cy="54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64C30058-50E2-B3A4-4293-4AC2C581CB90}"/>
              </a:ext>
            </a:extLst>
          </p:cNvPr>
          <p:cNvSpPr>
            <a:spLocks noChangeAspect="1"/>
          </p:cNvSpPr>
          <p:nvPr/>
        </p:nvSpPr>
        <p:spPr>
          <a:xfrm>
            <a:off x="6649586" y="6481585"/>
            <a:ext cx="540000" cy="540000"/>
          </a:xfrm>
          <a:prstGeom prst="ellipse">
            <a:avLst/>
          </a:prstGeom>
          <a:solidFill>
            <a:srgbClr val="F02D7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671B5C68-9EFF-0EAC-6C6E-F42AB732FBE9}"/>
              </a:ext>
            </a:extLst>
          </p:cNvPr>
          <p:cNvSpPr>
            <a:spLocks noChangeAspect="1"/>
          </p:cNvSpPr>
          <p:nvPr/>
        </p:nvSpPr>
        <p:spPr>
          <a:xfrm>
            <a:off x="7391400" y="6481585"/>
            <a:ext cx="540000" cy="540000"/>
          </a:xfrm>
          <a:prstGeom prst="ellipse">
            <a:avLst/>
          </a:prstGeom>
          <a:solidFill>
            <a:srgbClr val="F02D7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4C95FF07-A08F-2979-13A8-7BD9C93F706F}"/>
              </a:ext>
            </a:extLst>
          </p:cNvPr>
          <p:cNvSpPr>
            <a:spLocks noChangeAspect="1"/>
          </p:cNvSpPr>
          <p:nvPr/>
        </p:nvSpPr>
        <p:spPr>
          <a:xfrm>
            <a:off x="8153400" y="6481585"/>
            <a:ext cx="540000" cy="540000"/>
          </a:xfrm>
          <a:prstGeom prst="ellipse">
            <a:avLst/>
          </a:prstGeom>
          <a:solidFill>
            <a:srgbClr val="F02D7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70CD4204-EFAD-83F5-BD1A-F410D6AF9647}"/>
              </a:ext>
            </a:extLst>
          </p:cNvPr>
          <p:cNvSpPr>
            <a:spLocks noChangeAspect="1"/>
          </p:cNvSpPr>
          <p:nvPr/>
        </p:nvSpPr>
        <p:spPr>
          <a:xfrm>
            <a:off x="8915400" y="6481585"/>
            <a:ext cx="540000" cy="540000"/>
          </a:xfrm>
          <a:prstGeom prst="ellipse">
            <a:avLst/>
          </a:prstGeom>
          <a:solidFill>
            <a:srgbClr val="F02D7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075806F0-43DF-7651-F486-81E4DB1D616E}"/>
              </a:ext>
            </a:extLst>
          </p:cNvPr>
          <p:cNvSpPr>
            <a:spLocks noChangeAspect="1"/>
          </p:cNvSpPr>
          <p:nvPr/>
        </p:nvSpPr>
        <p:spPr>
          <a:xfrm>
            <a:off x="9677400" y="6481585"/>
            <a:ext cx="540000" cy="54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7BCACE96-B3F3-492C-93A0-4A635A6AF037}"/>
              </a:ext>
            </a:extLst>
          </p:cNvPr>
          <p:cNvSpPr>
            <a:spLocks noChangeAspect="1"/>
          </p:cNvSpPr>
          <p:nvPr/>
        </p:nvSpPr>
        <p:spPr>
          <a:xfrm>
            <a:off x="6649586" y="7197055"/>
            <a:ext cx="540000" cy="540000"/>
          </a:xfrm>
          <a:prstGeom prst="ellipse">
            <a:avLst/>
          </a:prstGeom>
          <a:solidFill>
            <a:srgbClr val="F02D7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B7BB9885-8C90-CC45-129C-FECCBA9C8DD5}"/>
              </a:ext>
            </a:extLst>
          </p:cNvPr>
          <p:cNvSpPr>
            <a:spLocks noChangeAspect="1"/>
          </p:cNvSpPr>
          <p:nvPr/>
        </p:nvSpPr>
        <p:spPr>
          <a:xfrm>
            <a:off x="7391400" y="7197055"/>
            <a:ext cx="540000" cy="540000"/>
          </a:xfrm>
          <a:prstGeom prst="ellipse">
            <a:avLst/>
          </a:prstGeom>
          <a:solidFill>
            <a:srgbClr val="F02D7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1CEBA943-5FE1-BA3C-048F-FE7BD3189815}"/>
              </a:ext>
            </a:extLst>
          </p:cNvPr>
          <p:cNvSpPr>
            <a:spLocks noChangeAspect="1"/>
          </p:cNvSpPr>
          <p:nvPr/>
        </p:nvSpPr>
        <p:spPr>
          <a:xfrm>
            <a:off x="8153400" y="7197055"/>
            <a:ext cx="540000" cy="540000"/>
          </a:xfrm>
          <a:prstGeom prst="ellipse">
            <a:avLst/>
          </a:prstGeom>
          <a:solidFill>
            <a:srgbClr val="F02D7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408D4796-4DF1-BD53-22C0-EBC5B005904A}"/>
              </a:ext>
            </a:extLst>
          </p:cNvPr>
          <p:cNvSpPr>
            <a:spLocks noChangeAspect="1"/>
          </p:cNvSpPr>
          <p:nvPr/>
        </p:nvSpPr>
        <p:spPr>
          <a:xfrm>
            <a:off x="8915400" y="7197055"/>
            <a:ext cx="540000" cy="540000"/>
          </a:xfrm>
          <a:prstGeom prst="ellipse">
            <a:avLst/>
          </a:prstGeom>
          <a:solidFill>
            <a:srgbClr val="F02D7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CD321F88-52AC-639F-2190-3A708C1A14C9}"/>
              </a:ext>
            </a:extLst>
          </p:cNvPr>
          <p:cNvSpPr>
            <a:spLocks noChangeAspect="1"/>
          </p:cNvSpPr>
          <p:nvPr/>
        </p:nvSpPr>
        <p:spPr>
          <a:xfrm>
            <a:off x="9677400" y="7197055"/>
            <a:ext cx="540000" cy="54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74CE4DEB-0B79-3561-72CE-9F3051820C78}"/>
              </a:ext>
            </a:extLst>
          </p:cNvPr>
          <p:cNvSpPr>
            <a:spLocks noChangeAspect="1"/>
          </p:cNvSpPr>
          <p:nvPr/>
        </p:nvSpPr>
        <p:spPr>
          <a:xfrm>
            <a:off x="6649586" y="7912526"/>
            <a:ext cx="540000" cy="540000"/>
          </a:xfrm>
          <a:prstGeom prst="ellipse">
            <a:avLst/>
          </a:prstGeom>
          <a:solidFill>
            <a:srgbClr val="F02D7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09436000-49CC-18B0-B04D-7CD8291A44F4}"/>
              </a:ext>
            </a:extLst>
          </p:cNvPr>
          <p:cNvSpPr>
            <a:spLocks noChangeAspect="1"/>
          </p:cNvSpPr>
          <p:nvPr/>
        </p:nvSpPr>
        <p:spPr>
          <a:xfrm>
            <a:off x="7391400" y="7912526"/>
            <a:ext cx="540000" cy="540000"/>
          </a:xfrm>
          <a:prstGeom prst="ellipse">
            <a:avLst/>
          </a:prstGeom>
          <a:solidFill>
            <a:srgbClr val="F02D7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3DFD5D5F-057D-601A-3E9A-F755DB3ACD0E}"/>
              </a:ext>
            </a:extLst>
          </p:cNvPr>
          <p:cNvSpPr>
            <a:spLocks noChangeAspect="1"/>
          </p:cNvSpPr>
          <p:nvPr/>
        </p:nvSpPr>
        <p:spPr>
          <a:xfrm>
            <a:off x="8153400" y="7912526"/>
            <a:ext cx="540000" cy="540000"/>
          </a:xfrm>
          <a:prstGeom prst="ellipse">
            <a:avLst/>
          </a:prstGeom>
          <a:solidFill>
            <a:srgbClr val="F02D7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B907ED53-A330-9DB5-6E4D-781EA73A6150}"/>
              </a:ext>
            </a:extLst>
          </p:cNvPr>
          <p:cNvSpPr>
            <a:spLocks noChangeAspect="1"/>
          </p:cNvSpPr>
          <p:nvPr/>
        </p:nvSpPr>
        <p:spPr>
          <a:xfrm>
            <a:off x="8915400" y="7912526"/>
            <a:ext cx="540000" cy="54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ED27B5BC-EE56-1FFC-EDE2-94352C8500DB}"/>
              </a:ext>
            </a:extLst>
          </p:cNvPr>
          <p:cNvSpPr>
            <a:spLocks noChangeAspect="1"/>
          </p:cNvSpPr>
          <p:nvPr/>
        </p:nvSpPr>
        <p:spPr>
          <a:xfrm>
            <a:off x="9677400" y="7912526"/>
            <a:ext cx="540000" cy="54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8" name="Yuvarlatılmış Dikdörtgen 67">
            <a:extLst>
              <a:ext uri="{FF2B5EF4-FFF2-40B4-BE49-F238E27FC236}">
                <a16:creationId xmlns:a16="http://schemas.microsoft.com/office/drawing/2014/main" id="{9DE4BE93-F558-8419-DC40-462461BA6D96}"/>
              </a:ext>
            </a:extLst>
          </p:cNvPr>
          <p:cNvSpPr/>
          <p:nvPr/>
        </p:nvSpPr>
        <p:spPr>
          <a:xfrm>
            <a:off x="11284340" y="2329755"/>
            <a:ext cx="4717660" cy="6614332"/>
          </a:xfrm>
          <a:prstGeom prst="roundRect">
            <a:avLst>
              <a:gd name="adj" fmla="val 6739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0" name="TextBox 8">
            <a:extLst>
              <a:ext uri="{FF2B5EF4-FFF2-40B4-BE49-F238E27FC236}">
                <a16:creationId xmlns:a16="http://schemas.microsoft.com/office/drawing/2014/main" id="{4E20DAAE-4266-7C8E-1998-8D68CB228F43}"/>
              </a:ext>
            </a:extLst>
          </p:cNvPr>
          <p:cNvSpPr txBox="1"/>
          <p:nvPr/>
        </p:nvSpPr>
        <p:spPr>
          <a:xfrm>
            <a:off x="11754986" y="3848100"/>
            <a:ext cx="3955660" cy="564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2240"/>
              </a:lnSpc>
            </a:pPr>
            <a:r>
              <a:rPr lang="en-US" sz="2000" dirty="0">
                <a:solidFill>
                  <a:srgbClr val="0F255A"/>
                </a:solidFill>
                <a:latin typeface="Bahnschrift Light" panose="020B0502040204020203" pitchFamily="34" charset="0"/>
                <a:ea typeface="TT Interphases"/>
                <a:cs typeface="TT Interphases"/>
                <a:sym typeface="TT Interphases"/>
              </a:rPr>
              <a:t>Her 25 </a:t>
            </a:r>
            <a:r>
              <a:rPr lang="en-US" sz="2000" dirty="0">
                <a:solidFill>
                  <a:srgbClr val="0F255A"/>
                </a:solidFill>
                <a:latin typeface="Bahnschrift Light" panose="020B0502040204020203" pitchFamily="34" charset="0"/>
                <a:sym typeface="TT Interphases"/>
              </a:rPr>
              <a:t>müşteriden 20 tanesi </a:t>
            </a:r>
          </a:p>
          <a:p>
            <a:pPr marL="0" lvl="0" indent="0" algn="l">
              <a:lnSpc>
                <a:spcPts val="2240"/>
              </a:lnSpc>
            </a:pPr>
            <a:r>
              <a:rPr lang="en-US" sz="2000" dirty="0">
                <a:solidFill>
                  <a:srgbClr val="0F255A"/>
                </a:solidFill>
                <a:latin typeface="Bahnschrift Light" panose="020B0502040204020203" pitchFamily="34" charset="0"/>
                <a:sym typeface="TT Interphases"/>
              </a:rPr>
              <a:t>e-fatura kullanıyor.</a:t>
            </a: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45DEF0C0-1185-CCED-306E-8368C4020FB0}"/>
              </a:ext>
            </a:extLst>
          </p:cNvPr>
          <p:cNvSpPr>
            <a:spLocks noChangeAspect="1"/>
          </p:cNvSpPr>
          <p:nvPr/>
        </p:nvSpPr>
        <p:spPr>
          <a:xfrm>
            <a:off x="11754986" y="5030474"/>
            <a:ext cx="540000" cy="540000"/>
          </a:xfrm>
          <a:prstGeom prst="ellipse">
            <a:avLst/>
          </a:prstGeom>
          <a:solidFill>
            <a:srgbClr val="F02D7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B8C3F402-338D-5E4B-D3B0-6366D18AD18F}"/>
              </a:ext>
            </a:extLst>
          </p:cNvPr>
          <p:cNvSpPr>
            <a:spLocks noChangeAspect="1"/>
          </p:cNvSpPr>
          <p:nvPr/>
        </p:nvSpPr>
        <p:spPr>
          <a:xfrm>
            <a:off x="12496800" y="5030474"/>
            <a:ext cx="540000" cy="540000"/>
          </a:xfrm>
          <a:prstGeom prst="ellipse">
            <a:avLst/>
          </a:prstGeom>
          <a:solidFill>
            <a:srgbClr val="F02D7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8B764D8E-5616-4354-6281-35FE61E28497}"/>
              </a:ext>
            </a:extLst>
          </p:cNvPr>
          <p:cNvSpPr>
            <a:spLocks noChangeAspect="1"/>
          </p:cNvSpPr>
          <p:nvPr/>
        </p:nvSpPr>
        <p:spPr>
          <a:xfrm>
            <a:off x="13258800" y="5030474"/>
            <a:ext cx="540000" cy="540000"/>
          </a:xfrm>
          <a:prstGeom prst="ellipse">
            <a:avLst/>
          </a:prstGeom>
          <a:solidFill>
            <a:srgbClr val="F02D7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1D291FEE-3EA2-9DAD-6473-BA8B76645BCA}"/>
              </a:ext>
            </a:extLst>
          </p:cNvPr>
          <p:cNvSpPr>
            <a:spLocks noChangeAspect="1"/>
          </p:cNvSpPr>
          <p:nvPr/>
        </p:nvSpPr>
        <p:spPr>
          <a:xfrm>
            <a:off x="14020800" y="5030474"/>
            <a:ext cx="540000" cy="540000"/>
          </a:xfrm>
          <a:prstGeom prst="ellipse">
            <a:avLst/>
          </a:prstGeom>
          <a:solidFill>
            <a:srgbClr val="F02D7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9EC039C7-94B6-761A-C968-781B2CA43324}"/>
              </a:ext>
            </a:extLst>
          </p:cNvPr>
          <p:cNvSpPr>
            <a:spLocks noChangeAspect="1"/>
          </p:cNvSpPr>
          <p:nvPr/>
        </p:nvSpPr>
        <p:spPr>
          <a:xfrm>
            <a:off x="14782800" y="5030474"/>
            <a:ext cx="540000" cy="54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02F6BBC6-312C-33BE-5DF2-1F3D9E112E09}"/>
              </a:ext>
            </a:extLst>
          </p:cNvPr>
          <p:cNvSpPr>
            <a:spLocks noChangeAspect="1"/>
          </p:cNvSpPr>
          <p:nvPr/>
        </p:nvSpPr>
        <p:spPr>
          <a:xfrm>
            <a:off x="11754986" y="5745944"/>
            <a:ext cx="540000" cy="540000"/>
          </a:xfrm>
          <a:prstGeom prst="ellipse">
            <a:avLst/>
          </a:prstGeom>
          <a:solidFill>
            <a:srgbClr val="F02D7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E31445AB-1DDC-506C-89D2-ED4849554B9D}"/>
              </a:ext>
            </a:extLst>
          </p:cNvPr>
          <p:cNvSpPr>
            <a:spLocks noChangeAspect="1"/>
          </p:cNvSpPr>
          <p:nvPr/>
        </p:nvSpPr>
        <p:spPr>
          <a:xfrm>
            <a:off x="12496800" y="5745944"/>
            <a:ext cx="540000" cy="540000"/>
          </a:xfrm>
          <a:prstGeom prst="ellipse">
            <a:avLst/>
          </a:prstGeom>
          <a:solidFill>
            <a:srgbClr val="F02D7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A61404C7-EAF3-AAA6-C9EE-505F2FBA2219}"/>
              </a:ext>
            </a:extLst>
          </p:cNvPr>
          <p:cNvSpPr>
            <a:spLocks noChangeAspect="1"/>
          </p:cNvSpPr>
          <p:nvPr/>
        </p:nvSpPr>
        <p:spPr>
          <a:xfrm>
            <a:off x="13258800" y="5745944"/>
            <a:ext cx="540000" cy="540000"/>
          </a:xfrm>
          <a:prstGeom prst="ellipse">
            <a:avLst/>
          </a:prstGeom>
          <a:solidFill>
            <a:srgbClr val="F02D7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73224A88-0B9E-AA89-7213-9487EE557C4E}"/>
              </a:ext>
            </a:extLst>
          </p:cNvPr>
          <p:cNvSpPr>
            <a:spLocks noChangeAspect="1"/>
          </p:cNvSpPr>
          <p:nvPr/>
        </p:nvSpPr>
        <p:spPr>
          <a:xfrm>
            <a:off x="14020800" y="5745944"/>
            <a:ext cx="540000" cy="540000"/>
          </a:xfrm>
          <a:prstGeom prst="ellipse">
            <a:avLst/>
          </a:prstGeom>
          <a:solidFill>
            <a:srgbClr val="F02D7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A7685DD7-13B7-7C21-7728-F24DD5D33FE8}"/>
              </a:ext>
            </a:extLst>
          </p:cNvPr>
          <p:cNvSpPr>
            <a:spLocks noChangeAspect="1"/>
          </p:cNvSpPr>
          <p:nvPr/>
        </p:nvSpPr>
        <p:spPr>
          <a:xfrm>
            <a:off x="14782800" y="5745944"/>
            <a:ext cx="540000" cy="54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2E4BDBBD-8E9C-3B10-0163-9986E308C396}"/>
              </a:ext>
            </a:extLst>
          </p:cNvPr>
          <p:cNvSpPr>
            <a:spLocks noChangeAspect="1"/>
          </p:cNvSpPr>
          <p:nvPr/>
        </p:nvSpPr>
        <p:spPr>
          <a:xfrm>
            <a:off x="11754986" y="6461414"/>
            <a:ext cx="540000" cy="540000"/>
          </a:xfrm>
          <a:prstGeom prst="ellipse">
            <a:avLst/>
          </a:prstGeom>
          <a:solidFill>
            <a:srgbClr val="F02D7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EDA7D6DB-7C74-5FD1-B71A-69EC27D745B1}"/>
              </a:ext>
            </a:extLst>
          </p:cNvPr>
          <p:cNvSpPr>
            <a:spLocks noChangeAspect="1"/>
          </p:cNvSpPr>
          <p:nvPr/>
        </p:nvSpPr>
        <p:spPr>
          <a:xfrm>
            <a:off x="12496800" y="6461414"/>
            <a:ext cx="540000" cy="540000"/>
          </a:xfrm>
          <a:prstGeom prst="ellipse">
            <a:avLst/>
          </a:prstGeom>
          <a:solidFill>
            <a:srgbClr val="F02D7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1D21ABD1-F45B-115E-1DA9-60F7D4F9B9B2}"/>
              </a:ext>
            </a:extLst>
          </p:cNvPr>
          <p:cNvSpPr>
            <a:spLocks noChangeAspect="1"/>
          </p:cNvSpPr>
          <p:nvPr/>
        </p:nvSpPr>
        <p:spPr>
          <a:xfrm>
            <a:off x="13258800" y="6461414"/>
            <a:ext cx="540000" cy="540000"/>
          </a:xfrm>
          <a:prstGeom prst="ellipse">
            <a:avLst/>
          </a:prstGeom>
          <a:solidFill>
            <a:srgbClr val="F02D7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7B96403F-40C6-129A-5BB2-B3EE2D08D3B3}"/>
              </a:ext>
            </a:extLst>
          </p:cNvPr>
          <p:cNvSpPr>
            <a:spLocks noChangeAspect="1"/>
          </p:cNvSpPr>
          <p:nvPr/>
        </p:nvSpPr>
        <p:spPr>
          <a:xfrm>
            <a:off x="14020800" y="6461414"/>
            <a:ext cx="540000" cy="540000"/>
          </a:xfrm>
          <a:prstGeom prst="ellipse">
            <a:avLst/>
          </a:prstGeom>
          <a:solidFill>
            <a:srgbClr val="F02D7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C93DC050-38DC-DBAB-4B0A-FD5DE7E2C1E9}"/>
              </a:ext>
            </a:extLst>
          </p:cNvPr>
          <p:cNvSpPr>
            <a:spLocks noChangeAspect="1"/>
          </p:cNvSpPr>
          <p:nvPr/>
        </p:nvSpPr>
        <p:spPr>
          <a:xfrm>
            <a:off x="14782800" y="6461414"/>
            <a:ext cx="540000" cy="54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3AD4C332-AC98-C693-6749-C17B55AE678F}"/>
              </a:ext>
            </a:extLst>
          </p:cNvPr>
          <p:cNvSpPr>
            <a:spLocks noChangeAspect="1"/>
          </p:cNvSpPr>
          <p:nvPr/>
        </p:nvSpPr>
        <p:spPr>
          <a:xfrm>
            <a:off x="11754986" y="7176884"/>
            <a:ext cx="540000" cy="540000"/>
          </a:xfrm>
          <a:prstGeom prst="ellipse">
            <a:avLst/>
          </a:prstGeom>
          <a:solidFill>
            <a:srgbClr val="F02D7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06E5AEE6-1498-14CC-65C8-72D5DFFA7E08}"/>
              </a:ext>
            </a:extLst>
          </p:cNvPr>
          <p:cNvSpPr>
            <a:spLocks noChangeAspect="1"/>
          </p:cNvSpPr>
          <p:nvPr/>
        </p:nvSpPr>
        <p:spPr>
          <a:xfrm>
            <a:off x="12496800" y="7176884"/>
            <a:ext cx="540000" cy="540000"/>
          </a:xfrm>
          <a:prstGeom prst="ellipse">
            <a:avLst/>
          </a:prstGeom>
          <a:solidFill>
            <a:srgbClr val="F02D7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A9EAEAA6-7BD6-E92B-389C-D7EDF2B6AC75}"/>
              </a:ext>
            </a:extLst>
          </p:cNvPr>
          <p:cNvSpPr>
            <a:spLocks noChangeAspect="1"/>
          </p:cNvSpPr>
          <p:nvPr/>
        </p:nvSpPr>
        <p:spPr>
          <a:xfrm>
            <a:off x="13258800" y="7176884"/>
            <a:ext cx="540000" cy="540000"/>
          </a:xfrm>
          <a:prstGeom prst="ellipse">
            <a:avLst/>
          </a:prstGeom>
          <a:solidFill>
            <a:srgbClr val="F02D7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EC3E3B3D-7A12-5B3C-4719-63D99D60FB74}"/>
              </a:ext>
            </a:extLst>
          </p:cNvPr>
          <p:cNvSpPr>
            <a:spLocks noChangeAspect="1"/>
          </p:cNvSpPr>
          <p:nvPr/>
        </p:nvSpPr>
        <p:spPr>
          <a:xfrm>
            <a:off x="14020800" y="7176884"/>
            <a:ext cx="540000" cy="540000"/>
          </a:xfrm>
          <a:prstGeom prst="ellipse">
            <a:avLst/>
          </a:prstGeom>
          <a:solidFill>
            <a:srgbClr val="F02D7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2EF91FF0-924E-276D-19E3-125B4C667FAC}"/>
              </a:ext>
            </a:extLst>
          </p:cNvPr>
          <p:cNvSpPr>
            <a:spLocks noChangeAspect="1"/>
          </p:cNvSpPr>
          <p:nvPr/>
        </p:nvSpPr>
        <p:spPr>
          <a:xfrm>
            <a:off x="14782800" y="7176884"/>
            <a:ext cx="540000" cy="54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6659D5B0-D058-BDA9-826E-3FF6A8DDBDA0}"/>
              </a:ext>
            </a:extLst>
          </p:cNvPr>
          <p:cNvSpPr>
            <a:spLocks noChangeAspect="1"/>
          </p:cNvSpPr>
          <p:nvPr/>
        </p:nvSpPr>
        <p:spPr>
          <a:xfrm>
            <a:off x="11754986" y="7892355"/>
            <a:ext cx="540000" cy="540000"/>
          </a:xfrm>
          <a:prstGeom prst="ellipse">
            <a:avLst/>
          </a:prstGeom>
          <a:solidFill>
            <a:srgbClr val="F02D7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FDA4513E-4DF5-EEB5-397A-EED9EF456FAC}"/>
              </a:ext>
            </a:extLst>
          </p:cNvPr>
          <p:cNvSpPr>
            <a:spLocks noChangeAspect="1"/>
          </p:cNvSpPr>
          <p:nvPr/>
        </p:nvSpPr>
        <p:spPr>
          <a:xfrm>
            <a:off x="12496800" y="7892355"/>
            <a:ext cx="540000" cy="540000"/>
          </a:xfrm>
          <a:prstGeom prst="ellipse">
            <a:avLst/>
          </a:prstGeom>
          <a:solidFill>
            <a:srgbClr val="F02D7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E8BEF4EB-7380-04E2-CA1B-A2248E798B59}"/>
              </a:ext>
            </a:extLst>
          </p:cNvPr>
          <p:cNvSpPr>
            <a:spLocks noChangeAspect="1"/>
          </p:cNvSpPr>
          <p:nvPr/>
        </p:nvSpPr>
        <p:spPr>
          <a:xfrm>
            <a:off x="13258800" y="7892355"/>
            <a:ext cx="540000" cy="540000"/>
          </a:xfrm>
          <a:prstGeom prst="ellipse">
            <a:avLst/>
          </a:prstGeom>
          <a:solidFill>
            <a:srgbClr val="F02D7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57E307B7-12EE-55BA-F876-03BC40AB0AB5}"/>
              </a:ext>
            </a:extLst>
          </p:cNvPr>
          <p:cNvSpPr>
            <a:spLocks noChangeAspect="1"/>
          </p:cNvSpPr>
          <p:nvPr/>
        </p:nvSpPr>
        <p:spPr>
          <a:xfrm>
            <a:off x="14020800" y="7892355"/>
            <a:ext cx="540000" cy="540000"/>
          </a:xfrm>
          <a:prstGeom prst="ellipse">
            <a:avLst/>
          </a:prstGeom>
          <a:solidFill>
            <a:srgbClr val="F02D7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1D2D2A30-55FC-5A98-48DD-D39570DAFCA9}"/>
              </a:ext>
            </a:extLst>
          </p:cNvPr>
          <p:cNvSpPr>
            <a:spLocks noChangeAspect="1"/>
          </p:cNvSpPr>
          <p:nvPr/>
        </p:nvSpPr>
        <p:spPr>
          <a:xfrm>
            <a:off x="14782800" y="7892355"/>
            <a:ext cx="540000" cy="54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Yuvarlatılmış Dikdörtgen 3">
            <a:extLst>
              <a:ext uri="{FF2B5EF4-FFF2-40B4-BE49-F238E27FC236}">
                <a16:creationId xmlns:a16="http://schemas.microsoft.com/office/drawing/2014/main" id="{262902A6-B325-34F9-E0AB-624624D6DE92}"/>
              </a:ext>
            </a:extLst>
          </p:cNvPr>
          <p:cNvSpPr/>
          <p:nvPr/>
        </p:nvSpPr>
        <p:spPr>
          <a:xfrm>
            <a:off x="1090613" y="2324100"/>
            <a:ext cx="4717660" cy="6614332"/>
          </a:xfrm>
          <a:prstGeom prst="roundRect">
            <a:avLst>
              <a:gd name="adj" fmla="val 6739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EA7BA8B5-9814-D4AA-AF0A-585C66E1C877}"/>
              </a:ext>
            </a:extLst>
          </p:cNvPr>
          <p:cNvSpPr txBox="1"/>
          <p:nvPr/>
        </p:nvSpPr>
        <p:spPr>
          <a:xfrm>
            <a:off x="1547812" y="3848100"/>
            <a:ext cx="3748447" cy="5691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2240"/>
              </a:lnSpc>
            </a:pPr>
            <a:r>
              <a:rPr lang="en-US" sz="2000" dirty="0">
                <a:solidFill>
                  <a:srgbClr val="0F255A"/>
                </a:solidFill>
                <a:latin typeface="Bahnschrift Light" panose="020B0502040204020203" pitchFamily="34" charset="0"/>
                <a:ea typeface="TT Interphases"/>
                <a:cs typeface="TT Interphases"/>
                <a:sym typeface="TT Interphases"/>
              </a:rPr>
              <a:t>Her 25 </a:t>
            </a:r>
            <a:r>
              <a:rPr lang="en-US" sz="2000" dirty="0">
                <a:solidFill>
                  <a:srgbClr val="0F255A"/>
                </a:solidFill>
                <a:latin typeface="Bahnschrift Light" panose="020B0502040204020203" pitchFamily="34" charset="0"/>
                <a:sym typeface="TT Interphases"/>
              </a:rPr>
              <a:t>müşteriden 14 tanesi ayda en az 1 defa sipariş veriyor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0F66623-C3E8-B74A-18C3-9EAA700734BC}"/>
              </a:ext>
            </a:extLst>
          </p:cNvPr>
          <p:cNvSpPr>
            <a:spLocks noChangeAspect="1"/>
          </p:cNvSpPr>
          <p:nvPr/>
        </p:nvSpPr>
        <p:spPr>
          <a:xfrm>
            <a:off x="1561259" y="5024819"/>
            <a:ext cx="540000" cy="540000"/>
          </a:xfrm>
          <a:prstGeom prst="ellipse">
            <a:avLst/>
          </a:prstGeom>
          <a:solidFill>
            <a:srgbClr val="F02D7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D285BD2-1BE5-B7A6-3594-31E2D6F9E414}"/>
              </a:ext>
            </a:extLst>
          </p:cNvPr>
          <p:cNvSpPr>
            <a:spLocks noChangeAspect="1"/>
          </p:cNvSpPr>
          <p:nvPr/>
        </p:nvSpPr>
        <p:spPr>
          <a:xfrm>
            <a:off x="2286000" y="5024819"/>
            <a:ext cx="540000" cy="540000"/>
          </a:xfrm>
          <a:prstGeom prst="ellipse">
            <a:avLst/>
          </a:prstGeom>
          <a:solidFill>
            <a:srgbClr val="F02D7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E5C657F-5EB5-3CBB-1140-A121F35BA7B7}"/>
              </a:ext>
            </a:extLst>
          </p:cNvPr>
          <p:cNvSpPr>
            <a:spLocks noChangeAspect="1"/>
          </p:cNvSpPr>
          <p:nvPr/>
        </p:nvSpPr>
        <p:spPr>
          <a:xfrm>
            <a:off x="3048000" y="5024819"/>
            <a:ext cx="540000" cy="540000"/>
          </a:xfrm>
          <a:prstGeom prst="ellipse">
            <a:avLst/>
          </a:prstGeom>
          <a:solidFill>
            <a:srgbClr val="F02D7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E3B67C6-1723-E05F-AD76-B5199010C255}"/>
              </a:ext>
            </a:extLst>
          </p:cNvPr>
          <p:cNvSpPr>
            <a:spLocks noChangeAspect="1"/>
          </p:cNvSpPr>
          <p:nvPr/>
        </p:nvSpPr>
        <p:spPr>
          <a:xfrm>
            <a:off x="3810000" y="5024819"/>
            <a:ext cx="540000" cy="54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7907B69-DFE3-1A99-4502-7720B3DA973D}"/>
              </a:ext>
            </a:extLst>
          </p:cNvPr>
          <p:cNvSpPr>
            <a:spLocks noChangeAspect="1"/>
          </p:cNvSpPr>
          <p:nvPr/>
        </p:nvSpPr>
        <p:spPr>
          <a:xfrm>
            <a:off x="4572000" y="5024819"/>
            <a:ext cx="540000" cy="54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4B560A2-4B2C-6FC5-B81F-64929B1F171A}"/>
              </a:ext>
            </a:extLst>
          </p:cNvPr>
          <p:cNvSpPr>
            <a:spLocks noChangeAspect="1"/>
          </p:cNvSpPr>
          <p:nvPr/>
        </p:nvSpPr>
        <p:spPr>
          <a:xfrm>
            <a:off x="1561259" y="5740289"/>
            <a:ext cx="540000" cy="540000"/>
          </a:xfrm>
          <a:prstGeom prst="ellipse">
            <a:avLst/>
          </a:prstGeom>
          <a:solidFill>
            <a:srgbClr val="F02D7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1F7634E-E3BB-B6F6-92DB-19B527632BB8}"/>
              </a:ext>
            </a:extLst>
          </p:cNvPr>
          <p:cNvSpPr>
            <a:spLocks noChangeAspect="1"/>
          </p:cNvSpPr>
          <p:nvPr/>
        </p:nvSpPr>
        <p:spPr>
          <a:xfrm>
            <a:off x="2286000" y="5740289"/>
            <a:ext cx="540000" cy="540000"/>
          </a:xfrm>
          <a:prstGeom prst="ellipse">
            <a:avLst/>
          </a:prstGeom>
          <a:solidFill>
            <a:srgbClr val="F02D7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CD126F3-FAC7-101F-5F7E-873B878E53BC}"/>
              </a:ext>
            </a:extLst>
          </p:cNvPr>
          <p:cNvSpPr>
            <a:spLocks noChangeAspect="1"/>
          </p:cNvSpPr>
          <p:nvPr/>
        </p:nvSpPr>
        <p:spPr>
          <a:xfrm>
            <a:off x="3048000" y="5740289"/>
            <a:ext cx="540000" cy="540000"/>
          </a:xfrm>
          <a:prstGeom prst="ellipse">
            <a:avLst/>
          </a:prstGeom>
          <a:solidFill>
            <a:srgbClr val="F02D7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4AED241-CFFA-25AE-9309-DCE6BD2B216C}"/>
              </a:ext>
            </a:extLst>
          </p:cNvPr>
          <p:cNvSpPr>
            <a:spLocks noChangeAspect="1"/>
          </p:cNvSpPr>
          <p:nvPr/>
        </p:nvSpPr>
        <p:spPr>
          <a:xfrm>
            <a:off x="3810000" y="5740289"/>
            <a:ext cx="540000" cy="54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7468F20-B869-9A0D-498F-8911AC9F1D83}"/>
              </a:ext>
            </a:extLst>
          </p:cNvPr>
          <p:cNvSpPr>
            <a:spLocks noChangeAspect="1"/>
          </p:cNvSpPr>
          <p:nvPr/>
        </p:nvSpPr>
        <p:spPr>
          <a:xfrm>
            <a:off x="4572000" y="5740289"/>
            <a:ext cx="540000" cy="54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107D677-214E-84E7-C90D-18E1713F7AB4}"/>
              </a:ext>
            </a:extLst>
          </p:cNvPr>
          <p:cNvSpPr>
            <a:spLocks noChangeAspect="1"/>
          </p:cNvSpPr>
          <p:nvPr/>
        </p:nvSpPr>
        <p:spPr>
          <a:xfrm>
            <a:off x="1561259" y="6455759"/>
            <a:ext cx="540000" cy="540000"/>
          </a:xfrm>
          <a:prstGeom prst="ellipse">
            <a:avLst/>
          </a:prstGeom>
          <a:solidFill>
            <a:srgbClr val="F02D7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7E57123-8364-740D-4A71-0C5502680C3C}"/>
              </a:ext>
            </a:extLst>
          </p:cNvPr>
          <p:cNvSpPr>
            <a:spLocks noChangeAspect="1"/>
          </p:cNvSpPr>
          <p:nvPr/>
        </p:nvSpPr>
        <p:spPr>
          <a:xfrm>
            <a:off x="2286000" y="6455759"/>
            <a:ext cx="540000" cy="540000"/>
          </a:xfrm>
          <a:prstGeom prst="ellipse">
            <a:avLst/>
          </a:prstGeom>
          <a:solidFill>
            <a:srgbClr val="F02D7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96A076B-5862-3AAB-F9E6-0CE828903BED}"/>
              </a:ext>
            </a:extLst>
          </p:cNvPr>
          <p:cNvSpPr>
            <a:spLocks noChangeAspect="1"/>
          </p:cNvSpPr>
          <p:nvPr/>
        </p:nvSpPr>
        <p:spPr>
          <a:xfrm>
            <a:off x="3048000" y="6455759"/>
            <a:ext cx="540000" cy="540000"/>
          </a:xfrm>
          <a:prstGeom prst="ellipse">
            <a:avLst/>
          </a:prstGeom>
          <a:solidFill>
            <a:srgbClr val="F02D7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81AA4FB-3EAF-57EC-2766-3591E5F6A4B1}"/>
              </a:ext>
            </a:extLst>
          </p:cNvPr>
          <p:cNvSpPr>
            <a:spLocks noChangeAspect="1"/>
          </p:cNvSpPr>
          <p:nvPr/>
        </p:nvSpPr>
        <p:spPr>
          <a:xfrm>
            <a:off x="3810000" y="6455759"/>
            <a:ext cx="540000" cy="54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BAD1EF9-217A-AE65-8A13-665445CCD189}"/>
              </a:ext>
            </a:extLst>
          </p:cNvPr>
          <p:cNvSpPr>
            <a:spLocks noChangeAspect="1"/>
          </p:cNvSpPr>
          <p:nvPr/>
        </p:nvSpPr>
        <p:spPr>
          <a:xfrm>
            <a:off x="4572000" y="6455759"/>
            <a:ext cx="540000" cy="54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A3DC51D2-F1E9-9053-E4CC-48A44D744958}"/>
              </a:ext>
            </a:extLst>
          </p:cNvPr>
          <p:cNvSpPr>
            <a:spLocks noChangeAspect="1"/>
          </p:cNvSpPr>
          <p:nvPr/>
        </p:nvSpPr>
        <p:spPr>
          <a:xfrm>
            <a:off x="1561259" y="7171229"/>
            <a:ext cx="540000" cy="540000"/>
          </a:xfrm>
          <a:prstGeom prst="ellipse">
            <a:avLst/>
          </a:prstGeom>
          <a:solidFill>
            <a:srgbClr val="F02D7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49AA1E28-7BA8-DBB5-27F8-D635E4268F5B}"/>
              </a:ext>
            </a:extLst>
          </p:cNvPr>
          <p:cNvSpPr>
            <a:spLocks noChangeAspect="1"/>
          </p:cNvSpPr>
          <p:nvPr/>
        </p:nvSpPr>
        <p:spPr>
          <a:xfrm>
            <a:off x="2286000" y="7171229"/>
            <a:ext cx="540000" cy="540000"/>
          </a:xfrm>
          <a:prstGeom prst="ellipse">
            <a:avLst/>
          </a:prstGeom>
          <a:solidFill>
            <a:srgbClr val="F02D7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8EDD3A6-84BD-A55B-BD4D-B4505C1C3D36}"/>
              </a:ext>
            </a:extLst>
          </p:cNvPr>
          <p:cNvSpPr>
            <a:spLocks noChangeAspect="1"/>
          </p:cNvSpPr>
          <p:nvPr/>
        </p:nvSpPr>
        <p:spPr>
          <a:xfrm>
            <a:off x="3048000" y="7171229"/>
            <a:ext cx="540000" cy="540000"/>
          </a:xfrm>
          <a:prstGeom prst="ellipse">
            <a:avLst/>
          </a:prstGeom>
          <a:solidFill>
            <a:srgbClr val="F02D7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FD3EC83-0AAC-EE30-4BD2-1B19143F3C98}"/>
              </a:ext>
            </a:extLst>
          </p:cNvPr>
          <p:cNvSpPr>
            <a:spLocks noChangeAspect="1"/>
          </p:cNvSpPr>
          <p:nvPr/>
        </p:nvSpPr>
        <p:spPr>
          <a:xfrm>
            <a:off x="3810000" y="7171229"/>
            <a:ext cx="540000" cy="54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50E0258-BEE7-E7B8-574F-A80BABF3F4CE}"/>
              </a:ext>
            </a:extLst>
          </p:cNvPr>
          <p:cNvSpPr>
            <a:spLocks noChangeAspect="1"/>
          </p:cNvSpPr>
          <p:nvPr/>
        </p:nvSpPr>
        <p:spPr>
          <a:xfrm>
            <a:off x="4572000" y="7171229"/>
            <a:ext cx="540000" cy="54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E028056B-45CC-BFD1-70D6-1032E5E48B90}"/>
              </a:ext>
            </a:extLst>
          </p:cNvPr>
          <p:cNvSpPr>
            <a:spLocks noChangeAspect="1"/>
          </p:cNvSpPr>
          <p:nvPr/>
        </p:nvSpPr>
        <p:spPr>
          <a:xfrm>
            <a:off x="1561259" y="7886700"/>
            <a:ext cx="540000" cy="540000"/>
          </a:xfrm>
          <a:prstGeom prst="ellipse">
            <a:avLst/>
          </a:prstGeom>
          <a:solidFill>
            <a:srgbClr val="F02D7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4BB5F8D5-1D43-2957-872B-9D7D520A4A03}"/>
              </a:ext>
            </a:extLst>
          </p:cNvPr>
          <p:cNvSpPr>
            <a:spLocks noChangeAspect="1"/>
          </p:cNvSpPr>
          <p:nvPr/>
        </p:nvSpPr>
        <p:spPr>
          <a:xfrm>
            <a:off x="2286000" y="7886700"/>
            <a:ext cx="540000" cy="540000"/>
          </a:xfrm>
          <a:prstGeom prst="ellipse">
            <a:avLst/>
          </a:prstGeom>
          <a:solidFill>
            <a:srgbClr val="F02D7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0F2DE4F-5336-2BB0-1BDE-C1960CC7110C}"/>
              </a:ext>
            </a:extLst>
          </p:cNvPr>
          <p:cNvSpPr>
            <a:spLocks noChangeAspect="1"/>
          </p:cNvSpPr>
          <p:nvPr/>
        </p:nvSpPr>
        <p:spPr>
          <a:xfrm>
            <a:off x="3048000" y="7886700"/>
            <a:ext cx="540000" cy="54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43CBEE62-8CA0-BE3A-1C4B-4B1F661C4C98}"/>
              </a:ext>
            </a:extLst>
          </p:cNvPr>
          <p:cNvSpPr>
            <a:spLocks noChangeAspect="1"/>
          </p:cNvSpPr>
          <p:nvPr/>
        </p:nvSpPr>
        <p:spPr>
          <a:xfrm>
            <a:off x="3810000" y="7886700"/>
            <a:ext cx="540000" cy="54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EC69CFA2-AE79-8989-42CE-05AEE7886C08}"/>
              </a:ext>
            </a:extLst>
          </p:cNvPr>
          <p:cNvSpPr>
            <a:spLocks noChangeAspect="1"/>
          </p:cNvSpPr>
          <p:nvPr/>
        </p:nvSpPr>
        <p:spPr>
          <a:xfrm>
            <a:off x="4572000" y="7886700"/>
            <a:ext cx="540000" cy="54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1" name="Grafik 30" descr="Çağrı merkezi ana hat">
            <a:extLst>
              <a:ext uri="{FF2B5EF4-FFF2-40B4-BE49-F238E27FC236}">
                <a16:creationId xmlns:a16="http://schemas.microsoft.com/office/drawing/2014/main" id="{EEF9D571-79A3-F705-DD5E-1598E2C9DB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20188" y="2745531"/>
            <a:ext cx="900000" cy="900000"/>
          </a:xfrm>
          <a:prstGeom prst="rect">
            <a:avLst/>
          </a:prstGeom>
        </p:spPr>
      </p:pic>
      <p:pic>
        <p:nvPicPr>
          <p:cNvPr id="33" name="Grafik 32" descr="Belge ana hat">
            <a:extLst>
              <a:ext uri="{FF2B5EF4-FFF2-40B4-BE49-F238E27FC236}">
                <a16:creationId xmlns:a16="http://schemas.microsoft.com/office/drawing/2014/main" id="{88A993A5-2387-5CB9-69E9-7B3AC4B7BA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754986" y="2745531"/>
            <a:ext cx="900000" cy="900000"/>
          </a:xfrm>
          <a:prstGeom prst="rect">
            <a:avLst/>
          </a:prstGeom>
        </p:spPr>
      </p:pic>
      <p:pic>
        <p:nvPicPr>
          <p:cNvPr id="49" name="Grafik 48" descr="Alışveriş sepeti ana hat">
            <a:extLst>
              <a:ext uri="{FF2B5EF4-FFF2-40B4-BE49-F238E27FC236}">
                <a16:creationId xmlns:a16="http://schemas.microsoft.com/office/drawing/2014/main" id="{173B6107-A891-3384-7424-5FFC22F26D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47812" y="2745531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46551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7CB73911-0C69-6D92-4BE4-0F5B39AE9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EDD36BDD-128E-CB88-D0D8-EE6FEE837D9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79213" y="1135063"/>
            <a:ext cx="5473987" cy="1143000"/>
          </a:xfrm>
        </p:spPr>
        <p:txBody>
          <a:bodyPr lIns="0" tIns="0" rIns="0" bIns="0"/>
          <a:lstStyle/>
          <a:p>
            <a:r>
              <a:rPr lang="tr-TR" dirty="0"/>
              <a:t>Hedefler</a:t>
            </a:r>
          </a:p>
        </p:txBody>
      </p:sp>
      <p:graphicFrame>
        <p:nvGraphicFramePr>
          <p:cNvPr id="11" name="Grafik 10">
            <a:extLst>
              <a:ext uri="{FF2B5EF4-FFF2-40B4-BE49-F238E27FC236}">
                <a16:creationId xmlns:a16="http://schemas.microsoft.com/office/drawing/2014/main" id="{1813DEA4-4206-812B-2C70-4EFF871015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0454503"/>
              </p:ext>
            </p:extLst>
          </p:nvPr>
        </p:nvGraphicFramePr>
        <p:xfrm>
          <a:off x="1079212" y="2552699"/>
          <a:ext cx="11417587" cy="6599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7997571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4668C8-D134-8C80-94A9-23C331CE18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133E6558-AF52-714B-9EF6-32A8B042A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8E98B307-5FD4-3A85-2E99-321F92C3BD8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79213" y="1135063"/>
            <a:ext cx="5473987" cy="1143000"/>
          </a:xfrm>
        </p:spPr>
        <p:txBody>
          <a:bodyPr lIns="0" tIns="0" rIns="0" bIns="0"/>
          <a:lstStyle/>
          <a:p>
            <a:r>
              <a:rPr lang="tr-TR" dirty="0"/>
              <a:t>Hedefler</a:t>
            </a:r>
          </a:p>
        </p:txBody>
      </p:sp>
      <p:graphicFrame>
        <p:nvGraphicFramePr>
          <p:cNvPr id="11" name="Grafik 10">
            <a:extLst>
              <a:ext uri="{FF2B5EF4-FFF2-40B4-BE49-F238E27FC236}">
                <a16:creationId xmlns:a16="http://schemas.microsoft.com/office/drawing/2014/main" id="{A3ABAE66-5183-2D30-4FE1-BDEBD7AC1CA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5104714"/>
              </p:ext>
            </p:extLst>
          </p:nvPr>
        </p:nvGraphicFramePr>
        <p:xfrm>
          <a:off x="1079212" y="2552699"/>
          <a:ext cx="11417587" cy="6599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5247871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6A93F9-5492-F509-5C0D-FC78566406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324E7ECA-E54F-D8DF-4182-1C8C94242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49</a:t>
            </a:fld>
            <a:endParaRPr lang="en-US"/>
          </a:p>
        </p:txBody>
      </p:sp>
      <p:graphicFrame>
        <p:nvGraphicFramePr>
          <p:cNvPr id="11" name="Grafik 10">
            <a:extLst>
              <a:ext uri="{FF2B5EF4-FFF2-40B4-BE49-F238E27FC236}">
                <a16:creationId xmlns:a16="http://schemas.microsoft.com/office/drawing/2014/main" id="{407DD86D-3E32-F434-C855-3E30A2CC054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4219200"/>
              </p:ext>
            </p:extLst>
          </p:nvPr>
        </p:nvGraphicFramePr>
        <p:xfrm>
          <a:off x="1079212" y="2552699"/>
          <a:ext cx="11417587" cy="6599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Başlık 1">
            <a:extLst>
              <a:ext uri="{FF2B5EF4-FFF2-40B4-BE49-F238E27FC236}">
                <a16:creationId xmlns:a16="http://schemas.microsoft.com/office/drawing/2014/main" id="{7EC9A62F-CA29-416B-6370-B05D6AE53B6D}"/>
              </a:ext>
            </a:extLst>
          </p:cNvPr>
          <p:cNvSpPr txBox="1">
            <a:spLocks/>
          </p:cNvSpPr>
          <p:nvPr/>
        </p:nvSpPr>
        <p:spPr>
          <a:xfrm>
            <a:off x="1079213" y="1135063"/>
            <a:ext cx="5473987" cy="1143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8000" b="1" i="0" kern="1200">
                <a:solidFill>
                  <a:srgbClr val="011849"/>
                </a:solidFill>
                <a:latin typeface="Bahnschrift" panose="020B0502040204020203" pitchFamily="34" charset="0"/>
                <a:ea typeface="+mj-ea"/>
                <a:cs typeface="+mj-cs"/>
              </a:defRPr>
            </a:lvl1pPr>
          </a:lstStyle>
          <a:p>
            <a:r>
              <a:rPr lang="tr-TR" dirty="0"/>
              <a:t>Hedefler</a:t>
            </a:r>
          </a:p>
        </p:txBody>
      </p:sp>
    </p:spTree>
    <p:extLst>
      <p:ext uri="{BB962C8B-B14F-4D97-AF65-F5344CB8AC3E}">
        <p14:creationId xmlns:p14="http://schemas.microsoft.com/office/powerpoint/2010/main" val="108755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BA915F-C50D-D6DC-F1D1-D3EFFAAC5E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C93C8AB8-B00D-0BBD-F6A5-D2EBBC34F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Başlık 2">
            <a:extLst>
              <a:ext uri="{FF2B5EF4-FFF2-40B4-BE49-F238E27FC236}">
                <a16:creationId xmlns:a16="http://schemas.microsoft.com/office/drawing/2014/main" id="{77763374-AE67-F118-6C3B-84E276A1771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74737" y="1127125"/>
            <a:ext cx="16138525" cy="1081088"/>
          </a:xfrm>
        </p:spPr>
        <p:txBody>
          <a:bodyPr/>
          <a:lstStyle/>
          <a:p>
            <a:r>
              <a:rPr lang="tr-TR">
                <a:solidFill>
                  <a:srgbClr val="2E3136"/>
                </a:solidFill>
              </a:rPr>
              <a:t>İçerik</a:t>
            </a:r>
          </a:p>
        </p:txBody>
      </p:sp>
      <p:graphicFrame>
        <p:nvGraphicFramePr>
          <p:cNvPr id="18" name="Tablo 17">
            <a:extLst>
              <a:ext uri="{FF2B5EF4-FFF2-40B4-BE49-F238E27FC236}">
                <a16:creationId xmlns:a16="http://schemas.microsoft.com/office/drawing/2014/main" id="{7EC6BE2F-B1C7-3692-C739-B9CE54898D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7063485"/>
              </p:ext>
            </p:extLst>
          </p:nvPr>
        </p:nvGraphicFramePr>
        <p:xfrm>
          <a:off x="1066800" y="2857500"/>
          <a:ext cx="16154400" cy="55258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8600">
                  <a:extLst>
                    <a:ext uri="{9D8B030D-6E8A-4147-A177-3AD203B41FA5}">
                      <a16:colId xmlns:a16="http://schemas.microsoft.com/office/drawing/2014/main" val="3063916294"/>
                    </a:ext>
                  </a:extLst>
                </a:gridCol>
                <a:gridCol w="4038600">
                  <a:extLst>
                    <a:ext uri="{9D8B030D-6E8A-4147-A177-3AD203B41FA5}">
                      <a16:colId xmlns:a16="http://schemas.microsoft.com/office/drawing/2014/main" val="1053868177"/>
                    </a:ext>
                  </a:extLst>
                </a:gridCol>
                <a:gridCol w="4038600">
                  <a:extLst>
                    <a:ext uri="{9D8B030D-6E8A-4147-A177-3AD203B41FA5}">
                      <a16:colId xmlns:a16="http://schemas.microsoft.com/office/drawing/2014/main" val="1981204901"/>
                    </a:ext>
                  </a:extLst>
                </a:gridCol>
                <a:gridCol w="4038600">
                  <a:extLst>
                    <a:ext uri="{9D8B030D-6E8A-4147-A177-3AD203B41FA5}">
                      <a16:colId xmlns:a16="http://schemas.microsoft.com/office/drawing/2014/main" val="453386692"/>
                    </a:ext>
                  </a:extLst>
                </a:gridCol>
              </a:tblGrid>
              <a:tr h="694259">
                <a:tc>
                  <a:txBody>
                    <a:bodyPr/>
                    <a:lstStyle/>
                    <a:p>
                      <a:r>
                        <a:rPr lang="tr-TR" sz="6000" b="0" i="0">
                          <a:solidFill>
                            <a:srgbClr val="0F255A"/>
                          </a:solidFill>
                          <a:latin typeface="Bahnschrift" panose="020B0502040204020203" pitchFamily="34" charset="0"/>
                        </a:rPr>
                        <a:t>01</a:t>
                      </a:r>
                    </a:p>
                  </a:txBody>
                  <a:tcPr marL="0" marR="36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6000" b="0" i="0">
                          <a:solidFill>
                            <a:srgbClr val="0F255A"/>
                          </a:solidFill>
                          <a:latin typeface="Bahnschrift" panose="020B0502040204020203" pitchFamily="34" charset="0"/>
                        </a:rPr>
                        <a:t>02</a:t>
                      </a:r>
                    </a:p>
                  </a:txBody>
                  <a:tcPr marL="0" marR="36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6000" b="0" i="0">
                          <a:solidFill>
                            <a:srgbClr val="0F255A"/>
                          </a:solidFill>
                          <a:latin typeface="Bahnschrift" panose="020B0502040204020203" pitchFamily="34" charset="0"/>
                        </a:rPr>
                        <a:t>03</a:t>
                      </a:r>
                    </a:p>
                  </a:txBody>
                  <a:tcPr marL="0" marR="36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6000" b="0" i="0">
                          <a:solidFill>
                            <a:srgbClr val="0F255A"/>
                          </a:solidFill>
                          <a:latin typeface="Bahnschrift" panose="020B0502040204020203" pitchFamily="34" charset="0"/>
                        </a:rPr>
                        <a:t>04</a:t>
                      </a:r>
                    </a:p>
                  </a:txBody>
                  <a:tcPr marL="0" marR="36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0728440"/>
                  </a:ext>
                </a:extLst>
              </a:tr>
              <a:tr h="347130">
                <a:tc>
                  <a:txBody>
                    <a:bodyPr/>
                    <a:lstStyle/>
                    <a:p>
                      <a:r>
                        <a:rPr lang="tr-TR" sz="3000" b="0" i="0">
                          <a:solidFill>
                            <a:srgbClr val="F02D72"/>
                          </a:solidFill>
                          <a:latin typeface="Bahnschrift Light" panose="020B0502040204020203" pitchFamily="34" charset="0"/>
                        </a:rPr>
                        <a:t>Amacımız</a:t>
                      </a:r>
                    </a:p>
                  </a:txBody>
                  <a:tcPr marL="0" marR="36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3000" b="0" i="0">
                          <a:solidFill>
                            <a:srgbClr val="F02D72"/>
                          </a:solidFill>
                          <a:latin typeface="Bahnschrift Light" panose="020B0502040204020203" pitchFamily="34" charset="0"/>
                        </a:rPr>
                        <a:t>Sorumluluklarımız</a:t>
                      </a:r>
                    </a:p>
                  </a:txBody>
                  <a:tcPr marL="0" marR="36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3000" b="0" i="0">
                          <a:solidFill>
                            <a:srgbClr val="F02D72"/>
                          </a:solidFill>
                          <a:latin typeface="Bahnschrift Light" panose="020B0502040204020203" pitchFamily="34" charset="0"/>
                        </a:rPr>
                        <a:t>Organizasyon</a:t>
                      </a:r>
                    </a:p>
                  </a:txBody>
                  <a:tcPr marL="0" marR="36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3000" b="0" i="0">
                          <a:solidFill>
                            <a:srgbClr val="F02D72"/>
                          </a:solidFill>
                          <a:latin typeface="Bahnschrift Light" panose="020B0502040204020203" pitchFamily="34" charset="0"/>
                        </a:rPr>
                        <a:t>Ekip</a:t>
                      </a:r>
                    </a:p>
                  </a:txBody>
                  <a:tcPr marL="0" marR="36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6452938"/>
                  </a:ext>
                </a:extLst>
              </a:tr>
              <a:tr h="3471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Bahnschrift Light" panose="020B0502040204020203" pitchFamily="34" charset="0"/>
                          <a:ea typeface="+mn-ea"/>
                          <a:cs typeface="+mn-cs"/>
                        </a:rPr>
                        <a:t>Lorem ipsum dolor sit amet, consectetuer adipiscing elit. Maecenas porttitor congue massa. Fusce posuere, magna sed pulvinar ultricies, purus lectus malesuada libero, sit amet commodo magna eros quis urna.</a:t>
                      </a:r>
                    </a:p>
                  </a:txBody>
                  <a:tcPr marL="0" marR="36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Bahnschrift Light" panose="020B0502040204020203" pitchFamily="34" charset="0"/>
                          <a:ea typeface="+mn-ea"/>
                          <a:cs typeface="+mn-cs"/>
                        </a:rPr>
                        <a:t>Lorem ipsum dolor sit amet, consectetuer adipiscing elit. Maecenas porttitor congue massa. Fusce posuere, magna sed pulvinar ultricies, purus lectus malesuada libero, sit amet commodo magna eros quis urna.</a:t>
                      </a:r>
                    </a:p>
                  </a:txBody>
                  <a:tcPr marL="0" marR="36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Bahnschrift Light" panose="020B0502040204020203" pitchFamily="34" charset="0"/>
                          <a:ea typeface="+mn-ea"/>
                          <a:cs typeface="+mn-cs"/>
                        </a:rPr>
                        <a:t>Lorem ipsum dolor sit amet, consectetuer adipiscing elit. Maecenas porttitor congue massa. Fusce posuere, magna sed pulvinar ultricies, purus lectus malesuada libero, sit amet commodo magna eros quis urna.</a:t>
                      </a:r>
                    </a:p>
                  </a:txBody>
                  <a:tcPr marL="0" marR="36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Bahnschrift Light" panose="020B0502040204020203" pitchFamily="34" charset="0"/>
                          <a:ea typeface="+mn-ea"/>
                          <a:cs typeface="+mn-cs"/>
                        </a:rPr>
                        <a:t>Lorem ipsum dolor sit amet, consectetuer adipiscing elit. Maecenas porttitor congue massa. Fusce posuere, magna sed pulvinar ultricies, purus lectus malesuada libero, sit amet commodo magna eros quis urna.</a:t>
                      </a:r>
                    </a:p>
                  </a:txBody>
                  <a:tcPr marL="0" marR="36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0506758"/>
                  </a:ext>
                </a:extLst>
              </a:tr>
              <a:tr h="496677">
                <a:tc>
                  <a:txBody>
                    <a:bodyPr/>
                    <a:lstStyle/>
                    <a:p>
                      <a:endParaRPr lang="tr-TR" sz="2000" b="1" i="0">
                        <a:solidFill>
                          <a:srgbClr val="2E3136"/>
                        </a:solidFill>
                        <a:latin typeface="Avenir Book" panose="02000503020000020003" pitchFamily="2" charset="0"/>
                      </a:endParaRPr>
                    </a:p>
                  </a:txBody>
                  <a:tcPr marL="0" marR="36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tr-TR" sz="2000" b="1" i="0">
                        <a:solidFill>
                          <a:srgbClr val="2E3136"/>
                        </a:solidFill>
                        <a:latin typeface="Avenir Book" panose="02000503020000020003" pitchFamily="2" charset="0"/>
                      </a:endParaRPr>
                    </a:p>
                  </a:txBody>
                  <a:tcPr marL="0" marR="36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tr-TR" sz="2000" b="1" i="0">
                        <a:solidFill>
                          <a:srgbClr val="2E3136"/>
                        </a:solidFill>
                        <a:latin typeface="Avenir Book" panose="02000503020000020003" pitchFamily="2" charset="0"/>
                      </a:endParaRPr>
                    </a:p>
                  </a:txBody>
                  <a:tcPr marL="0" marR="36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tr-TR" sz="2000" b="1" i="0">
                        <a:solidFill>
                          <a:srgbClr val="2E3136"/>
                        </a:solidFill>
                        <a:latin typeface="Avenir Book" panose="02000503020000020003" pitchFamily="2" charset="0"/>
                      </a:endParaRPr>
                    </a:p>
                  </a:txBody>
                  <a:tcPr marL="0" marR="36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6336577"/>
                  </a:ext>
                </a:extLst>
              </a:tr>
              <a:tr h="694259">
                <a:tc>
                  <a:txBody>
                    <a:bodyPr/>
                    <a:lstStyle/>
                    <a:p>
                      <a:r>
                        <a:rPr lang="tr-TR" sz="6000" b="0" i="0">
                          <a:solidFill>
                            <a:srgbClr val="0F255A"/>
                          </a:solidFill>
                          <a:latin typeface="Bahnschrift" panose="020B0502040204020203" pitchFamily="34" charset="0"/>
                        </a:rPr>
                        <a:t>05</a:t>
                      </a:r>
                    </a:p>
                  </a:txBody>
                  <a:tcPr marL="0" marR="36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6000" b="0" i="0">
                          <a:solidFill>
                            <a:srgbClr val="0F255A"/>
                          </a:solidFill>
                          <a:latin typeface="Bahnschrift" panose="020B0502040204020203" pitchFamily="34" charset="0"/>
                        </a:rPr>
                        <a:t>06</a:t>
                      </a:r>
                    </a:p>
                  </a:txBody>
                  <a:tcPr marL="0" marR="36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6000" b="0" i="0">
                          <a:solidFill>
                            <a:srgbClr val="0F255A"/>
                          </a:solidFill>
                          <a:latin typeface="Bahnschrift" panose="020B0502040204020203" pitchFamily="34" charset="0"/>
                        </a:rPr>
                        <a:t>07</a:t>
                      </a:r>
                    </a:p>
                  </a:txBody>
                  <a:tcPr marL="0" marR="36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6000" b="0" i="0">
                          <a:solidFill>
                            <a:srgbClr val="0F255A"/>
                          </a:solidFill>
                          <a:latin typeface="Bahnschrift" panose="020B0502040204020203" pitchFamily="34" charset="0"/>
                        </a:rPr>
                        <a:t>08</a:t>
                      </a:r>
                    </a:p>
                  </a:txBody>
                  <a:tcPr marL="0" marR="36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340581"/>
                  </a:ext>
                </a:extLst>
              </a:tr>
              <a:tr h="347130">
                <a:tc>
                  <a:txBody>
                    <a:bodyPr/>
                    <a:lstStyle/>
                    <a:p>
                      <a:r>
                        <a:rPr lang="tr-TR" sz="3000" b="0" i="0">
                          <a:solidFill>
                            <a:srgbClr val="F02D72"/>
                          </a:solidFill>
                          <a:latin typeface="Bahnschrift Light" panose="020B0502040204020203" pitchFamily="34" charset="0"/>
                        </a:rPr>
                        <a:t>Rollerimiz</a:t>
                      </a:r>
                    </a:p>
                  </a:txBody>
                  <a:tcPr marL="0" marR="36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3000" b="0" i="0">
                          <a:solidFill>
                            <a:srgbClr val="F02D72"/>
                          </a:solidFill>
                          <a:latin typeface="Bahnschrift Light" panose="020B0502040204020203" pitchFamily="34" charset="0"/>
                        </a:rPr>
                        <a:t>Hedefler</a:t>
                      </a:r>
                    </a:p>
                  </a:txBody>
                  <a:tcPr marL="0" marR="36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3000" b="0" i="0">
                          <a:solidFill>
                            <a:srgbClr val="F02D72"/>
                          </a:solidFill>
                          <a:latin typeface="Bahnschrift Light" panose="020B0502040204020203" pitchFamily="34" charset="0"/>
                        </a:rPr>
                        <a:t>Metrikler</a:t>
                      </a:r>
                    </a:p>
                  </a:txBody>
                  <a:tcPr marL="0" marR="36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3000" b="0" i="0">
                          <a:solidFill>
                            <a:srgbClr val="F02D72"/>
                          </a:solidFill>
                          <a:latin typeface="Bahnschrift Light" panose="020B0502040204020203" pitchFamily="34" charset="0"/>
                        </a:rPr>
                        <a:t>Kapanış</a:t>
                      </a:r>
                    </a:p>
                  </a:txBody>
                  <a:tcPr marL="0" marR="36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7566106"/>
                  </a:ext>
                </a:extLst>
              </a:tr>
              <a:tr h="3471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Bahnschrift Light" panose="020B0502040204020203" pitchFamily="34" charset="0"/>
                          <a:ea typeface="+mn-ea"/>
                          <a:cs typeface="+mn-cs"/>
                        </a:rPr>
                        <a:t>Lorem ipsum dolor sit amet, consectetuer adipiscing elit. Maecenas porttitor congue massa. Fusce posuere, magna sed pulvinar ultricies, purus lectus malesuada libero, sit amet commodo magna eros quis urna.</a:t>
                      </a:r>
                    </a:p>
                  </a:txBody>
                  <a:tcPr marL="0" marR="36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Bahnschrift Light" panose="020B0502040204020203" pitchFamily="34" charset="0"/>
                          <a:ea typeface="+mn-ea"/>
                          <a:cs typeface="+mn-cs"/>
                        </a:rPr>
                        <a:t>Lorem ipsum dolor sit amet, consectetuer adipiscing elit. Maecenas porttitor congue massa. Fusce posuere, magna sed pulvinar ultricies, purus lectus malesuada libero, sit amet commodo magna eros quis urna.</a:t>
                      </a:r>
                    </a:p>
                  </a:txBody>
                  <a:tcPr marL="0" marR="36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Bahnschrift Light" panose="020B0502040204020203" pitchFamily="34" charset="0"/>
                          <a:ea typeface="+mn-ea"/>
                          <a:cs typeface="+mn-cs"/>
                        </a:rPr>
                        <a:t>Lorem ipsum dolor sit amet, consectetuer adipiscing elit. Maecenas porttitor congue massa. Fusce posuere, magna sed pulvinar ultricies, purus lectus malesuada libero, sit amet commodo magna eros quis urna.</a:t>
                      </a:r>
                    </a:p>
                  </a:txBody>
                  <a:tcPr marL="0" marR="36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Bahnschrift Light" panose="020B0502040204020203" pitchFamily="34" charset="0"/>
                          <a:ea typeface="+mn-ea"/>
                          <a:cs typeface="+mn-cs"/>
                        </a:rPr>
                        <a:t>Lorem ipsum dolor sit amet, consectetuer adipiscing elit. Maecenas porttitor congue massa. Fusce posuere, magna sed pulvinar ultricies, purus lectus malesuada libero, sit amet commodo magna eros quis urna.</a:t>
                      </a:r>
                    </a:p>
                  </a:txBody>
                  <a:tcPr marL="0" marR="36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87999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236581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CDB55F-A628-9050-10F1-3A524552DE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302AC711-B1EB-E84C-AEDD-C202C2BBF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50</a:t>
            </a:fld>
            <a:endParaRPr lang="en-US"/>
          </a:p>
        </p:txBody>
      </p:sp>
      <p:graphicFrame>
        <p:nvGraphicFramePr>
          <p:cNvPr id="11" name="Grafik 10">
            <a:extLst>
              <a:ext uri="{FF2B5EF4-FFF2-40B4-BE49-F238E27FC236}">
                <a16:creationId xmlns:a16="http://schemas.microsoft.com/office/drawing/2014/main" id="{DDE3E336-AC13-11BE-0FA5-64B96BEF05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1505486"/>
              </p:ext>
            </p:extLst>
          </p:nvPr>
        </p:nvGraphicFramePr>
        <p:xfrm>
          <a:off x="1079212" y="2552699"/>
          <a:ext cx="11417587" cy="6599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Başlık 1">
            <a:extLst>
              <a:ext uri="{FF2B5EF4-FFF2-40B4-BE49-F238E27FC236}">
                <a16:creationId xmlns:a16="http://schemas.microsoft.com/office/drawing/2014/main" id="{3A8CFB70-D48B-73E0-8104-5348849360A6}"/>
              </a:ext>
            </a:extLst>
          </p:cNvPr>
          <p:cNvSpPr txBox="1">
            <a:spLocks/>
          </p:cNvSpPr>
          <p:nvPr/>
        </p:nvSpPr>
        <p:spPr>
          <a:xfrm>
            <a:off x="1079213" y="1135063"/>
            <a:ext cx="5473987" cy="1143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8000" b="1" i="0" kern="1200">
                <a:solidFill>
                  <a:srgbClr val="011849"/>
                </a:solidFill>
                <a:latin typeface="Bahnschrift" panose="020B0502040204020203" pitchFamily="34" charset="0"/>
                <a:ea typeface="+mj-ea"/>
                <a:cs typeface="+mj-cs"/>
              </a:defRPr>
            </a:lvl1pPr>
          </a:lstStyle>
          <a:p>
            <a:r>
              <a:rPr lang="tr-TR" dirty="0"/>
              <a:t>Hedefler</a:t>
            </a:r>
          </a:p>
        </p:txBody>
      </p:sp>
      <p:sp>
        <p:nvSpPr>
          <p:cNvPr id="2" name="Yuvarlatılmış Dikdörtgen 1">
            <a:extLst>
              <a:ext uri="{FF2B5EF4-FFF2-40B4-BE49-F238E27FC236}">
                <a16:creationId xmlns:a16="http://schemas.microsoft.com/office/drawing/2014/main" id="{52C65BFE-BFD3-3BD9-C34B-0D98C02E4B89}"/>
              </a:ext>
            </a:extLst>
          </p:cNvPr>
          <p:cNvSpPr/>
          <p:nvPr/>
        </p:nvSpPr>
        <p:spPr>
          <a:xfrm>
            <a:off x="12496799" y="2490650"/>
            <a:ext cx="4724401" cy="6005650"/>
          </a:xfrm>
          <a:prstGeom prst="roundRect">
            <a:avLst>
              <a:gd name="adj" fmla="val 4985"/>
            </a:avLst>
          </a:prstGeom>
          <a:solidFill>
            <a:srgbClr val="011849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60000" rIns="360000" bIns="360000" rtlCol="0" anchor="ctr"/>
          <a:lstStyle/>
          <a:p>
            <a:pPr>
              <a:lnSpc>
                <a:spcPct val="150000"/>
              </a:lnSpc>
            </a:pPr>
            <a:r>
              <a:rPr lang="tr-TR" b="1" dirty="0">
                <a:solidFill>
                  <a:srgbClr val="D7963B"/>
                </a:solidFill>
                <a:latin typeface="Bahnschrift" panose="020B0502040204020203" pitchFamily="34" charset="0"/>
              </a:rPr>
              <a:t>2024 yılına kadar yaşanan büyüme </a:t>
            </a:r>
            <a:r>
              <a:rPr lang="tr-TR" dirty="0">
                <a:solidFill>
                  <a:srgbClr val="011849"/>
                </a:solidFill>
                <a:latin typeface="Bahnschrift Light" panose="020B0502040204020203" pitchFamily="34" charset="0"/>
              </a:rPr>
              <a:t>sürecinde karlılığın belli bir seviyede korunduğu gözlemlenmiştir. Bu durum, büyümenin hızlandırılması </a:t>
            </a:r>
            <a:r>
              <a:rPr lang="tr-TR" b="1" dirty="0">
                <a:solidFill>
                  <a:srgbClr val="D7963B"/>
                </a:solidFill>
                <a:latin typeface="Bahnschrift" panose="020B0502040204020203" pitchFamily="34" charset="0"/>
              </a:rPr>
              <a:t>için olumlu bir sinyal </a:t>
            </a:r>
            <a:r>
              <a:rPr lang="tr-TR" dirty="0">
                <a:solidFill>
                  <a:srgbClr val="011849"/>
                </a:solidFill>
                <a:latin typeface="Bahnschrift Light" panose="020B0502040204020203" pitchFamily="34" charset="0"/>
              </a:rPr>
              <a:t>olarak değerlendirilmektedir.</a:t>
            </a:r>
          </a:p>
          <a:p>
            <a:pPr>
              <a:lnSpc>
                <a:spcPct val="150000"/>
              </a:lnSpc>
            </a:pPr>
            <a:endParaRPr lang="tr-TR" dirty="0">
              <a:solidFill>
                <a:srgbClr val="011849"/>
              </a:solidFill>
              <a:latin typeface="Bahnschrift Light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tr-TR" b="1" dirty="0">
                <a:solidFill>
                  <a:srgbClr val="EF2D73"/>
                </a:solidFill>
                <a:latin typeface="Bahnschrift" panose="020B0502040204020203" pitchFamily="34" charset="0"/>
              </a:rPr>
              <a:t>Büyüme projesi,</a:t>
            </a:r>
            <a:r>
              <a:rPr lang="tr-TR" dirty="0">
                <a:solidFill>
                  <a:srgbClr val="011849"/>
                </a:solidFill>
                <a:latin typeface="Bahnschrift Light" panose="020B0502040204020203" pitchFamily="34" charset="0"/>
              </a:rPr>
              <a:t> 4 yıllık bir vadede tamamlanacak, karlılık parametreleri izlenecektir. </a:t>
            </a:r>
            <a:r>
              <a:rPr lang="tr-TR" b="1" dirty="0">
                <a:solidFill>
                  <a:srgbClr val="EF2D73"/>
                </a:solidFill>
                <a:latin typeface="Bahnschrift" panose="020B0502040204020203" pitchFamily="34" charset="0"/>
              </a:rPr>
              <a:t>%25’lik karlılık göstergesinin </a:t>
            </a:r>
            <a:r>
              <a:rPr lang="tr-TR" dirty="0">
                <a:solidFill>
                  <a:srgbClr val="011849"/>
                </a:solidFill>
                <a:latin typeface="Bahnschrift Light" panose="020B0502040204020203" pitchFamily="34" charset="0"/>
              </a:rPr>
              <a:t>korunması hedeflenmektedir.</a:t>
            </a:r>
          </a:p>
        </p:txBody>
      </p:sp>
    </p:spTree>
    <p:extLst>
      <p:ext uri="{BB962C8B-B14F-4D97-AF65-F5344CB8AC3E}">
        <p14:creationId xmlns:p14="http://schemas.microsoft.com/office/powerpoint/2010/main" val="382040793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A1BBE7-28FF-8673-E98D-F84112268C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0">
            <a:extLst>
              <a:ext uri="{FF2B5EF4-FFF2-40B4-BE49-F238E27FC236}">
                <a16:creationId xmlns:a16="http://schemas.microsoft.com/office/drawing/2014/main" id="{C1674EDF-B424-8572-0F55-9263D1C88435}"/>
              </a:ext>
            </a:extLst>
          </p:cNvPr>
          <p:cNvSpPr txBox="1"/>
          <p:nvPr/>
        </p:nvSpPr>
        <p:spPr>
          <a:xfrm>
            <a:off x="1066800" y="1104899"/>
            <a:ext cx="16219714" cy="16927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13200"/>
              </a:lnSpc>
              <a:spcBef>
                <a:spcPct val="0"/>
              </a:spcBef>
            </a:pPr>
            <a:r>
              <a:rPr lang="en-US" sz="12000" b="1" spc="-600" dirty="0">
                <a:solidFill>
                  <a:srgbClr val="011849"/>
                </a:solidFill>
                <a:latin typeface="Bahnschrift" panose="020B0502040204020203" pitchFamily="34" charset="0"/>
                <a:ea typeface="TT Hoves Bold"/>
                <a:cs typeface="TT Hoves Bold"/>
                <a:sym typeface="TT Hoves Bold"/>
              </a:rPr>
              <a:t>Hedefler</a:t>
            </a:r>
          </a:p>
        </p:txBody>
      </p:sp>
      <p:graphicFrame>
        <p:nvGraphicFramePr>
          <p:cNvPr id="3" name="Grafik 2">
            <a:extLst>
              <a:ext uri="{FF2B5EF4-FFF2-40B4-BE49-F238E27FC236}">
                <a16:creationId xmlns:a16="http://schemas.microsoft.com/office/drawing/2014/main" id="{BAE10231-CA60-4166-9FF7-D1EDB9E195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13397820"/>
              </p:ext>
            </p:extLst>
          </p:nvPr>
        </p:nvGraphicFramePr>
        <p:xfrm>
          <a:off x="1066800" y="3181162"/>
          <a:ext cx="16154399" cy="5467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BFB784C5-937A-48B5-C0DD-A7E2D22B2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79498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41BEB6-E601-B02E-72E6-49D728E856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fik 2">
            <a:extLst>
              <a:ext uri="{FF2B5EF4-FFF2-40B4-BE49-F238E27FC236}">
                <a16:creationId xmlns:a16="http://schemas.microsoft.com/office/drawing/2014/main" id="{A9155EED-2A19-7233-227E-B50336F0A6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4084203"/>
              </p:ext>
            </p:extLst>
          </p:nvPr>
        </p:nvGraphicFramePr>
        <p:xfrm>
          <a:off x="1066800" y="4152908"/>
          <a:ext cx="16154400" cy="46456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7">
            <a:extLst>
              <a:ext uri="{FF2B5EF4-FFF2-40B4-BE49-F238E27FC236}">
                <a16:creationId xmlns:a16="http://schemas.microsoft.com/office/drawing/2014/main" id="{C847D365-1492-0C88-B592-D2A86255A3A8}"/>
              </a:ext>
            </a:extLst>
          </p:cNvPr>
          <p:cNvSpPr txBox="1"/>
          <p:nvPr/>
        </p:nvSpPr>
        <p:spPr>
          <a:xfrm>
            <a:off x="1066800" y="2990441"/>
            <a:ext cx="6548610" cy="5429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2240"/>
              </a:lnSpc>
            </a:pPr>
            <a:r>
              <a:rPr lang="en-US" sz="1600" dirty="0">
                <a:solidFill>
                  <a:srgbClr val="011849"/>
                </a:solidFill>
                <a:latin typeface="Bahnschrift Light" panose="020B0502040204020203" pitchFamily="34" charset="0"/>
                <a:ea typeface="TT Interphases"/>
                <a:cs typeface="TT Interphases"/>
                <a:sym typeface="TT Interphases"/>
              </a:rPr>
              <a:t>Develop and implement strategic marketing plans to promote products or services, attract customers, and drive business growth.</a:t>
            </a:r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id="{A6FB3197-076A-849B-2934-8BA672041420}"/>
              </a:ext>
            </a:extLst>
          </p:cNvPr>
          <p:cNvSpPr txBox="1"/>
          <p:nvPr/>
        </p:nvSpPr>
        <p:spPr>
          <a:xfrm>
            <a:off x="1066800" y="1104899"/>
            <a:ext cx="16219714" cy="16927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13200"/>
              </a:lnSpc>
              <a:spcBef>
                <a:spcPct val="0"/>
              </a:spcBef>
            </a:pPr>
            <a:r>
              <a:rPr lang="en-US" sz="12000" b="1" spc="-600" dirty="0">
                <a:solidFill>
                  <a:srgbClr val="011849"/>
                </a:solidFill>
                <a:latin typeface="Bahnschrift" panose="020B0502040204020203" pitchFamily="34" charset="0"/>
                <a:ea typeface="TT Hoves Bold"/>
                <a:cs typeface="TT Hoves Bold"/>
                <a:sym typeface="TT Hoves Bold"/>
              </a:rPr>
              <a:t>Hedefler</a:t>
            </a:r>
          </a:p>
        </p:txBody>
      </p:sp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4500736A-0E88-4FFA-2046-66EE64FC0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97109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97F921-AF77-F7B6-F90D-20BA720807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F69C756A-5740-895D-B771-C4A596A40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EADEB350-F5BA-717F-DD62-5AAC0A1B0D9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79213" y="1135063"/>
            <a:ext cx="5473987" cy="1143000"/>
          </a:xfrm>
        </p:spPr>
        <p:txBody>
          <a:bodyPr/>
          <a:lstStyle/>
          <a:p>
            <a:r>
              <a:rPr lang="tr-TR" dirty="0"/>
              <a:t>Hedefler</a:t>
            </a:r>
          </a:p>
        </p:txBody>
      </p:sp>
      <p:graphicFrame>
        <p:nvGraphicFramePr>
          <p:cNvPr id="6" name="Grafik 5">
            <a:extLst>
              <a:ext uri="{FF2B5EF4-FFF2-40B4-BE49-F238E27FC236}">
                <a16:creationId xmlns:a16="http://schemas.microsoft.com/office/drawing/2014/main" id="{8E3F3E80-AFAF-022B-D81E-157BB4AEA4B2}"/>
              </a:ext>
            </a:extLst>
          </p:cNvPr>
          <p:cNvGraphicFramePr/>
          <p:nvPr/>
        </p:nvGraphicFramePr>
        <p:xfrm>
          <a:off x="1066800" y="3181162"/>
          <a:ext cx="51739800" cy="5467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Yuvarlatılmış Dikdörtgen 6">
            <a:extLst>
              <a:ext uri="{FF2B5EF4-FFF2-40B4-BE49-F238E27FC236}">
                <a16:creationId xmlns:a16="http://schemas.microsoft.com/office/drawing/2014/main" id="{144D6C11-08C1-A8FB-25BC-C999822D583A}"/>
              </a:ext>
            </a:extLst>
          </p:cNvPr>
          <p:cNvSpPr/>
          <p:nvPr/>
        </p:nvSpPr>
        <p:spPr>
          <a:xfrm>
            <a:off x="9664988" y="1104901"/>
            <a:ext cx="7543799" cy="2076261"/>
          </a:xfrm>
          <a:prstGeom prst="roundRect">
            <a:avLst>
              <a:gd name="adj" fmla="val 4985"/>
            </a:avLst>
          </a:prstGeom>
          <a:solidFill>
            <a:srgbClr val="011849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60000" rIns="360000" bIns="360000" rtlCol="0" anchor="ctr"/>
          <a:lstStyle/>
          <a:p>
            <a:r>
              <a:rPr lang="tr-TR" dirty="0">
                <a:solidFill>
                  <a:srgbClr val="011849"/>
                </a:solidFill>
                <a:latin typeface="Bahnschrift Light" panose="020B0502040204020203" pitchFamily="34" charset="0"/>
              </a:rPr>
              <a:t>Lorem ipsum dolor sit amet, consectetuer adipiscing elit. Maecenas porttitor congue massa. Fusce posuere, magna sed pulvinar ultricies, purus lectus malesuada libero, </a:t>
            </a:r>
            <a:r>
              <a:rPr lang="tr-TR" b="1" dirty="0">
                <a:solidFill>
                  <a:srgbClr val="EF2D73"/>
                </a:solidFill>
                <a:latin typeface="Bahnschrift" panose="020B0502040204020203" pitchFamily="34" charset="0"/>
              </a:rPr>
              <a:t>sit amet commodo magna eros quis </a:t>
            </a:r>
            <a:r>
              <a:rPr lang="tr-TR" b="1" dirty="0" err="1">
                <a:solidFill>
                  <a:srgbClr val="EF2D73"/>
                </a:solidFill>
                <a:latin typeface="Bahnschrift" panose="020B0502040204020203" pitchFamily="34" charset="0"/>
              </a:rPr>
              <a:t>urna</a:t>
            </a:r>
            <a:r>
              <a:rPr lang="tr-TR" b="1" dirty="0">
                <a:solidFill>
                  <a:srgbClr val="EF2D73"/>
                </a:solidFill>
                <a:latin typeface="Bahnschrift" panose="020B05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3510487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8FAB15-501E-85A3-CC7F-32E088CD98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CA85A093-4CEE-DFAC-1196-56E953D31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54</a:t>
            </a:fld>
            <a:endParaRPr lang="en-US"/>
          </a:p>
        </p:txBody>
      </p:sp>
      <p:graphicFrame>
        <p:nvGraphicFramePr>
          <p:cNvPr id="6" name="Grafik 5">
            <a:extLst>
              <a:ext uri="{FF2B5EF4-FFF2-40B4-BE49-F238E27FC236}">
                <a16:creationId xmlns:a16="http://schemas.microsoft.com/office/drawing/2014/main" id="{1CCBE9AF-231E-F306-E5B4-DC4FD493DE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4241109"/>
              </p:ext>
            </p:extLst>
          </p:nvPr>
        </p:nvGraphicFramePr>
        <p:xfrm>
          <a:off x="-12801600" y="3181162"/>
          <a:ext cx="51739800" cy="5467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Yuvarlatılmış Dikdörtgen 6">
            <a:extLst>
              <a:ext uri="{FF2B5EF4-FFF2-40B4-BE49-F238E27FC236}">
                <a16:creationId xmlns:a16="http://schemas.microsoft.com/office/drawing/2014/main" id="{131D4ABB-CA4E-BEC9-326B-84CC5CB72464}"/>
              </a:ext>
            </a:extLst>
          </p:cNvPr>
          <p:cNvSpPr/>
          <p:nvPr/>
        </p:nvSpPr>
        <p:spPr>
          <a:xfrm>
            <a:off x="9664988" y="1104901"/>
            <a:ext cx="7543799" cy="1981199"/>
          </a:xfrm>
          <a:prstGeom prst="roundRect">
            <a:avLst>
              <a:gd name="adj" fmla="val 4985"/>
            </a:avLst>
          </a:prstGeom>
          <a:solidFill>
            <a:srgbClr val="011849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60000" rIns="360000" bIns="360000" rtlCol="0" anchor="ctr"/>
          <a:lstStyle/>
          <a:p>
            <a:r>
              <a:rPr lang="tr-TR" dirty="0">
                <a:solidFill>
                  <a:srgbClr val="011849"/>
                </a:solidFill>
                <a:latin typeface="Bahnschrift Light" panose="020B0502040204020203" pitchFamily="34" charset="0"/>
              </a:rPr>
              <a:t>libero, sit </a:t>
            </a:r>
            <a:r>
              <a:rPr lang="tr-TR" dirty="0" err="1">
                <a:solidFill>
                  <a:srgbClr val="011849"/>
                </a:solidFill>
                <a:latin typeface="Bahnschrift Light" panose="020B0502040204020203" pitchFamily="34" charset="0"/>
              </a:rPr>
              <a:t>amet</a:t>
            </a:r>
            <a:r>
              <a:rPr lang="tr-TR" dirty="0">
                <a:solidFill>
                  <a:srgbClr val="011849"/>
                </a:solidFill>
                <a:latin typeface="Bahnschrift Light" panose="020B0502040204020203" pitchFamily="34" charset="0"/>
              </a:rPr>
              <a:t> </a:t>
            </a:r>
            <a:r>
              <a:rPr lang="tr-TR" dirty="0" err="1">
                <a:solidFill>
                  <a:srgbClr val="011849"/>
                </a:solidFill>
                <a:latin typeface="Bahnschrift Light" panose="020B0502040204020203" pitchFamily="34" charset="0"/>
              </a:rPr>
              <a:t>commodo</a:t>
            </a:r>
            <a:r>
              <a:rPr lang="tr-TR" dirty="0">
                <a:solidFill>
                  <a:srgbClr val="011849"/>
                </a:solidFill>
                <a:latin typeface="Bahnschrift Light" panose="020B0502040204020203" pitchFamily="34" charset="0"/>
              </a:rPr>
              <a:t> </a:t>
            </a:r>
            <a:r>
              <a:rPr lang="tr-TR" dirty="0" err="1">
                <a:solidFill>
                  <a:srgbClr val="011849"/>
                </a:solidFill>
                <a:latin typeface="Bahnschrift Light" panose="020B0502040204020203" pitchFamily="34" charset="0"/>
              </a:rPr>
              <a:t>magna</a:t>
            </a:r>
            <a:r>
              <a:rPr lang="tr-TR" dirty="0">
                <a:solidFill>
                  <a:srgbClr val="011849"/>
                </a:solidFill>
                <a:latin typeface="Bahnschrift Light" panose="020B0502040204020203" pitchFamily="34" charset="0"/>
              </a:rPr>
              <a:t> eros </a:t>
            </a:r>
            <a:r>
              <a:rPr lang="tr-TR" dirty="0" err="1">
                <a:solidFill>
                  <a:srgbClr val="011849"/>
                </a:solidFill>
                <a:latin typeface="Bahnschrift Light" panose="020B0502040204020203" pitchFamily="34" charset="0"/>
              </a:rPr>
              <a:t>quis</a:t>
            </a:r>
            <a:r>
              <a:rPr lang="tr-TR" dirty="0">
                <a:solidFill>
                  <a:srgbClr val="011849"/>
                </a:solidFill>
                <a:latin typeface="Bahnschrift Light" panose="020B0502040204020203" pitchFamily="34" charset="0"/>
              </a:rPr>
              <a:t> </a:t>
            </a:r>
            <a:r>
              <a:rPr lang="tr-TR" dirty="0" err="1">
                <a:solidFill>
                  <a:srgbClr val="011849"/>
                </a:solidFill>
                <a:latin typeface="Bahnschrift Light" panose="020B0502040204020203" pitchFamily="34" charset="0"/>
              </a:rPr>
              <a:t>urna</a:t>
            </a:r>
            <a:r>
              <a:rPr lang="tr-TR" dirty="0">
                <a:solidFill>
                  <a:srgbClr val="011849"/>
                </a:solidFill>
                <a:latin typeface="Bahnschrift Light" panose="020B0502040204020203" pitchFamily="34" charset="0"/>
              </a:rPr>
              <a:t>. </a:t>
            </a:r>
            <a:r>
              <a:rPr lang="tr-TR" b="1" dirty="0" err="1">
                <a:solidFill>
                  <a:srgbClr val="EF2D73"/>
                </a:solidFill>
                <a:latin typeface="Bahnschrift" panose="020B0502040204020203" pitchFamily="34" charset="0"/>
              </a:rPr>
              <a:t>Nunc</a:t>
            </a:r>
            <a:r>
              <a:rPr lang="tr-TR" b="1" dirty="0">
                <a:solidFill>
                  <a:srgbClr val="EF2D73"/>
                </a:solidFill>
                <a:latin typeface="Bahnschrift" panose="020B0502040204020203" pitchFamily="34" charset="0"/>
              </a:rPr>
              <a:t> </a:t>
            </a:r>
            <a:r>
              <a:rPr lang="tr-TR" b="1" dirty="0" err="1">
                <a:solidFill>
                  <a:srgbClr val="EF2D73"/>
                </a:solidFill>
                <a:latin typeface="Bahnschrift" panose="020B0502040204020203" pitchFamily="34" charset="0"/>
              </a:rPr>
              <a:t>viverra</a:t>
            </a:r>
            <a:r>
              <a:rPr lang="tr-TR" b="1" dirty="0">
                <a:solidFill>
                  <a:srgbClr val="EF2D73"/>
                </a:solidFill>
                <a:latin typeface="Bahnschrift" panose="020B0502040204020203" pitchFamily="34" charset="0"/>
              </a:rPr>
              <a:t> </a:t>
            </a:r>
            <a:r>
              <a:rPr lang="tr-TR" b="1" dirty="0" err="1">
                <a:solidFill>
                  <a:srgbClr val="EF2D73"/>
                </a:solidFill>
                <a:latin typeface="Bahnschrift" panose="020B0502040204020203" pitchFamily="34" charset="0"/>
              </a:rPr>
              <a:t>imperdiet</a:t>
            </a:r>
            <a:r>
              <a:rPr lang="tr-TR" b="1" dirty="0">
                <a:solidFill>
                  <a:srgbClr val="EF2D73"/>
                </a:solidFill>
                <a:latin typeface="Bahnschrift" panose="020B0502040204020203" pitchFamily="34" charset="0"/>
              </a:rPr>
              <a:t> enim. </a:t>
            </a:r>
            <a:r>
              <a:rPr lang="tr-TR" b="1" dirty="0" err="1">
                <a:solidFill>
                  <a:srgbClr val="EF2D73"/>
                </a:solidFill>
                <a:latin typeface="Bahnschrift" panose="020B0502040204020203" pitchFamily="34" charset="0"/>
              </a:rPr>
              <a:t>Fusce</a:t>
            </a:r>
            <a:r>
              <a:rPr lang="tr-TR" b="1" dirty="0">
                <a:solidFill>
                  <a:srgbClr val="EF2D73"/>
                </a:solidFill>
                <a:latin typeface="Bahnschrift" panose="020B0502040204020203" pitchFamily="34" charset="0"/>
              </a:rPr>
              <a:t> </a:t>
            </a:r>
            <a:r>
              <a:rPr lang="tr-TR" b="1" dirty="0" err="1">
                <a:solidFill>
                  <a:srgbClr val="EF2D73"/>
                </a:solidFill>
                <a:latin typeface="Bahnschrift" panose="020B0502040204020203" pitchFamily="34" charset="0"/>
              </a:rPr>
              <a:t>est</a:t>
            </a:r>
            <a:r>
              <a:rPr lang="tr-TR" b="1" dirty="0">
                <a:solidFill>
                  <a:srgbClr val="EF2D73"/>
                </a:solidFill>
                <a:latin typeface="Bahnschrift" panose="020B0502040204020203" pitchFamily="34" charset="0"/>
              </a:rPr>
              <a:t>. </a:t>
            </a:r>
            <a:r>
              <a:rPr lang="tr-TR" b="1" dirty="0" err="1">
                <a:solidFill>
                  <a:srgbClr val="EF2D73"/>
                </a:solidFill>
                <a:latin typeface="Bahnschrift" panose="020B0502040204020203" pitchFamily="34" charset="0"/>
              </a:rPr>
              <a:t>Vivamus</a:t>
            </a:r>
            <a:r>
              <a:rPr lang="tr-TR" b="1" dirty="0">
                <a:solidFill>
                  <a:srgbClr val="EF2D73"/>
                </a:solidFill>
                <a:latin typeface="Bahnschrift" panose="020B0502040204020203" pitchFamily="34" charset="0"/>
              </a:rPr>
              <a:t> a </a:t>
            </a:r>
            <a:r>
              <a:rPr lang="tr-TR" b="1" dirty="0" err="1">
                <a:solidFill>
                  <a:srgbClr val="EF2D73"/>
                </a:solidFill>
                <a:latin typeface="Bahnschrift" panose="020B0502040204020203" pitchFamily="34" charset="0"/>
              </a:rPr>
              <a:t>tellus</a:t>
            </a:r>
            <a:r>
              <a:rPr lang="tr-TR" b="1" dirty="0">
                <a:solidFill>
                  <a:srgbClr val="EF2D73"/>
                </a:solidFill>
                <a:latin typeface="Bahnschrift" panose="020B0502040204020203" pitchFamily="34" charset="0"/>
              </a:rPr>
              <a:t>.</a:t>
            </a:r>
          </a:p>
        </p:txBody>
      </p:sp>
      <p:sp>
        <p:nvSpPr>
          <p:cNvPr id="5" name="Başlık 1">
            <a:extLst>
              <a:ext uri="{FF2B5EF4-FFF2-40B4-BE49-F238E27FC236}">
                <a16:creationId xmlns:a16="http://schemas.microsoft.com/office/drawing/2014/main" id="{224946AA-1CFA-DD52-DA67-C168081DAFA4}"/>
              </a:ext>
            </a:extLst>
          </p:cNvPr>
          <p:cNvSpPr txBox="1">
            <a:spLocks/>
          </p:cNvSpPr>
          <p:nvPr/>
        </p:nvSpPr>
        <p:spPr>
          <a:xfrm>
            <a:off x="1079213" y="1135063"/>
            <a:ext cx="547398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8000" b="1" i="0" kern="1200">
                <a:solidFill>
                  <a:srgbClr val="011849"/>
                </a:solidFill>
                <a:latin typeface="Bahnschrift" panose="020B0502040204020203" pitchFamily="34" charset="0"/>
                <a:ea typeface="+mj-ea"/>
                <a:cs typeface="+mj-cs"/>
              </a:defRPr>
            </a:lvl1pPr>
          </a:lstStyle>
          <a:p>
            <a:r>
              <a:rPr lang="tr-TR"/>
              <a:t>Hedefler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837995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96424E-B6C9-5F0A-E23F-8A689A2153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61F6C5DB-272D-E1F5-9A53-5AE8496BA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55</a:t>
            </a:fld>
            <a:endParaRPr lang="en-US"/>
          </a:p>
        </p:txBody>
      </p:sp>
      <p:graphicFrame>
        <p:nvGraphicFramePr>
          <p:cNvPr id="6" name="Grafik 5">
            <a:extLst>
              <a:ext uri="{FF2B5EF4-FFF2-40B4-BE49-F238E27FC236}">
                <a16:creationId xmlns:a16="http://schemas.microsoft.com/office/drawing/2014/main" id="{C44D566F-81DF-4408-D2B9-0E9E47644D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6411411"/>
              </p:ext>
            </p:extLst>
          </p:nvPr>
        </p:nvGraphicFramePr>
        <p:xfrm>
          <a:off x="-28498800" y="3170745"/>
          <a:ext cx="51739800" cy="5467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Yuvarlatılmış Dikdörtgen 2">
            <a:extLst>
              <a:ext uri="{FF2B5EF4-FFF2-40B4-BE49-F238E27FC236}">
                <a16:creationId xmlns:a16="http://schemas.microsoft.com/office/drawing/2014/main" id="{1C57BEFD-AD67-B29B-12F8-48D4FF1645E6}"/>
              </a:ext>
            </a:extLst>
          </p:cNvPr>
          <p:cNvSpPr/>
          <p:nvPr/>
        </p:nvSpPr>
        <p:spPr>
          <a:xfrm>
            <a:off x="9664988" y="1104901"/>
            <a:ext cx="7543799" cy="2209800"/>
          </a:xfrm>
          <a:prstGeom prst="roundRect">
            <a:avLst>
              <a:gd name="adj" fmla="val 4985"/>
            </a:avLst>
          </a:prstGeom>
          <a:solidFill>
            <a:srgbClr val="011849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60000" rIns="360000" bIns="360000" rtlCol="0" anchor="ctr"/>
          <a:lstStyle/>
          <a:p>
            <a:r>
              <a:rPr lang="tr-TR" dirty="0" err="1">
                <a:solidFill>
                  <a:srgbClr val="011849"/>
                </a:solidFill>
                <a:latin typeface="Bahnschrift Light" panose="020B0502040204020203" pitchFamily="34" charset="0"/>
              </a:rPr>
              <a:t>imperdiet</a:t>
            </a:r>
            <a:r>
              <a:rPr lang="tr-TR" dirty="0">
                <a:solidFill>
                  <a:srgbClr val="011849"/>
                </a:solidFill>
                <a:latin typeface="Bahnschrift Light" panose="020B0502040204020203" pitchFamily="34" charset="0"/>
              </a:rPr>
              <a:t> enim. Fusce est. Vivamus a tellus.</a:t>
            </a:r>
          </a:p>
          <a:p>
            <a:endParaRPr lang="tr-TR" dirty="0">
              <a:solidFill>
                <a:srgbClr val="011849"/>
              </a:solidFill>
              <a:latin typeface="Bahnschrift Light" panose="020B0502040204020203" pitchFamily="34" charset="0"/>
            </a:endParaRPr>
          </a:p>
          <a:p>
            <a:r>
              <a:rPr lang="tr-TR" dirty="0">
                <a:solidFill>
                  <a:srgbClr val="011849"/>
                </a:solidFill>
                <a:latin typeface="Bahnschrift Light" panose="020B0502040204020203" pitchFamily="34" charset="0"/>
              </a:rPr>
              <a:t>Pellentesque </a:t>
            </a:r>
            <a:r>
              <a:rPr lang="tr-TR" b="1" dirty="0">
                <a:solidFill>
                  <a:srgbClr val="EF2D73"/>
                </a:solidFill>
                <a:latin typeface="Bahnschrift" panose="020B0502040204020203" pitchFamily="34" charset="0"/>
              </a:rPr>
              <a:t>habitant morbi tristique senectus </a:t>
            </a:r>
            <a:r>
              <a:rPr lang="tr-TR" dirty="0">
                <a:solidFill>
                  <a:srgbClr val="011849"/>
                </a:solidFill>
                <a:latin typeface="Bahnschrift Light" panose="020B0502040204020203" pitchFamily="34" charset="0"/>
              </a:rPr>
              <a:t>et netus et malesuada fames ac turpis egestas. Proin pharetra nonummy pede. Mauris et </a:t>
            </a:r>
            <a:r>
              <a:rPr lang="tr-TR" dirty="0" err="1">
                <a:solidFill>
                  <a:srgbClr val="011849"/>
                </a:solidFill>
                <a:latin typeface="Bahnschrift Light" panose="020B0502040204020203" pitchFamily="34" charset="0"/>
              </a:rPr>
              <a:t>orci</a:t>
            </a:r>
            <a:r>
              <a:rPr lang="tr-TR" dirty="0">
                <a:solidFill>
                  <a:srgbClr val="011849"/>
                </a:solidFill>
                <a:latin typeface="Bahnschrift Light" panose="020B0502040204020203" pitchFamily="34" charset="0"/>
              </a:rPr>
              <a:t>.</a:t>
            </a:r>
          </a:p>
        </p:txBody>
      </p:sp>
      <p:sp>
        <p:nvSpPr>
          <p:cNvPr id="7" name="Başlık 1">
            <a:extLst>
              <a:ext uri="{FF2B5EF4-FFF2-40B4-BE49-F238E27FC236}">
                <a16:creationId xmlns:a16="http://schemas.microsoft.com/office/drawing/2014/main" id="{6ED25B37-1E40-388F-3726-3BFC18BB57D6}"/>
              </a:ext>
            </a:extLst>
          </p:cNvPr>
          <p:cNvSpPr txBox="1">
            <a:spLocks/>
          </p:cNvSpPr>
          <p:nvPr/>
        </p:nvSpPr>
        <p:spPr>
          <a:xfrm>
            <a:off x="1079213" y="1135063"/>
            <a:ext cx="547398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8000" b="1" i="0" kern="1200">
                <a:solidFill>
                  <a:srgbClr val="011849"/>
                </a:solidFill>
                <a:latin typeface="Bahnschrift" panose="020B0502040204020203" pitchFamily="34" charset="0"/>
                <a:ea typeface="+mj-ea"/>
                <a:cs typeface="+mj-cs"/>
              </a:defRPr>
            </a:lvl1pPr>
          </a:lstStyle>
          <a:p>
            <a:r>
              <a:rPr lang="tr-TR"/>
              <a:t>Hedefler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531866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5BCCB5-FC83-5DDB-8AA7-E262575C60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fik 2">
            <a:extLst>
              <a:ext uri="{FF2B5EF4-FFF2-40B4-BE49-F238E27FC236}">
                <a16:creationId xmlns:a16="http://schemas.microsoft.com/office/drawing/2014/main" id="{8AC48473-5226-3A11-8218-05F6B7A3F9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9371397"/>
              </p:ext>
            </p:extLst>
          </p:nvPr>
        </p:nvGraphicFramePr>
        <p:xfrm>
          <a:off x="9296400" y="1104900"/>
          <a:ext cx="7924799" cy="746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4">
            <a:extLst>
              <a:ext uri="{FF2B5EF4-FFF2-40B4-BE49-F238E27FC236}">
                <a16:creationId xmlns:a16="http://schemas.microsoft.com/office/drawing/2014/main" id="{39099F4A-097D-05E8-4276-57CF150E4DFA}"/>
              </a:ext>
            </a:extLst>
          </p:cNvPr>
          <p:cNvSpPr txBox="1"/>
          <p:nvPr/>
        </p:nvSpPr>
        <p:spPr>
          <a:xfrm>
            <a:off x="1061451" y="3390900"/>
            <a:ext cx="2438400" cy="4152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359"/>
              </a:lnSpc>
              <a:spcBef>
                <a:spcPct val="0"/>
              </a:spcBef>
            </a:pPr>
            <a:r>
              <a:rPr lang="en-US" sz="2400" b="1" dirty="0" err="1">
                <a:solidFill>
                  <a:srgbClr val="011849"/>
                </a:solidFill>
                <a:latin typeface="Bahnschrift" panose="020B0502040204020203" pitchFamily="34" charset="0"/>
                <a:ea typeface="TT Interphases Bold"/>
                <a:cs typeface="TT Interphases Bold"/>
                <a:sym typeface="TT Interphases Bold"/>
              </a:rPr>
              <a:t>Kategori</a:t>
            </a:r>
            <a:r>
              <a:rPr lang="en-US" sz="2400" b="1" dirty="0">
                <a:solidFill>
                  <a:srgbClr val="011849"/>
                </a:solidFill>
                <a:latin typeface="Bahnschrift" panose="020B0502040204020203" pitchFamily="34" charset="0"/>
                <a:ea typeface="TT Interphases Bold"/>
                <a:cs typeface="TT Interphases Bold"/>
                <a:sym typeface="TT Interphases Bold"/>
              </a:rPr>
              <a:t> 1</a:t>
            </a: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7E162428-9916-63D1-AFFB-F13D8C9D7997}"/>
              </a:ext>
            </a:extLst>
          </p:cNvPr>
          <p:cNvSpPr txBox="1"/>
          <p:nvPr/>
        </p:nvSpPr>
        <p:spPr>
          <a:xfrm>
            <a:off x="1061451" y="3930015"/>
            <a:ext cx="6548610" cy="5429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2240"/>
              </a:lnSpc>
            </a:pPr>
            <a:r>
              <a:rPr lang="en-US" sz="1600" dirty="0">
                <a:solidFill>
                  <a:srgbClr val="011849"/>
                </a:solidFill>
                <a:latin typeface="Bahnschrift Light" panose="020B0502040204020203" pitchFamily="34" charset="0"/>
                <a:ea typeface="TT Interphases"/>
                <a:cs typeface="TT Interphases"/>
                <a:sym typeface="TT Interphases"/>
              </a:rPr>
              <a:t>Develop and implement strategic marketing plans to promote products or services, attract customers, and drive business growth.</a:t>
            </a: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2287118B-870E-3F57-E1ED-B1D27AA615F8}"/>
              </a:ext>
            </a:extLst>
          </p:cNvPr>
          <p:cNvSpPr txBox="1"/>
          <p:nvPr/>
        </p:nvSpPr>
        <p:spPr>
          <a:xfrm>
            <a:off x="1066800" y="5364102"/>
            <a:ext cx="2438400" cy="4152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359"/>
              </a:lnSpc>
              <a:spcBef>
                <a:spcPct val="0"/>
              </a:spcBef>
            </a:pPr>
            <a:r>
              <a:rPr lang="en-US" sz="2400" b="1" dirty="0" err="1">
                <a:solidFill>
                  <a:srgbClr val="EF2D73"/>
                </a:solidFill>
                <a:latin typeface="Bahnschrift" panose="020B0502040204020203" pitchFamily="34" charset="0"/>
                <a:ea typeface="TT Interphases Bold"/>
                <a:cs typeface="TT Interphases Bold"/>
                <a:sym typeface="TT Interphases Bold"/>
              </a:rPr>
              <a:t>Kategori</a:t>
            </a:r>
            <a:r>
              <a:rPr lang="en-US" sz="2400" b="1" dirty="0">
                <a:solidFill>
                  <a:srgbClr val="EF2D73"/>
                </a:solidFill>
                <a:latin typeface="Bahnschrift" panose="020B0502040204020203" pitchFamily="34" charset="0"/>
                <a:ea typeface="TT Interphases Bold"/>
                <a:cs typeface="TT Interphases Bold"/>
                <a:sym typeface="TT Interphases Bold"/>
              </a:rPr>
              <a:t> 2</a:t>
            </a: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5B90E2B9-8E8B-92C7-076B-C9D07F26B2CC}"/>
              </a:ext>
            </a:extLst>
          </p:cNvPr>
          <p:cNvSpPr txBox="1"/>
          <p:nvPr/>
        </p:nvSpPr>
        <p:spPr>
          <a:xfrm>
            <a:off x="1066800" y="5903217"/>
            <a:ext cx="6548610" cy="5429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2240"/>
              </a:lnSpc>
            </a:pPr>
            <a:r>
              <a:rPr lang="en-US" sz="1600">
                <a:solidFill>
                  <a:srgbClr val="011849"/>
                </a:solidFill>
                <a:latin typeface="Bahnschrift Light" panose="020B0502040204020203" pitchFamily="34" charset="0"/>
                <a:ea typeface="TT Interphases"/>
                <a:cs typeface="TT Interphases"/>
                <a:sym typeface="TT Interphases"/>
              </a:rPr>
              <a:t>Develop and implement strategic marketing plans to promote products or services, attract customers, and drive business growth.</a:t>
            </a: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1A9FB4F5-1E26-AB30-AB56-653D935DDCBE}"/>
              </a:ext>
            </a:extLst>
          </p:cNvPr>
          <p:cNvSpPr txBox="1"/>
          <p:nvPr/>
        </p:nvSpPr>
        <p:spPr>
          <a:xfrm>
            <a:off x="1071390" y="7302500"/>
            <a:ext cx="2438400" cy="4152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359"/>
              </a:lnSpc>
              <a:spcBef>
                <a:spcPct val="0"/>
              </a:spcBef>
            </a:pPr>
            <a:r>
              <a:rPr lang="en-US" sz="2400" b="1" dirty="0" err="1">
                <a:solidFill>
                  <a:srgbClr val="011849"/>
                </a:solidFill>
                <a:latin typeface="Bahnschrift" panose="020B0502040204020203" pitchFamily="34" charset="0"/>
                <a:ea typeface="TT Interphases Bold"/>
                <a:cs typeface="TT Interphases Bold"/>
                <a:sym typeface="TT Interphases Bold"/>
              </a:rPr>
              <a:t>Kategori</a:t>
            </a:r>
            <a:r>
              <a:rPr lang="en-US" sz="2400" b="1" dirty="0">
                <a:solidFill>
                  <a:srgbClr val="011849"/>
                </a:solidFill>
                <a:latin typeface="Bahnschrift" panose="020B0502040204020203" pitchFamily="34" charset="0"/>
                <a:ea typeface="TT Interphases Bold"/>
                <a:cs typeface="TT Interphases Bold"/>
                <a:sym typeface="TT Interphases Bold"/>
              </a:rPr>
              <a:t> 3</a:t>
            </a: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7A7F1825-5210-8245-729F-8837A71D0EBE}"/>
              </a:ext>
            </a:extLst>
          </p:cNvPr>
          <p:cNvSpPr txBox="1"/>
          <p:nvPr/>
        </p:nvSpPr>
        <p:spPr>
          <a:xfrm>
            <a:off x="1071390" y="7841615"/>
            <a:ext cx="6548610" cy="5429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2240"/>
              </a:lnSpc>
            </a:pPr>
            <a:r>
              <a:rPr lang="en-US" sz="1600">
                <a:solidFill>
                  <a:srgbClr val="011849"/>
                </a:solidFill>
                <a:latin typeface="Bahnschrift Light" panose="020B0502040204020203" pitchFamily="34" charset="0"/>
                <a:ea typeface="TT Interphases"/>
                <a:cs typeface="TT Interphases"/>
                <a:sym typeface="TT Interphases"/>
              </a:rPr>
              <a:t>Develop and implement strategic marketing plans to promote products or services, attract customers, and drive business growth.</a:t>
            </a:r>
          </a:p>
        </p:txBody>
      </p:sp>
      <p:sp>
        <p:nvSpPr>
          <p:cNvPr id="13" name="TextBox 10">
            <a:extLst>
              <a:ext uri="{FF2B5EF4-FFF2-40B4-BE49-F238E27FC236}">
                <a16:creationId xmlns:a16="http://schemas.microsoft.com/office/drawing/2014/main" id="{C4865B6A-1AFF-0393-2182-94779B177216}"/>
              </a:ext>
            </a:extLst>
          </p:cNvPr>
          <p:cNvSpPr txBox="1"/>
          <p:nvPr/>
        </p:nvSpPr>
        <p:spPr>
          <a:xfrm>
            <a:off x="1066800" y="1104899"/>
            <a:ext cx="16219714" cy="16927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13200"/>
              </a:lnSpc>
              <a:spcBef>
                <a:spcPct val="0"/>
              </a:spcBef>
            </a:pPr>
            <a:r>
              <a:rPr lang="en-US" sz="12000" b="1" spc="-600" dirty="0">
                <a:solidFill>
                  <a:srgbClr val="011849"/>
                </a:solidFill>
                <a:latin typeface="Bahnschrift" panose="020B0502040204020203" pitchFamily="34" charset="0"/>
                <a:ea typeface="TT Hoves Bold"/>
                <a:cs typeface="TT Hoves Bold"/>
                <a:sym typeface="TT Hoves Bold"/>
              </a:rPr>
              <a:t>Hedefler</a:t>
            </a:r>
          </a:p>
        </p:txBody>
      </p:sp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E9DD5ABF-B884-663C-AA3B-CD42B9C89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82147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5CCF46-3D14-4743-4BE9-F9089A51D8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C5E9974E-3709-8225-FB40-4A02995D2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7" name="Yuvarlatılmış Dikdörtgen 6">
            <a:extLst>
              <a:ext uri="{FF2B5EF4-FFF2-40B4-BE49-F238E27FC236}">
                <a16:creationId xmlns:a16="http://schemas.microsoft.com/office/drawing/2014/main" id="{88E293EB-D859-B54C-1359-CDE985639DE8}"/>
              </a:ext>
            </a:extLst>
          </p:cNvPr>
          <p:cNvSpPr/>
          <p:nvPr/>
        </p:nvSpPr>
        <p:spPr>
          <a:xfrm>
            <a:off x="11339889" y="2490650"/>
            <a:ext cx="5881311" cy="5486399"/>
          </a:xfrm>
          <a:prstGeom prst="roundRect">
            <a:avLst>
              <a:gd name="adj" fmla="val 4985"/>
            </a:avLst>
          </a:prstGeom>
          <a:solidFill>
            <a:srgbClr val="011849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60000" rIns="360000" bIns="360000" rtlCol="0" anchor="ctr"/>
          <a:lstStyle/>
          <a:p>
            <a:pPr>
              <a:lnSpc>
                <a:spcPct val="150000"/>
              </a:lnSpc>
            </a:pPr>
            <a:r>
              <a:rPr lang="tr-TR" dirty="0">
                <a:solidFill>
                  <a:srgbClr val="011849"/>
                </a:solidFill>
                <a:latin typeface="Bahnschrift Light" panose="020B0502040204020203" pitchFamily="34" charset="0"/>
              </a:rPr>
              <a:t>Bölgeler, genel olarak hedeflere yakın bir performans sergilendi. Ege Bölgesi yüksek başarı oranıyla hedefe çok yaklaştı, Akdeniz Bölgesi ise beklentilerin üzerinde bir performans göstererek hedefi aştı. Marmara Bölgesi, hedefin sadece </a:t>
            </a:r>
            <a:r>
              <a:rPr lang="tr-TR" b="1" dirty="0">
                <a:solidFill>
                  <a:srgbClr val="011849"/>
                </a:solidFill>
                <a:latin typeface="Bahnschrift" panose="020B0502040204020203" pitchFamily="34" charset="0"/>
              </a:rPr>
              <a:t>%1 altında</a:t>
            </a:r>
            <a:r>
              <a:rPr lang="tr-TR" dirty="0">
                <a:solidFill>
                  <a:srgbClr val="011849"/>
                </a:solidFill>
                <a:latin typeface="Bahnschrift Light" panose="020B0502040204020203" pitchFamily="34" charset="0"/>
              </a:rPr>
              <a:t> kaldı ve küçük iyileştirmelerle hedefe ulaşabilir. Doğu Anadolu Bölgesi ise hedefe yakın bir noktada olsa da </a:t>
            </a:r>
            <a:r>
              <a:rPr lang="tr-TR" b="1" dirty="0">
                <a:solidFill>
                  <a:srgbClr val="011849"/>
                </a:solidFill>
                <a:latin typeface="Bahnschrift" panose="020B0502040204020203" pitchFamily="34" charset="0"/>
              </a:rPr>
              <a:t>%4’lük </a:t>
            </a:r>
            <a:r>
              <a:rPr lang="tr-TR" dirty="0">
                <a:solidFill>
                  <a:srgbClr val="011849"/>
                </a:solidFill>
                <a:latin typeface="Bahnschrift Light" panose="020B0502040204020203" pitchFamily="34" charset="0"/>
              </a:rPr>
              <a:t>bir farkla geride kaldı. Genel olarak performans olumlu, ancak belirli bölgelerde stratejik iyileştirmelerle hedefler tamamen yakalanabilir.</a:t>
            </a:r>
          </a:p>
        </p:txBody>
      </p:sp>
      <p:graphicFrame>
        <p:nvGraphicFramePr>
          <p:cNvPr id="8" name="Grafik 7">
            <a:extLst>
              <a:ext uri="{FF2B5EF4-FFF2-40B4-BE49-F238E27FC236}">
                <a16:creationId xmlns:a16="http://schemas.microsoft.com/office/drawing/2014/main" id="{6D8A1480-8B94-8AD0-6AA9-32ABABECF0FB}"/>
              </a:ext>
            </a:extLst>
          </p:cNvPr>
          <p:cNvGraphicFramePr>
            <a:graphicFrameLocks/>
          </p:cNvGraphicFramePr>
          <p:nvPr/>
        </p:nvGraphicFramePr>
        <p:xfrm>
          <a:off x="1108308" y="2490650"/>
          <a:ext cx="9234110" cy="6234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Başlık 1">
            <a:extLst>
              <a:ext uri="{FF2B5EF4-FFF2-40B4-BE49-F238E27FC236}">
                <a16:creationId xmlns:a16="http://schemas.microsoft.com/office/drawing/2014/main" id="{2D4B11E5-073B-1805-FD6D-9BC8EB2B01C7}"/>
              </a:ext>
            </a:extLst>
          </p:cNvPr>
          <p:cNvSpPr txBox="1">
            <a:spLocks/>
          </p:cNvSpPr>
          <p:nvPr/>
        </p:nvSpPr>
        <p:spPr>
          <a:xfrm>
            <a:off x="1079213" y="1135063"/>
            <a:ext cx="5473987" cy="1143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8000" b="1" i="0" kern="1200">
                <a:solidFill>
                  <a:srgbClr val="011849"/>
                </a:solidFill>
                <a:latin typeface="Bahnschrift" panose="020B0502040204020203" pitchFamily="34" charset="0"/>
                <a:ea typeface="+mj-ea"/>
                <a:cs typeface="+mj-cs"/>
              </a:defRPr>
            </a:lvl1pPr>
          </a:lstStyle>
          <a:p>
            <a:r>
              <a:rPr lang="tr-TR" dirty="0"/>
              <a:t>Hedefler</a:t>
            </a:r>
          </a:p>
        </p:txBody>
      </p:sp>
    </p:spTree>
    <p:extLst>
      <p:ext uri="{BB962C8B-B14F-4D97-AF65-F5344CB8AC3E}">
        <p14:creationId xmlns:p14="http://schemas.microsoft.com/office/powerpoint/2010/main" val="214040280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29F861-1324-2C68-C6E9-2D24B65501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86E7A8B2-C2D0-20F3-441E-FEE730792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10" name="Başlık 1">
            <a:extLst>
              <a:ext uri="{FF2B5EF4-FFF2-40B4-BE49-F238E27FC236}">
                <a16:creationId xmlns:a16="http://schemas.microsoft.com/office/drawing/2014/main" id="{18B4748F-E95E-6F73-28D4-B1E3F683C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4548" y="1135063"/>
            <a:ext cx="16146651" cy="1143000"/>
          </a:xfrm>
        </p:spPr>
        <p:txBody>
          <a:bodyPr/>
          <a:lstStyle/>
          <a:p>
            <a:r>
              <a:rPr lang="tr-TR" sz="4000" dirty="0"/>
              <a:t>Örnek: </a:t>
            </a:r>
            <a:r>
              <a:rPr lang="tr-TR" sz="4000" b="0" dirty="0">
                <a:latin typeface="Bahnschrift Light" panose="020B0502040204020203" pitchFamily="34" charset="0"/>
              </a:rPr>
              <a:t>Sütun Grafik</a:t>
            </a:r>
          </a:p>
        </p:txBody>
      </p:sp>
      <p:graphicFrame>
        <p:nvGraphicFramePr>
          <p:cNvPr id="8" name="Tablo 7">
            <a:extLst>
              <a:ext uri="{FF2B5EF4-FFF2-40B4-BE49-F238E27FC236}">
                <a16:creationId xmlns:a16="http://schemas.microsoft.com/office/drawing/2014/main" id="{53874674-5819-DEDB-EAE5-9CF5E0D4D9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0227189"/>
              </p:ext>
            </p:extLst>
          </p:nvPr>
        </p:nvGraphicFramePr>
        <p:xfrm>
          <a:off x="1091713" y="3103072"/>
          <a:ext cx="4775688" cy="56028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13893">
                  <a:extLst>
                    <a:ext uri="{9D8B030D-6E8A-4147-A177-3AD203B41FA5}">
                      <a16:colId xmlns:a16="http://schemas.microsoft.com/office/drawing/2014/main" val="4068520741"/>
                    </a:ext>
                  </a:extLst>
                </a:gridCol>
                <a:gridCol w="2361795">
                  <a:extLst>
                    <a:ext uri="{9D8B030D-6E8A-4147-A177-3AD203B41FA5}">
                      <a16:colId xmlns:a16="http://schemas.microsoft.com/office/drawing/2014/main" val="2141692096"/>
                    </a:ext>
                  </a:extLst>
                </a:gridCol>
              </a:tblGrid>
              <a:tr h="852079"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1" i="0" u="none" strike="noStrike" dirty="0">
                          <a:solidFill>
                            <a:srgbClr val="001749"/>
                          </a:solidFill>
                          <a:effectLst/>
                          <a:latin typeface="Bahnschrift" panose="020B0502040204020203" pitchFamily="34" charset="0"/>
                        </a:rPr>
                        <a:t>Bölge</a:t>
                      </a:r>
                    </a:p>
                  </a:txBody>
                  <a:tcPr marL="137160" marR="137160" marT="137160" marB="137160" anchor="ctr">
                    <a:lnB w="28575" cap="flat" cmpd="sng" algn="ctr">
                      <a:solidFill>
                        <a:srgbClr val="0017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1" i="0" u="none" strike="noStrike" dirty="0">
                          <a:solidFill>
                            <a:srgbClr val="001749"/>
                          </a:solidFill>
                          <a:effectLst/>
                          <a:latin typeface="Bahnschrift" panose="020B0502040204020203" pitchFamily="34" charset="0"/>
                        </a:rPr>
                        <a:t>Şube Sayısı</a:t>
                      </a:r>
                    </a:p>
                  </a:txBody>
                  <a:tcPr marL="137160" marR="137160" marT="137160" marB="137160" anchor="ctr">
                    <a:lnB w="28575" cap="flat" cmpd="sng" algn="ctr">
                      <a:solidFill>
                        <a:srgbClr val="0017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4295004"/>
                  </a:ext>
                </a:extLst>
              </a:tr>
              <a:tr h="494756"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 dirty="0">
                          <a:solidFill>
                            <a:srgbClr val="001749"/>
                          </a:solidFill>
                          <a:effectLst/>
                          <a:latin typeface="Bahnschrift Light" panose="020B0502040204020203" pitchFamily="34" charset="0"/>
                        </a:rPr>
                        <a:t>Marmara</a:t>
                      </a:r>
                    </a:p>
                  </a:txBody>
                  <a:tcPr marL="137160" marR="137160" marT="137160" marB="137160" anchor="ctr">
                    <a:lnT w="28575" cap="flat" cmpd="sng" algn="ctr">
                      <a:solidFill>
                        <a:srgbClr val="0017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 dirty="0">
                          <a:solidFill>
                            <a:srgbClr val="001749"/>
                          </a:solidFill>
                          <a:effectLst/>
                          <a:latin typeface="Bahnschrift Light" panose="020B0502040204020203" pitchFamily="34" charset="0"/>
                        </a:rPr>
                        <a:t>1.400</a:t>
                      </a:r>
                    </a:p>
                  </a:txBody>
                  <a:tcPr marL="137160" marR="137160" marT="137160" marB="137160" anchor="ctr">
                    <a:lnT w="28575" cap="flat" cmpd="sng" algn="ctr">
                      <a:solidFill>
                        <a:srgbClr val="0017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3694517"/>
                  </a:ext>
                </a:extLst>
              </a:tr>
              <a:tr h="639059"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 dirty="0">
                          <a:solidFill>
                            <a:srgbClr val="001749"/>
                          </a:solidFill>
                          <a:effectLst/>
                          <a:latin typeface="Bahnschrift Light" panose="020B0502040204020203" pitchFamily="34" charset="0"/>
                        </a:rPr>
                        <a:t>İç Anadolu</a:t>
                      </a:r>
                    </a:p>
                  </a:txBody>
                  <a:tcPr marL="137160" marR="137160" marT="137160" marB="137160" anchor="ctr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>
                          <a:solidFill>
                            <a:srgbClr val="001749"/>
                          </a:solidFill>
                          <a:effectLst/>
                          <a:latin typeface="Bahnschrift Light" panose="020B0502040204020203" pitchFamily="34" charset="0"/>
                        </a:rPr>
                        <a:t>730</a:t>
                      </a:r>
                    </a:p>
                  </a:txBody>
                  <a:tcPr marL="137160" marR="137160" marT="137160" marB="137160" anchor="ctr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900385"/>
                  </a:ext>
                </a:extLst>
              </a:tr>
              <a:tr h="494756"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 dirty="0">
                          <a:solidFill>
                            <a:srgbClr val="001749"/>
                          </a:solidFill>
                          <a:effectLst/>
                          <a:latin typeface="Bahnschrift Light" panose="020B0502040204020203" pitchFamily="34" charset="0"/>
                        </a:rPr>
                        <a:t>Ege</a:t>
                      </a:r>
                    </a:p>
                  </a:txBody>
                  <a:tcPr marL="137160" marR="137160" marT="137160" marB="137160" anchor="ctr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>
                          <a:solidFill>
                            <a:srgbClr val="001749"/>
                          </a:solidFill>
                          <a:effectLst/>
                          <a:latin typeface="Bahnschrift Light" panose="020B0502040204020203" pitchFamily="34" charset="0"/>
                        </a:rPr>
                        <a:t>580</a:t>
                      </a:r>
                    </a:p>
                  </a:txBody>
                  <a:tcPr marL="137160" marR="137160" marT="137160" marB="137160" anchor="ctr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1003569"/>
                  </a:ext>
                </a:extLst>
              </a:tr>
              <a:tr h="494756"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 dirty="0">
                          <a:solidFill>
                            <a:srgbClr val="001749"/>
                          </a:solidFill>
                          <a:effectLst/>
                          <a:latin typeface="Bahnschrift Light" panose="020B0502040204020203" pitchFamily="34" charset="0"/>
                        </a:rPr>
                        <a:t>Akdeniz</a:t>
                      </a:r>
                    </a:p>
                  </a:txBody>
                  <a:tcPr marL="137160" marR="137160" marT="137160" marB="137160" anchor="ctr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 dirty="0">
                          <a:solidFill>
                            <a:srgbClr val="001749"/>
                          </a:solidFill>
                          <a:effectLst/>
                          <a:latin typeface="Bahnschrift Light" panose="020B0502040204020203" pitchFamily="34" charset="0"/>
                        </a:rPr>
                        <a:t>500</a:t>
                      </a:r>
                    </a:p>
                  </a:txBody>
                  <a:tcPr marL="137160" marR="137160" marT="137160" marB="137160" anchor="ctr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6776050"/>
                  </a:ext>
                </a:extLst>
              </a:tr>
              <a:tr h="639059"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>
                          <a:solidFill>
                            <a:srgbClr val="001749"/>
                          </a:solidFill>
                          <a:effectLst/>
                          <a:latin typeface="Bahnschrift Light" panose="020B0502040204020203" pitchFamily="34" charset="0"/>
                        </a:rPr>
                        <a:t>Güneydoğu Anadolu</a:t>
                      </a:r>
                    </a:p>
                  </a:txBody>
                  <a:tcPr marL="137160" marR="137160" marT="137160" marB="137160" anchor="ctr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 dirty="0">
                          <a:solidFill>
                            <a:srgbClr val="001749"/>
                          </a:solidFill>
                          <a:effectLst/>
                          <a:latin typeface="Bahnschrift Light" panose="020B0502040204020203" pitchFamily="34" charset="0"/>
                        </a:rPr>
                        <a:t>340</a:t>
                      </a:r>
                    </a:p>
                  </a:txBody>
                  <a:tcPr marL="137160" marR="137160" marT="137160" marB="137160" anchor="ctr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9044063"/>
                  </a:ext>
                </a:extLst>
              </a:tr>
              <a:tr h="494756"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>
                          <a:solidFill>
                            <a:srgbClr val="001749"/>
                          </a:solidFill>
                          <a:effectLst/>
                          <a:latin typeface="Bahnschrift Light" panose="020B0502040204020203" pitchFamily="34" charset="0"/>
                        </a:rPr>
                        <a:t>Karadeniz</a:t>
                      </a:r>
                    </a:p>
                  </a:txBody>
                  <a:tcPr marL="137160" marR="137160" marT="137160" marB="137160" anchor="ctr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 dirty="0">
                          <a:solidFill>
                            <a:srgbClr val="001749"/>
                          </a:solidFill>
                          <a:effectLst/>
                          <a:latin typeface="Bahnschrift Light" panose="020B0502040204020203" pitchFamily="34" charset="0"/>
                        </a:rPr>
                        <a:t>290</a:t>
                      </a:r>
                    </a:p>
                  </a:txBody>
                  <a:tcPr marL="137160" marR="137160" marT="137160" marB="137160" anchor="ctr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0698138"/>
                  </a:ext>
                </a:extLst>
              </a:tr>
              <a:tr h="639059"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>
                          <a:solidFill>
                            <a:srgbClr val="001749"/>
                          </a:solidFill>
                          <a:effectLst/>
                          <a:latin typeface="Bahnschrift Light" panose="020B0502040204020203" pitchFamily="34" charset="0"/>
                        </a:rPr>
                        <a:t>Doğu Anadolu</a:t>
                      </a:r>
                    </a:p>
                  </a:txBody>
                  <a:tcPr marL="137160" marR="137160" marT="137160" marB="137160" anchor="ctr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 dirty="0">
                          <a:solidFill>
                            <a:srgbClr val="001749"/>
                          </a:solidFill>
                          <a:effectLst/>
                          <a:latin typeface="Bahnschrift Light" panose="020B0502040204020203" pitchFamily="34" charset="0"/>
                        </a:rPr>
                        <a:t>220</a:t>
                      </a:r>
                    </a:p>
                  </a:txBody>
                  <a:tcPr marL="137160" marR="137160" marT="137160" marB="137160" anchor="ctr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755299"/>
                  </a:ext>
                </a:extLst>
              </a:tr>
              <a:tr h="639059"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 dirty="0">
                          <a:solidFill>
                            <a:srgbClr val="001749"/>
                          </a:solidFill>
                          <a:effectLst/>
                          <a:latin typeface="Bahnschrift Light" panose="020B0502040204020203" pitchFamily="34" charset="0"/>
                        </a:rPr>
                        <a:t>Batı Anadolu</a:t>
                      </a:r>
                    </a:p>
                  </a:txBody>
                  <a:tcPr marL="137160" marR="137160" marT="137160" marB="137160" anchor="ctr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 dirty="0">
                          <a:solidFill>
                            <a:srgbClr val="001749"/>
                          </a:solidFill>
                          <a:effectLst/>
                          <a:latin typeface="Bahnschrift Light" panose="020B0502040204020203" pitchFamily="34" charset="0"/>
                        </a:rPr>
                        <a:t>190</a:t>
                      </a:r>
                    </a:p>
                  </a:txBody>
                  <a:tcPr marL="137160" marR="137160" marT="137160" marB="137160" anchor="ctr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5341528"/>
                  </a:ext>
                </a:extLst>
              </a:tr>
            </a:tbl>
          </a:graphicData>
        </a:graphic>
      </p:graphicFrame>
      <p:graphicFrame>
        <p:nvGraphicFramePr>
          <p:cNvPr id="15" name="Grafik 14">
            <a:extLst>
              <a:ext uri="{FF2B5EF4-FFF2-40B4-BE49-F238E27FC236}">
                <a16:creationId xmlns:a16="http://schemas.microsoft.com/office/drawing/2014/main" id="{5B1E7CAE-9329-D602-CB68-9E782286B4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3224343"/>
              </p:ext>
            </p:extLst>
          </p:nvPr>
        </p:nvGraphicFramePr>
        <p:xfrm>
          <a:off x="7061688" y="2612320"/>
          <a:ext cx="9448800" cy="5602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4922770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AED35D-4914-806B-766D-EA5412F367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CA89ABF3-3DCA-3F55-F804-C6FDFFEB7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10" name="Başlık 1">
            <a:extLst>
              <a:ext uri="{FF2B5EF4-FFF2-40B4-BE49-F238E27FC236}">
                <a16:creationId xmlns:a16="http://schemas.microsoft.com/office/drawing/2014/main" id="{7095CE82-CB90-9B85-D655-8DCFE417E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4548" y="1135063"/>
            <a:ext cx="16146651" cy="1143000"/>
          </a:xfrm>
        </p:spPr>
        <p:txBody>
          <a:bodyPr/>
          <a:lstStyle/>
          <a:p>
            <a:r>
              <a:rPr lang="tr-TR" sz="4000" dirty="0"/>
              <a:t>Örnek: </a:t>
            </a:r>
            <a:r>
              <a:rPr lang="tr-TR" sz="4000" b="0" dirty="0">
                <a:latin typeface="Bahnschrift Light" panose="020B0502040204020203" pitchFamily="34" charset="0"/>
              </a:rPr>
              <a:t>Nokta Grafik</a:t>
            </a:r>
          </a:p>
        </p:txBody>
      </p:sp>
      <p:graphicFrame>
        <p:nvGraphicFramePr>
          <p:cNvPr id="8" name="Grafik 7">
            <a:extLst>
              <a:ext uri="{FF2B5EF4-FFF2-40B4-BE49-F238E27FC236}">
                <a16:creationId xmlns:a16="http://schemas.microsoft.com/office/drawing/2014/main" id="{98F9BBD3-76D2-20B6-0DEE-A466B8E39BDC}"/>
              </a:ext>
            </a:extLst>
          </p:cNvPr>
          <p:cNvGraphicFramePr/>
          <p:nvPr/>
        </p:nvGraphicFramePr>
        <p:xfrm>
          <a:off x="7061688" y="2612320"/>
          <a:ext cx="9448800" cy="5602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Tablo 10">
            <a:extLst>
              <a:ext uri="{FF2B5EF4-FFF2-40B4-BE49-F238E27FC236}">
                <a16:creationId xmlns:a16="http://schemas.microsoft.com/office/drawing/2014/main" id="{DFA3C81E-B4B8-2BDC-EE97-0E45A71DF89E}"/>
              </a:ext>
            </a:extLst>
          </p:cNvPr>
          <p:cNvGraphicFramePr>
            <a:graphicFrameLocks noGrp="1"/>
          </p:cNvGraphicFramePr>
          <p:nvPr/>
        </p:nvGraphicFramePr>
        <p:xfrm>
          <a:off x="1091713" y="2575561"/>
          <a:ext cx="4775688" cy="56028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13893">
                  <a:extLst>
                    <a:ext uri="{9D8B030D-6E8A-4147-A177-3AD203B41FA5}">
                      <a16:colId xmlns:a16="http://schemas.microsoft.com/office/drawing/2014/main" val="4068520741"/>
                    </a:ext>
                  </a:extLst>
                </a:gridCol>
                <a:gridCol w="2361795">
                  <a:extLst>
                    <a:ext uri="{9D8B030D-6E8A-4147-A177-3AD203B41FA5}">
                      <a16:colId xmlns:a16="http://schemas.microsoft.com/office/drawing/2014/main" val="2141692096"/>
                    </a:ext>
                  </a:extLst>
                </a:gridCol>
              </a:tblGrid>
              <a:tr h="852079"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1" i="0" u="none" strike="noStrike" dirty="0">
                          <a:solidFill>
                            <a:srgbClr val="001749"/>
                          </a:solidFill>
                          <a:effectLst/>
                          <a:latin typeface="Bahnschrift" panose="020B0502040204020203" pitchFamily="34" charset="0"/>
                        </a:rPr>
                        <a:t>Bölge</a:t>
                      </a:r>
                    </a:p>
                  </a:txBody>
                  <a:tcPr marL="137160" marR="137160" marT="137160" marB="137160" anchor="ctr">
                    <a:lnB w="28575" cap="flat" cmpd="sng" algn="ctr">
                      <a:solidFill>
                        <a:srgbClr val="0017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1" i="0" u="none" strike="noStrike" dirty="0">
                          <a:solidFill>
                            <a:srgbClr val="001749"/>
                          </a:solidFill>
                          <a:effectLst/>
                          <a:latin typeface="Bahnschrift" panose="020B0502040204020203" pitchFamily="34" charset="0"/>
                        </a:rPr>
                        <a:t>Şube Sayısı</a:t>
                      </a:r>
                    </a:p>
                  </a:txBody>
                  <a:tcPr marL="137160" marR="137160" marT="137160" marB="137160" anchor="ctr">
                    <a:lnB w="28575" cap="flat" cmpd="sng" algn="ctr">
                      <a:solidFill>
                        <a:srgbClr val="0017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4295004"/>
                  </a:ext>
                </a:extLst>
              </a:tr>
              <a:tr h="494756"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 dirty="0">
                          <a:solidFill>
                            <a:srgbClr val="001749"/>
                          </a:solidFill>
                          <a:effectLst/>
                          <a:latin typeface="Bahnschrift Light" panose="020B0502040204020203" pitchFamily="34" charset="0"/>
                        </a:rPr>
                        <a:t>Marmara</a:t>
                      </a:r>
                    </a:p>
                  </a:txBody>
                  <a:tcPr marL="137160" marR="137160" marT="137160" marB="137160" anchor="ctr">
                    <a:lnT w="28575" cap="flat" cmpd="sng" algn="ctr">
                      <a:solidFill>
                        <a:srgbClr val="0017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 dirty="0">
                          <a:solidFill>
                            <a:srgbClr val="001749"/>
                          </a:solidFill>
                          <a:effectLst/>
                          <a:latin typeface="Bahnschrift Light" panose="020B0502040204020203" pitchFamily="34" charset="0"/>
                        </a:rPr>
                        <a:t>1.400</a:t>
                      </a:r>
                    </a:p>
                  </a:txBody>
                  <a:tcPr marL="137160" marR="137160" marT="137160" marB="137160" anchor="ctr">
                    <a:lnT w="28575" cap="flat" cmpd="sng" algn="ctr">
                      <a:solidFill>
                        <a:srgbClr val="0017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3694517"/>
                  </a:ext>
                </a:extLst>
              </a:tr>
              <a:tr h="639059"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 dirty="0">
                          <a:solidFill>
                            <a:srgbClr val="001749"/>
                          </a:solidFill>
                          <a:effectLst/>
                          <a:latin typeface="Bahnschrift Light" panose="020B0502040204020203" pitchFamily="34" charset="0"/>
                        </a:rPr>
                        <a:t>İç Anadolu</a:t>
                      </a:r>
                    </a:p>
                  </a:txBody>
                  <a:tcPr marL="137160" marR="137160" marT="137160" marB="137160" anchor="ctr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>
                          <a:solidFill>
                            <a:srgbClr val="001749"/>
                          </a:solidFill>
                          <a:effectLst/>
                          <a:latin typeface="Bahnschrift Light" panose="020B0502040204020203" pitchFamily="34" charset="0"/>
                        </a:rPr>
                        <a:t>730</a:t>
                      </a:r>
                    </a:p>
                  </a:txBody>
                  <a:tcPr marL="137160" marR="137160" marT="137160" marB="137160" anchor="ctr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900385"/>
                  </a:ext>
                </a:extLst>
              </a:tr>
              <a:tr h="494756"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 dirty="0">
                          <a:solidFill>
                            <a:srgbClr val="001749"/>
                          </a:solidFill>
                          <a:effectLst/>
                          <a:latin typeface="Bahnschrift Light" panose="020B0502040204020203" pitchFamily="34" charset="0"/>
                        </a:rPr>
                        <a:t>Ege</a:t>
                      </a:r>
                    </a:p>
                  </a:txBody>
                  <a:tcPr marL="137160" marR="137160" marT="137160" marB="137160" anchor="ctr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>
                          <a:solidFill>
                            <a:srgbClr val="001749"/>
                          </a:solidFill>
                          <a:effectLst/>
                          <a:latin typeface="Bahnschrift Light" panose="020B0502040204020203" pitchFamily="34" charset="0"/>
                        </a:rPr>
                        <a:t>580</a:t>
                      </a:r>
                    </a:p>
                  </a:txBody>
                  <a:tcPr marL="137160" marR="137160" marT="137160" marB="137160" anchor="ctr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1003569"/>
                  </a:ext>
                </a:extLst>
              </a:tr>
              <a:tr h="494756"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 dirty="0">
                          <a:solidFill>
                            <a:srgbClr val="001749"/>
                          </a:solidFill>
                          <a:effectLst/>
                          <a:latin typeface="Bahnschrift Light" panose="020B0502040204020203" pitchFamily="34" charset="0"/>
                        </a:rPr>
                        <a:t>Akdeniz</a:t>
                      </a:r>
                    </a:p>
                  </a:txBody>
                  <a:tcPr marL="137160" marR="137160" marT="137160" marB="137160" anchor="ctr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 dirty="0">
                          <a:solidFill>
                            <a:srgbClr val="001749"/>
                          </a:solidFill>
                          <a:effectLst/>
                          <a:latin typeface="Bahnschrift Light" panose="020B0502040204020203" pitchFamily="34" charset="0"/>
                        </a:rPr>
                        <a:t>500</a:t>
                      </a:r>
                    </a:p>
                  </a:txBody>
                  <a:tcPr marL="137160" marR="137160" marT="137160" marB="137160" anchor="ctr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6776050"/>
                  </a:ext>
                </a:extLst>
              </a:tr>
              <a:tr h="639059"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>
                          <a:solidFill>
                            <a:srgbClr val="001749"/>
                          </a:solidFill>
                          <a:effectLst/>
                          <a:latin typeface="Bahnschrift Light" panose="020B0502040204020203" pitchFamily="34" charset="0"/>
                        </a:rPr>
                        <a:t>Güneydoğu Anadolu</a:t>
                      </a:r>
                    </a:p>
                  </a:txBody>
                  <a:tcPr marL="137160" marR="137160" marT="137160" marB="137160" anchor="ctr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 dirty="0">
                          <a:solidFill>
                            <a:srgbClr val="001749"/>
                          </a:solidFill>
                          <a:effectLst/>
                          <a:latin typeface="Bahnschrift Light" panose="020B0502040204020203" pitchFamily="34" charset="0"/>
                        </a:rPr>
                        <a:t>340</a:t>
                      </a:r>
                    </a:p>
                  </a:txBody>
                  <a:tcPr marL="137160" marR="137160" marT="137160" marB="137160" anchor="ctr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9044063"/>
                  </a:ext>
                </a:extLst>
              </a:tr>
              <a:tr h="494756"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>
                          <a:solidFill>
                            <a:srgbClr val="001749"/>
                          </a:solidFill>
                          <a:effectLst/>
                          <a:latin typeface="Bahnschrift Light" panose="020B0502040204020203" pitchFamily="34" charset="0"/>
                        </a:rPr>
                        <a:t>Karadeniz</a:t>
                      </a:r>
                    </a:p>
                  </a:txBody>
                  <a:tcPr marL="137160" marR="137160" marT="137160" marB="137160" anchor="ctr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 dirty="0">
                          <a:solidFill>
                            <a:srgbClr val="001749"/>
                          </a:solidFill>
                          <a:effectLst/>
                          <a:latin typeface="Bahnschrift Light" panose="020B0502040204020203" pitchFamily="34" charset="0"/>
                        </a:rPr>
                        <a:t>290</a:t>
                      </a:r>
                    </a:p>
                  </a:txBody>
                  <a:tcPr marL="137160" marR="137160" marT="137160" marB="137160" anchor="ctr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0698138"/>
                  </a:ext>
                </a:extLst>
              </a:tr>
              <a:tr h="639059"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>
                          <a:solidFill>
                            <a:srgbClr val="001749"/>
                          </a:solidFill>
                          <a:effectLst/>
                          <a:latin typeface="Bahnschrift Light" panose="020B0502040204020203" pitchFamily="34" charset="0"/>
                        </a:rPr>
                        <a:t>Doğu Anadolu</a:t>
                      </a:r>
                    </a:p>
                  </a:txBody>
                  <a:tcPr marL="137160" marR="137160" marT="137160" marB="137160" anchor="ctr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 dirty="0">
                          <a:solidFill>
                            <a:srgbClr val="001749"/>
                          </a:solidFill>
                          <a:effectLst/>
                          <a:latin typeface="Bahnschrift Light" panose="020B0502040204020203" pitchFamily="34" charset="0"/>
                        </a:rPr>
                        <a:t>220</a:t>
                      </a:r>
                    </a:p>
                  </a:txBody>
                  <a:tcPr marL="137160" marR="137160" marT="137160" marB="137160" anchor="ctr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755299"/>
                  </a:ext>
                </a:extLst>
              </a:tr>
              <a:tr h="639059"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 dirty="0">
                          <a:solidFill>
                            <a:srgbClr val="001749"/>
                          </a:solidFill>
                          <a:effectLst/>
                          <a:latin typeface="Bahnschrift Light" panose="020B0502040204020203" pitchFamily="34" charset="0"/>
                        </a:rPr>
                        <a:t>Batı Anadolu</a:t>
                      </a:r>
                    </a:p>
                  </a:txBody>
                  <a:tcPr marL="137160" marR="137160" marT="137160" marB="137160" anchor="ctr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 dirty="0">
                          <a:solidFill>
                            <a:srgbClr val="001749"/>
                          </a:solidFill>
                          <a:effectLst/>
                          <a:latin typeface="Bahnschrift Light" panose="020B0502040204020203" pitchFamily="34" charset="0"/>
                        </a:rPr>
                        <a:t>190</a:t>
                      </a:r>
                    </a:p>
                  </a:txBody>
                  <a:tcPr marL="137160" marR="137160" marT="137160" marB="137160" anchor="ctr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53415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6896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Dikdörtgen 199">
            <a:extLst>
              <a:ext uri="{FF2B5EF4-FFF2-40B4-BE49-F238E27FC236}">
                <a16:creationId xmlns:a16="http://schemas.microsoft.com/office/drawing/2014/main" id="{DCF1B5F1-AC67-794F-B169-DF9BB0A4A37D}"/>
              </a:ext>
            </a:extLst>
          </p:cNvPr>
          <p:cNvSpPr/>
          <p:nvPr/>
        </p:nvSpPr>
        <p:spPr>
          <a:xfrm flipV="1">
            <a:off x="0" y="623453"/>
            <a:ext cx="7348272" cy="1037534"/>
          </a:xfrm>
          <a:prstGeom prst="rect">
            <a:avLst/>
          </a:prstGeom>
          <a:solidFill>
            <a:srgbClr val="F02D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DE" sz="2700">
              <a:latin typeface="Avenir Book" panose="02000503020000020003" pitchFamily="2" charset="0"/>
            </a:endParaRPr>
          </a:p>
        </p:txBody>
      </p:sp>
      <p:sp>
        <p:nvSpPr>
          <p:cNvPr id="15" name="Dikdörtgen 14">
            <a:extLst>
              <a:ext uri="{FF2B5EF4-FFF2-40B4-BE49-F238E27FC236}">
                <a16:creationId xmlns:a16="http://schemas.microsoft.com/office/drawing/2014/main" id="{AA002E83-9D98-4345-B6A8-E0295CF9E3E9}"/>
              </a:ext>
            </a:extLst>
          </p:cNvPr>
          <p:cNvSpPr/>
          <p:nvPr/>
        </p:nvSpPr>
        <p:spPr>
          <a:xfrm>
            <a:off x="694682" y="842139"/>
            <a:ext cx="3557384" cy="553998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tr-TR" sz="3000" b="1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WHY INVEST IN US?</a:t>
            </a:r>
            <a:endParaRPr lang="en-TR" sz="3000" b="1">
              <a:solidFill>
                <a:schemeClr val="bg1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80" name="Dikdörtgen 79">
            <a:extLst>
              <a:ext uri="{FF2B5EF4-FFF2-40B4-BE49-F238E27FC236}">
                <a16:creationId xmlns:a16="http://schemas.microsoft.com/office/drawing/2014/main" id="{D40629A2-94DA-3D4C-B364-850F89C61316}"/>
              </a:ext>
            </a:extLst>
          </p:cNvPr>
          <p:cNvSpPr/>
          <p:nvPr/>
        </p:nvSpPr>
        <p:spPr>
          <a:xfrm>
            <a:off x="7536065" y="911387"/>
            <a:ext cx="5217710" cy="415498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tr-TR" sz="2100">
                <a:solidFill>
                  <a:srgbClr val="0F255A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10 REASONS TO INVEST IN OUR COMPANY</a:t>
            </a:r>
            <a:endParaRPr lang="en-TR" sz="2100">
              <a:solidFill>
                <a:srgbClr val="0F255A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F7BF308F-52F0-9D49-8264-161D15E60F7C}"/>
              </a:ext>
            </a:extLst>
          </p:cNvPr>
          <p:cNvSpPr txBox="1"/>
          <p:nvPr/>
        </p:nvSpPr>
        <p:spPr>
          <a:xfrm>
            <a:off x="485636" y="1884847"/>
            <a:ext cx="734827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100" spc="-450">
                <a:solidFill>
                  <a:srgbClr val="0F255A"/>
                </a:solidFill>
                <a:latin typeface="Bahnschrift Light" panose="020B0502040204020203" pitchFamily="34" charset="0"/>
                <a:cs typeface="Arial" panose="020B0604020202020204" pitchFamily="34" charset="0"/>
              </a:rPr>
              <a:t>10 </a:t>
            </a:r>
            <a:r>
              <a:rPr lang="tr-TR" sz="8100" spc="-450" err="1">
                <a:solidFill>
                  <a:srgbClr val="0F255A"/>
                </a:solidFill>
                <a:latin typeface="Bahnschrift Light" panose="020B0502040204020203" pitchFamily="34" charset="0"/>
                <a:cs typeface="Arial" panose="020B0604020202020204" pitchFamily="34" charset="0"/>
              </a:rPr>
              <a:t>reasons</a:t>
            </a:r>
            <a:r>
              <a:rPr lang="tr-TR" sz="8100" spc="-450">
                <a:solidFill>
                  <a:srgbClr val="0F255A"/>
                </a:solidFill>
                <a:latin typeface="Bahnschrift Light" panose="020B0502040204020203" pitchFamily="34" charset="0"/>
                <a:cs typeface="Arial" panose="020B0604020202020204" pitchFamily="34" charset="0"/>
              </a:rPr>
              <a:t> </a:t>
            </a:r>
            <a:r>
              <a:rPr lang="tr-TR" sz="8100" spc="-450" err="1">
                <a:solidFill>
                  <a:srgbClr val="0F255A"/>
                </a:solidFill>
                <a:latin typeface="Bahnschrift Light" panose="020B0502040204020203" pitchFamily="34" charset="0"/>
                <a:cs typeface="Arial" panose="020B0604020202020204" pitchFamily="34" charset="0"/>
              </a:rPr>
              <a:t>to</a:t>
            </a:r>
            <a:endParaRPr lang="tr-TR" sz="8100" spc="-450">
              <a:solidFill>
                <a:srgbClr val="0F255A"/>
              </a:solidFill>
              <a:latin typeface="Bahnschrift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55" name="Metin kutusu 154">
            <a:extLst>
              <a:ext uri="{FF2B5EF4-FFF2-40B4-BE49-F238E27FC236}">
                <a16:creationId xmlns:a16="http://schemas.microsoft.com/office/drawing/2014/main" id="{142735A7-5F85-9C45-831B-BE700EA4AE10}"/>
              </a:ext>
            </a:extLst>
          </p:cNvPr>
          <p:cNvSpPr txBox="1"/>
          <p:nvPr/>
        </p:nvSpPr>
        <p:spPr>
          <a:xfrm>
            <a:off x="694682" y="2669312"/>
            <a:ext cx="914066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100" b="1" spc="-450" err="1">
                <a:solidFill>
                  <a:srgbClr val="0F255A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invest</a:t>
            </a:r>
            <a:r>
              <a:rPr lang="tr-TR" sz="8100" b="1" spc="-450">
                <a:solidFill>
                  <a:srgbClr val="0F255A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 in us</a:t>
            </a:r>
          </a:p>
        </p:txBody>
      </p:sp>
      <p:grpSp>
        <p:nvGrpSpPr>
          <p:cNvPr id="11" name="Grup 10">
            <a:extLst>
              <a:ext uri="{FF2B5EF4-FFF2-40B4-BE49-F238E27FC236}">
                <a16:creationId xmlns:a16="http://schemas.microsoft.com/office/drawing/2014/main" id="{CF1CE74E-2905-E3D8-0424-6DF33F7D53E7}"/>
              </a:ext>
            </a:extLst>
          </p:cNvPr>
          <p:cNvGrpSpPr/>
          <p:nvPr/>
        </p:nvGrpSpPr>
        <p:grpSpPr>
          <a:xfrm>
            <a:off x="14184268" y="4272707"/>
            <a:ext cx="3299690" cy="2520965"/>
            <a:chOff x="14184268" y="4272707"/>
            <a:chExt cx="3299690" cy="2520965"/>
          </a:xfrm>
        </p:grpSpPr>
        <p:sp>
          <p:nvSpPr>
            <p:cNvPr id="215" name="Tek Köşesi Kesik Dikdörtgen 214">
              <a:extLst>
                <a:ext uri="{FF2B5EF4-FFF2-40B4-BE49-F238E27FC236}">
                  <a16:creationId xmlns:a16="http://schemas.microsoft.com/office/drawing/2014/main" id="{98F7D97D-2A72-EC41-9024-F02C181F843D}"/>
                </a:ext>
              </a:extLst>
            </p:cNvPr>
            <p:cNvSpPr/>
            <p:nvPr/>
          </p:nvSpPr>
          <p:spPr>
            <a:xfrm rot="10800000">
              <a:off x="14184268" y="4272707"/>
              <a:ext cx="3299690" cy="2520965"/>
            </a:xfrm>
            <a:prstGeom prst="snip1Rect">
              <a:avLst/>
            </a:prstGeom>
            <a:solidFill>
              <a:srgbClr val="F02D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DE" sz="2700">
                <a:latin typeface="Avenir Book" panose="02000503020000020003" pitchFamily="2" charset="0"/>
              </a:endParaRPr>
            </a:p>
          </p:txBody>
        </p:sp>
        <p:sp>
          <p:nvSpPr>
            <p:cNvPr id="239" name="Dikdörtgen 238">
              <a:extLst>
                <a:ext uri="{FF2B5EF4-FFF2-40B4-BE49-F238E27FC236}">
                  <a16:creationId xmlns:a16="http://schemas.microsoft.com/office/drawing/2014/main" id="{B56B64B4-BCEE-5E4A-AC4C-E2D7FF5F3964}"/>
                </a:ext>
              </a:extLst>
            </p:cNvPr>
            <p:cNvSpPr/>
            <p:nvPr/>
          </p:nvSpPr>
          <p:spPr>
            <a:xfrm>
              <a:off x="15392084" y="5387414"/>
              <a:ext cx="1977804" cy="923330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r"/>
              <a:r>
                <a:rPr lang="tr-TR" b="1">
                  <a:solidFill>
                    <a:schemeClr val="bg1"/>
                  </a:solidFill>
                  <a:latin typeface="Bahnschrift" panose="020B0502040204020203" pitchFamily="34" charset="0"/>
                  <a:cs typeface="Arial" panose="020B0604020202020204" pitchFamily="34" charset="0"/>
                </a:rPr>
                <a:t>Skılled</a:t>
              </a:r>
            </a:p>
            <a:p>
              <a:pPr algn="r"/>
              <a:r>
                <a:rPr lang="tr-TR" b="1">
                  <a:solidFill>
                    <a:schemeClr val="bg1"/>
                  </a:solidFill>
                  <a:latin typeface="Bahnschrift" panose="020B0502040204020203" pitchFamily="34" charset="0"/>
                  <a:cs typeface="Arial" panose="020B0604020202020204" pitchFamily="34" charset="0"/>
                </a:rPr>
                <a:t>And competıtıve labor force</a:t>
              </a:r>
              <a:endParaRPr lang="en-TR" b="1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49" name="Resim 248">
              <a:extLst>
                <a:ext uri="{FF2B5EF4-FFF2-40B4-BE49-F238E27FC236}">
                  <a16:creationId xmlns:a16="http://schemas.microsoft.com/office/drawing/2014/main" id="{EB5C1A02-A5F6-8143-A146-4805864252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535806" y="4631861"/>
              <a:ext cx="949133" cy="949133"/>
            </a:xfrm>
            <a:prstGeom prst="rect">
              <a:avLst/>
            </a:prstGeom>
          </p:spPr>
        </p:pic>
      </p:grpSp>
      <p:grpSp>
        <p:nvGrpSpPr>
          <p:cNvPr id="9" name="Grup 8">
            <a:extLst>
              <a:ext uri="{FF2B5EF4-FFF2-40B4-BE49-F238E27FC236}">
                <a16:creationId xmlns:a16="http://schemas.microsoft.com/office/drawing/2014/main" id="{5FCA5F23-6050-8D11-42F4-B4A8DDA6DA3F}"/>
              </a:ext>
            </a:extLst>
          </p:cNvPr>
          <p:cNvGrpSpPr/>
          <p:nvPr/>
        </p:nvGrpSpPr>
        <p:grpSpPr>
          <a:xfrm>
            <a:off x="10847951" y="4272707"/>
            <a:ext cx="3299690" cy="2520965"/>
            <a:chOff x="10847951" y="4272707"/>
            <a:chExt cx="3299690" cy="2520965"/>
          </a:xfrm>
        </p:grpSpPr>
        <p:sp>
          <p:nvSpPr>
            <p:cNvPr id="216" name="Tek Köşesi Kesik Dikdörtgen 215">
              <a:extLst>
                <a:ext uri="{FF2B5EF4-FFF2-40B4-BE49-F238E27FC236}">
                  <a16:creationId xmlns:a16="http://schemas.microsoft.com/office/drawing/2014/main" id="{CF23107C-7617-9946-A0A3-6D3B2955A38A}"/>
                </a:ext>
              </a:extLst>
            </p:cNvPr>
            <p:cNvSpPr/>
            <p:nvPr/>
          </p:nvSpPr>
          <p:spPr>
            <a:xfrm rot="10800000">
              <a:off x="10847951" y="4272707"/>
              <a:ext cx="3299690" cy="2520965"/>
            </a:xfrm>
            <a:prstGeom prst="snip1Rect">
              <a:avLst/>
            </a:prstGeom>
            <a:solidFill>
              <a:srgbClr val="F02D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DE" sz="2700">
                <a:latin typeface="Avenir Book" panose="02000503020000020003" pitchFamily="2" charset="0"/>
              </a:endParaRPr>
            </a:p>
          </p:txBody>
        </p:sp>
        <p:sp>
          <p:nvSpPr>
            <p:cNvPr id="240" name="Dikdörtgen 239">
              <a:extLst>
                <a:ext uri="{FF2B5EF4-FFF2-40B4-BE49-F238E27FC236}">
                  <a16:creationId xmlns:a16="http://schemas.microsoft.com/office/drawing/2014/main" id="{1C60D4CD-B92F-0243-B5C7-F6B18191FC9D}"/>
                </a:ext>
              </a:extLst>
            </p:cNvPr>
            <p:cNvSpPr/>
            <p:nvPr/>
          </p:nvSpPr>
          <p:spPr>
            <a:xfrm>
              <a:off x="12342391" y="5941412"/>
              <a:ext cx="1693091" cy="646331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algn="r"/>
              <a:r>
                <a:rPr lang="tr-TR" b="1">
                  <a:solidFill>
                    <a:schemeClr val="bg1"/>
                  </a:solidFill>
                  <a:latin typeface="Bahnschrift" panose="020B0502040204020203" pitchFamily="34" charset="0"/>
                  <a:cs typeface="Arial" panose="020B0604020202020204" pitchFamily="34" charset="0"/>
                </a:rPr>
                <a:t>Favourable</a:t>
              </a:r>
            </a:p>
            <a:p>
              <a:pPr algn="r"/>
              <a:r>
                <a:rPr lang="tr-TR" b="1">
                  <a:solidFill>
                    <a:schemeClr val="bg1"/>
                  </a:solidFill>
                  <a:latin typeface="Bahnschrift" panose="020B0502040204020203" pitchFamily="34" charset="0"/>
                  <a:cs typeface="Arial" panose="020B0604020202020204" pitchFamily="34" charset="0"/>
                </a:rPr>
                <a:t>Demographıcs</a:t>
              </a:r>
              <a:endParaRPr lang="en-TR" b="1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59" name="Resim 258">
              <a:extLst>
                <a:ext uri="{FF2B5EF4-FFF2-40B4-BE49-F238E27FC236}">
                  <a16:creationId xmlns:a16="http://schemas.microsoft.com/office/drawing/2014/main" id="{0A5A4306-5B0E-794E-BA32-E40770AFDF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201401" y="4631861"/>
              <a:ext cx="949133" cy="949133"/>
            </a:xfrm>
            <a:prstGeom prst="rect">
              <a:avLst/>
            </a:prstGeom>
          </p:spPr>
        </p:pic>
      </p:grpSp>
      <p:grpSp>
        <p:nvGrpSpPr>
          <p:cNvPr id="7" name="Grup 6">
            <a:extLst>
              <a:ext uri="{FF2B5EF4-FFF2-40B4-BE49-F238E27FC236}">
                <a16:creationId xmlns:a16="http://schemas.microsoft.com/office/drawing/2014/main" id="{AA769B5B-B164-C5DA-5EEC-BE0F38A90B45}"/>
              </a:ext>
            </a:extLst>
          </p:cNvPr>
          <p:cNvGrpSpPr/>
          <p:nvPr/>
        </p:nvGrpSpPr>
        <p:grpSpPr>
          <a:xfrm>
            <a:off x="7511635" y="4272707"/>
            <a:ext cx="3299690" cy="2520965"/>
            <a:chOff x="7511635" y="4272707"/>
            <a:chExt cx="3299690" cy="2520965"/>
          </a:xfrm>
        </p:grpSpPr>
        <p:sp>
          <p:nvSpPr>
            <p:cNvPr id="217" name="Tek Köşesi Kesik Dikdörtgen 216">
              <a:extLst>
                <a:ext uri="{FF2B5EF4-FFF2-40B4-BE49-F238E27FC236}">
                  <a16:creationId xmlns:a16="http://schemas.microsoft.com/office/drawing/2014/main" id="{72AA3147-75A0-BC49-A7B4-98736BFD6FB8}"/>
                </a:ext>
              </a:extLst>
            </p:cNvPr>
            <p:cNvSpPr/>
            <p:nvPr/>
          </p:nvSpPr>
          <p:spPr>
            <a:xfrm rot="10800000">
              <a:off x="7511635" y="4272707"/>
              <a:ext cx="3299690" cy="2520965"/>
            </a:xfrm>
            <a:prstGeom prst="snip1Rect">
              <a:avLst/>
            </a:prstGeom>
            <a:solidFill>
              <a:srgbClr val="F02D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DE" sz="2700">
                <a:latin typeface="Avenir Book" panose="02000503020000020003" pitchFamily="2" charset="0"/>
              </a:endParaRPr>
            </a:p>
          </p:txBody>
        </p:sp>
        <p:sp>
          <p:nvSpPr>
            <p:cNvPr id="241" name="Dikdörtgen 240">
              <a:extLst>
                <a:ext uri="{FF2B5EF4-FFF2-40B4-BE49-F238E27FC236}">
                  <a16:creationId xmlns:a16="http://schemas.microsoft.com/office/drawing/2014/main" id="{25E96AC7-5A78-D145-AC5A-4D22FD9CA93D}"/>
                </a:ext>
              </a:extLst>
            </p:cNvPr>
            <p:cNvSpPr/>
            <p:nvPr/>
          </p:nvSpPr>
          <p:spPr>
            <a:xfrm>
              <a:off x="9580255" y="5941412"/>
              <a:ext cx="1120820" cy="646331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algn="r"/>
              <a:r>
                <a:rPr lang="tr-TR" b="1">
                  <a:solidFill>
                    <a:schemeClr val="bg1"/>
                  </a:solidFill>
                  <a:latin typeface="Bahnschrift" panose="020B0502040204020203" pitchFamily="34" charset="0"/>
                  <a:cs typeface="Arial" panose="020B0604020202020204" pitchFamily="34" charset="0"/>
                </a:rPr>
                <a:t>Strategıc</a:t>
              </a:r>
            </a:p>
            <a:p>
              <a:pPr algn="r"/>
              <a:r>
                <a:rPr lang="tr-TR" b="1">
                  <a:solidFill>
                    <a:schemeClr val="bg1"/>
                  </a:solidFill>
                  <a:latin typeface="Bahnschrift" panose="020B0502040204020203" pitchFamily="34" charset="0"/>
                  <a:cs typeface="Arial" panose="020B0604020202020204" pitchFamily="34" charset="0"/>
                </a:rPr>
                <a:t>Locatıon</a:t>
              </a:r>
              <a:endParaRPr lang="en-TR" b="1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60" name="Resim 259">
              <a:extLst>
                <a:ext uri="{FF2B5EF4-FFF2-40B4-BE49-F238E27FC236}">
                  <a16:creationId xmlns:a16="http://schemas.microsoft.com/office/drawing/2014/main" id="{B1A984D5-DBC9-E44A-B6E3-F294060B8A3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866994" y="4631861"/>
              <a:ext cx="949133" cy="949133"/>
            </a:xfrm>
            <a:prstGeom prst="rect">
              <a:avLst/>
            </a:prstGeom>
          </p:spPr>
        </p:pic>
      </p:grpSp>
      <p:grpSp>
        <p:nvGrpSpPr>
          <p:cNvPr id="4" name="Grup 3">
            <a:extLst>
              <a:ext uri="{FF2B5EF4-FFF2-40B4-BE49-F238E27FC236}">
                <a16:creationId xmlns:a16="http://schemas.microsoft.com/office/drawing/2014/main" id="{FBBB4A8F-92E3-6E02-0C8C-8CA8BBF6192B}"/>
              </a:ext>
            </a:extLst>
          </p:cNvPr>
          <p:cNvGrpSpPr/>
          <p:nvPr/>
        </p:nvGrpSpPr>
        <p:grpSpPr>
          <a:xfrm>
            <a:off x="4175318" y="4272707"/>
            <a:ext cx="3299690" cy="2520965"/>
            <a:chOff x="4175318" y="4272707"/>
            <a:chExt cx="3299690" cy="2520965"/>
          </a:xfrm>
        </p:grpSpPr>
        <p:sp>
          <p:nvSpPr>
            <p:cNvPr id="218" name="Tek Köşesi Kesik Dikdörtgen 217">
              <a:extLst>
                <a:ext uri="{FF2B5EF4-FFF2-40B4-BE49-F238E27FC236}">
                  <a16:creationId xmlns:a16="http://schemas.microsoft.com/office/drawing/2014/main" id="{A88D25C9-EA93-624C-8E3C-4136029F13D8}"/>
                </a:ext>
              </a:extLst>
            </p:cNvPr>
            <p:cNvSpPr/>
            <p:nvPr/>
          </p:nvSpPr>
          <p:spPr>
            <a:xfrm rot="10800000">
              <a:off x="4175318" y="4272707"/>
              <a:ext cx="3299690" cy="2520965"/>
            </a:xfrm>
            <a:prstGeom prst="snip1Rect">
              <a:avLst/>
            </a:prstGeom>
            <a:solidFill>
              <a:srgbClr val="F02D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DE" sz="2700">
                <a:latin typeface="Avenir Book" panose="02000503020000020003" pitchFamily="2" charset="0"/>
              </a:endParaRPr>
            </a:p>
          </p:txBody>
        </p:sp>
        <p:sp>
          <p:nvSpPr>
            <p:cNvPr id="242" name="Dikdörtgen 241">
              <a:extLst>
                <a:ext uri="{FF2B5EF4-FFF2-40B4-BE49-F238E27FC236}">
                  <a16:creationId xmlns:a16="http://schemas.microsoft.com/office/drawing/2014/main" id="{1FC569CA-D88C-D04C-A625-591633ABAD45}"/>
                </a:ext>
              </a:extLst>
            </p:cNvPr>
            <p:cNvSpPr/>
            <p:nvPr/>
          </p:nvSpPr>
          <p:spPr>
            <a:xfrm>
              <a:off x="5724556" y="5726790"/>
              <a:ext cx="1555234" cy="923330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tr-TR" b="1">
                  <a:solidFill>
                    <a:schemeClr val="bg1"/>
                  </a:solidFill>
                  <a:latin typeface="Bahnschrift" panose="020B0502040204020203" pitchFamily="34" charset="0"/>
                  <a:cs typeface="Arial" panose="020B0604020202020204" pitchFamily="34" charset="0"/>
                </a:rPr>
                <a:t>Domestıc</a:t>
              </a:r>
            </a:p>
            <a:p>
              <a:pPr algn="ctr"/>
              <a:r>
                <a:rPr lang="tr-TR" b="1">
                  <a:solidFill>
                    <a:schemeClr val="bg1"/>
                  </a:solidFill>
                  <a:latin typeface="Bahnschrift" panose="020B0502040204020203" pitchFamily="34" charset="0"/>
                  <a:cs typeface="Arial" panose="020B0604020202020204" pitchFamily="34" charset="0"/>
                </a:rPr>
                <a:t> + </a:t>
              </a:r>
              <a:r>
                <a:rPr lang="en-US" b="1">
                  <a:solidFill>
                    <a:schemeClr val="bg1"/>
                  </a:solidFill>
                  <a:latin typeface="Bahnschrift" panose="020B0502040204020203" pitchFamily="34" charset="0"/>
                  <a:cs typeface="Arial" panose="020B0604020202020204" pitchFamily="34" charset="0"/>
                </a:rPr>
                <a:t>Acce</a:t>
              </a:r>
              <a:r>
                <a:rPr lang="tr-TR" b="1">
                  <a:solidFill>
                    <a:schemeClr val="bg1"/>
                  </a:solidFill>
                  <a:latin typeface="Bahnschrift" panose="020B0502040204020203" pitchFamily="34" charset="0"/>
                  <a:cs typeface="Arial" panose="020B0604020202020204" pitchFamily="34" charset="0"/>
                </a:rPr>
                <a:t>s</a:t>
              </a:r>
              <a:r>
                <a:rPr lang="en-US" b="1">
                  <a:solidFill>
                    <a:schemeClr val="bg1"/>
                  </a:solidFill>
                  <a:latin typeface="Bahnschrift" panose="020B0502040204020203" pitchFamily="34" charset="0"/>
                  <a:cs typeface="Arial" panose="020B0604020202020204" pitchFamily="34" charset="0"/>
                </a:rPr>
                <a:t>sible</a:t>
              </a:r>
            </a:p>
            <a:p>
              <a:pPr algn="ctr"/>
              <a:r>
                <a:rPr lang="tr-TR" b="1">
                  <a:solidFill>
                    <a:schemeClr val="bg1"/>
                  </a:solidFill>
                  <a:latin typeface="Bahnschrift" panose="020B0502040204020203" pitchFamily="34" charset="0"/>
                  <a:cs typeface="Arial" panose="020B0604020202020204" pitchFamily="34" charset="0"/>
                </a:rPr>
                <a:t>Markets</a:t>
              </a:r>
              <a:endParaRPr lang="en-TR" b="1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61" name="Resim 260">
              <a:extLst>
                <a:ext uri="{FF2B5EF4-FFF2-40B4-BE49-F238E27FC236}">
                  <a16:creationId xmlns:a16="http://schemas.microsoft.com/office/drawing/2014/main" id="{D7884C65-3CB0-7946-83CA-E1F3D3DF9DC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532587" y="4631861"/>
              <a:ext cx="949133" cy="949133"/>
            </a:xfrm>
            <a:prstGeom prst="rect">
              <a:avLst/>
            </a:prstGeom>
          </p:spPr>
        </p:pic>
      </p:grpSp>
      <p:grpSp>
        <p:nvGrpSpPr>
          <p:cNvPr id="2" name="Grup 1">
            <a:extLst>
              <a:ext uri="{FF2B5EF4-FFF2-40B4-BE49-F238E27FC236}">
                <a16:creationId xmlns:a16="http://schemas.microsoft.com/office/drawing/2014/main" id="{930E569B-3557-9154-31A4-13E8D410438B}"/>
              </a:ext>
            </a:extLst>
          </p:cNvPr>
          <p:cNvGrpSpPr/>
          <p:nvPr/>
        </p:nvGrpSpPr>
        <p:grpSpPr>
          <a:xfrm>
            <a:off x="839002" y="4272707"/>
            <a:ext cx="3299690" cy="2520965"/>
            <a:chOff x="839002" y="4272707"/>
            <a:chExt cx="3299690" cy="2520965"/>
          </a:xfrm>
        </p:grpSpPr>
        <p:sp>
          <p:nvSpPr>
            <p:cNvPr id="219" name="Tek Köşesi Kesik Dikdörtgen 218">
              <a:extLst>
                <a:ext uri="{FF2B5EF4-FFF2-40B4-BE49-F238E27FC236}">
                  <a16:creationId xmlns:a16="http://schemas.microsoft.com/office/drawing/2014/main" id="{1B4EA7E1-721E-D942-8F8C-CC6E2622CB80}"/>
                </a:ext>
              </a:extLst>
            </p:cNvPr>
            <p:cNvSpPr/>
            <p:nvPr/>
          </p:nvSpPr>
          <p:spPr>
            <a:xfrm rot="10800000">
              <a:off x="839002" y="4272707"/>
              <a:ext cx="3299690" cy="2520965"/>
            </a:xfrm>
            <a:prstGeom prst="snip1Rect">
              <a:avLst/>
            </a:prstGeom>
            <a:solidFill>
              <a:srgbClr val="F02D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DE" sz="2700">
                <a:latin typeface="Avenir Book" panose="02000503020000020003" pitchFamily="2" charset="0"/>
              </a:endParaRPr>
            </a:p>
          </p:txBody>
        </p:sp>
        <p:sp>
          <p:nvSpPr>
            <p:cNvPr id="238" name="Dikdörtgen 237">
              <a:extLst>
                <a:ext uri="{FF2B5EF4-FFF2-40B4-BE49-F238E27FC236}">
                  <a16:creationId xmlns:a16="http://schemas.microsoft.com/office/drawing/2014/main" id="{838307F4-3AF0-C940-88F1-7AA6F3148E4A}"/>
                </a:ext>
              </a:extLst>
            </p:cNvPr>
            <p:cNvSpPr/>
            <p:nvPr/>
          </p:nvSpPr>
          <p:spPr>
            <a:xfrm>
              <a:off x="2884191" y="5941412"/>
              <a:ext cx="1148070" cy="646331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algn="r"/>
              <a:r>
                <a:rPr lang="tr-TR" b="1">
                  <a:solidFill>
                    <a:schemeClr val="bg1"/>
                  </a:solidFill>
                  <a:latin typeface="Bahnschrift" panose="020B0502040204020203" pitchFamily="34" charset="0"/>
                  <a:cs typeface="Arial" panose="020B0604020202020204" pitchFamily="34" charset="0"/>
                </a:rPr>
                <a:t>Robust</a:t>
              </a:r>
            </a:p>
            <a:p>
              <a:pPr algn="r"/>
              <a:r>
                <a:rPr lang="tr-TR" b="1">
                  <a:solidFill>
                    <a:schemeClr val="bg1"/>
                  </a:solidFill>
                  <a:latin typeface="Bahnschrift" panose="020B0502040204020203" pitchFamily="34" charset="0"/>
                  <a:cs typeface="Arial" panose="020B0604020202020204" pitchFamily="34" charset="0"/>
                </a:rPr>
                <a:t>Economy</a:t>
              </a:r>
              <a:endParaRPr lang="en-TR" b="1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62" name="Resim 261">
              <a:extLst>
                <a:ext uri="{FF2B5EF4-FFF2-40B4-BE49-F238E27FC236}">
                  <a16:creationId xmlns:a16="http://schemas.microsoft.com/office/drawing/2014/main" id="{4C9DA050-9321-C147-A2E2-330C566DA89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98180" y="4631861"/>
              <a:ext cx="949133" cy="949133"/>
            </a:xfrm>
            <a:prstGeom prst="rect">
              <a:avLst/>
            </a:prstGeom>
          </p:spPr>
        </p:pic>
      </p:grpSp>
      <p:grpSp>
        <p:nvGrpSpPr>
          <p:cNvPr id="12" name="Grup 11">
            <a:extLst>
              <a:ext uri="{FF2B5EF4-FFF2-40B4-BE49-F238E27FC236}">
                <a16:creationId xmlns:a16="http://schemas.microsoft.com/office/drawing/2014/main" id="{75778766-5233-6708-0557-29ACA96B8F51}"/>
              </a:ext>
            </a:extLst>
          </p:cNvPr>
          <p:cNvGrpSpPr/>
          <p:nvPr/>
        </p:nvGrpSpPr>
        <p:grpSpPr>
          <a:xfrm>
            <a:off x="14184268" y="6858251"/>
            <a:ext cx="3299690" cy="2520965"/>
            <a:chOff x="14184268" y="6858251"/>
            <a:chExt cx="3299690" cy="2520965"/>
          </a:xfrm>
        </p:grpSpPr>
        <p:sp>
          <p:nvSpPr>
            <p:cNvPr id="233" name="Tek Köşesi Kesik Dikdörtgen 232">
              <a:extLst>
                <a:ext uri="{FF2B5EF4-FFF2-40B4-BE49-F238E27FC236}">
                  <a16:creationId xmlns:a16="http://schemas.microsoft.com/office/drawing/2014/main" id="{C41600EC-815D-9E40-A58D-A24A187D2CA0}"/>
                </a:ext>
              </a:extLst>
            </p:cNvPr>
            <p:cNvSpPr/>
            <p:nvPr/>
          </p:nvSpPr>
          <p:spPr>
            <a:xfrm rot="10800000">
              <a:off x="14184268" y="6858251"/>
              <a:ext cx="3299690" cy="2520965"/>
            </a:xfrm>
            <a:prstGeom prst="snip1Rect">
              <a:avLst/>
            </a:prstGeom>
            <a:solidFill>
              <a:srgbClr val="F02D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DE" sz="2700">
                <a:latin typeface="Avenir Book" panose="02000503020000020003" pitchFamily="2" charset="0"/>
              </a:endParaRPr>
            </a:p>
          </p:txBody>
        </p:sp>
        <p:sp>
          <p:nvSpPr>
            <p:cNvPr id="244" name="Dikdörtgen 243">
              <a:extLst>
                <a:ext uri="{FF2B5EF4-FFF2-40B4-BE49-F238E27FC236}">
                  <a16:creationId xmlns:a16="http://schemas.microsoft.com/office/drawing/2014/main" id="{3DF7A258-EACA-6B4C-9800-688A94C192F0}"/>
                </a:ext>
              </a:extLst>
            </p:cNvPr>
            <p:cNvSpPr/>
            <p:nvPr/>
          </p:nvSpPr>
          <p:spPr>
            <a:xfrm>
              <a:off x="15663071" y="8718532"/>
              <a:ext cx="1622559" cy="646331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tr-TR" b="1">
                  <a:solidFill>
                    <a:schemeClr val="bg1"/>
                  </a:solidFill>
                  <a:latin typeface="Bahnschrift" panose="020B0502040204020203" pitchFamily="34" charset="0"/>
                  <a:cs typeface="Arial" panose="020B0604020202020204" pitchFamily="34" charset="0"/>
                </a:rPr>
                <a:t>Sectoral</a:t>
              </a:r>
            </a:p>
            <a:p>
              <a:pPr algn="ctr"/>
              <a:r>
                <a:rPr lang="tr-TR" b="1">
                  <a:solidFill>
                    <a:schemeClr val="bg1"/>
                  </a:solidFill>
                  <a:latin typeface="Bahnschrift" panose="020B0502040204020203" pitchFamily="34" charset="0"/>
                  <a:cs typeface="Arial" panose="020B0604020202020204" pitchFamily="34" charset="0"/>
                </a:rPr>
                <a:t>Opportunıtıes</a:t>
              </a:r>
              <a:endParaRPr lang="en-TR" b="1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63" name="Resim 262">
              <a:extLst>
                <a:ext uri="{FF2B5EF4-FFF2-40B4-BE49-F238E27FC236}">
                  <a16:creationId xmlns:a16="http://schemas.microsoft.com/office/drawing/2014/main" id="{A6A6500B-3150-B54F-84DA-5203E6CEEEC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535806" y="7170110"/>
              <a:ext cx="949133" cy="949133"/>
            </a:xfrm>
            <a:prstGeom prst="rect">
              <a:avLst/>
            </a:prstGeom>
          </p:spPr>
        </p:pic>
      </p:grpSp>
      <p:grpSp>
        <p:nvGrpSpPr>
          <p:cNvPr id="10" name="Grup 9">
            <a:extLst>
              <a:ext uri="{FF2B5EF4-FFF2-40B4-BE49-F238E27FC236}">
                <a16:creationId xmlns:a16="http://schemas.microsoft.com/office/drawing/2014/main" id="{7F6D2141-EEC3-59A2-E947-CACEC78C275A}"/>
              </a:ext>
            </a:extLst>
          </p:cNvPr>
          <p:cNvGrpSpPr/>
          <p:nvPr/>
        </p:nvGrpSpPr>
        <p:grpSpPr>
          <a:xfrm>
            <a:off x="10847951" y="6858251"/>
            <a:ext cx="3299690" cy="2520965"/>
            <a:chOff x="10847951" y="6858251"/>
            <a:chExt cx="3299690" cy="2520965"/>
          </a:xfrm>
        </p:grpSpPr>
        <p:sp>
          <p:nvSpPr>
            <p:cNvPr id="234" name="Tek Köşesi Kesik Dikdörtgen 233">
              <a:extLst>
                <a:ext uri="{FF2B5EF4-FFF2-40B4-BE49-F238E27FC236}">
                  <a16:creationId xmlns:a16="http://schemas.microsoft.com/office/drawing/2014/main" id="{798A92F4-99C2-0E4B-AA88-B5B10D19952F}"/>
                </a:ext>
              </a:extLst>
            </p:cNvPr>
            <p:cNvSpPr/>
            <p:nvPr/>
          </p:nvSpPr>
          <p:spPr>
            <a:xfrm rot="10800000">
              <a:off x="10847951" y="6858251"/>
              <a:ext cx="3299690" cy="2520965"/>
            </a:xfrm>
            <a:prstGeom prst="snip1Rect">
              <a:avLst/>
            </a:prstGeom>
            <a:solidFill>
              <a:srgbClr val="F02D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DE" sz="2700">
                <a:latin typeface="Avenir Book" panose="02000503020000020003" pitchFamily="2" charset="0"/>
              </a:endParaRPr>
            </a:p>
          </p:txBody>
        </p:sp>
        <p:sp>
          <p:nvSpPr>
            <p:cNvPr id="245" name="Dikdörtgen 244">
              <a:extLst>
                <a:ext uri="{FF2B5EF4-FFF2-40B4-BE49-F238E27FC236}">
                  <a16:creationId xmlns:a16="http://schemas.microsoft.com/office/drawing/2014/main" id="{6F1D52F1-6C6F-AD41-A4AF-EFF2F4D561B1}"/>
                </a:ext>
              </a:extLst>
            </p:cNvPr>
            <p:cNvSpPr/>
            <p:nvPr/>
          </p:nvSpPr>
          <p:spPr>
            <a:xfrm>
              <a:off x="12677418" y="8558488"/>
              <a:ext cx="1358064" cy="646331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algn="r"/>
              <a:r>
                <a:rPr lang="tr-TR" b="1">
                  <a:solidFill>
                    <a:schemeClr val="bg1"/>
                  </a:solidFill>
                  <a:latin typeface="Bahnschrift" panose="020B0502040204020203" pitchFamily="34" charset="0"/>
                  <a:cs typeface="Arial" panose="020B0604020202020204" pitchFamily="34" charset="0"/>
                </a:rPr>
                <a:t>Benıgn r&amp;d</a:t>
              </a:r>
            </a:p>
            <a:p>
              <a:pPr algn="r"/>
              <a:r>
                <a:rPr lang="tr-TR" b="1">
                  <a:solidFill>
                    <a:schemeClr val="bg1"/>
                  </a:solidFill>
                  <a:latin typeface="Bahnschrift" panose="020B0502040204020203" pitchFamily="34" charset="0"/>
                  <a:cs typeface="Arial" panose="020B0604020202020204" pitchFamily="34" charset="0"/>
                </a:rPr>
                <a:t>Ecosystem</a:t>
              </a:r>
              <a:endParaRPr lang="en-TR" b="1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64" name="Resim 263">
              <a:extLst>
                <a:ext uri="{FF2B5EF4-FFF2-40B4-BE49-F238E27FC236}">
                  <a16:creationId xmlns:a16="http://schemas.microsoft.com/office/drawing/2014/main" id="{2946C810-0D2F-2349-9CF0-468E948CF81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201401" y="7170110"/>
              <a:ext cx="949133" cy="949133"/>
            </a:xfrm>
            <a:prstGeom prst="rect">
              <a:avLst/>
            </a:prstGeom>
          </p:spPr>
        </p:pic>
      </p:grpSp>
      <p:grpSp>
        <p:nvGrpSpPr>
          <p:cNvPr id="8" name="Grup 7">
            <a:extLst>
              <a:ext uri="{FF2B5EF4-FFF2-40B4-BE49-F238E27FC236}">
                <a16:creationId xmlns:a16="http://schemas.microsoft.com/office/drawing/2014/main" id="{CF292269-7074-642A-325F-CC63D0D44554}"/>
              </a:ext>
            </a:extLst>
          </p:cNvPr>
          <p:cNvGrpSpPr/>
          <p:nvPr/>
        </p:nvGrpSpPr>
        <p:grpSpPr>
          <a:xfrm>
            <a:off x="7511635" y="6858251"/>
            <a:ext cx="3299690" cy="2520965"/>
            <a:chOff x="7511635" y="6858251"/>
            <a:chExt cx="3299690" cy="2520965"/>
          </a:xfrm>
        </p:grpSpPr>
        <p:sp>
          <p:nvSpPr>
            <p:cNvPr id="235" name="Tek Köşesi Kesik Dikdörtgen 234">
              <a:extLst>
                <a:ext uri="{FF2B5EF4-FFF2-40B4-BE49-F238E27FC236}">
                  <a16:creationId xmlns:a16="http://schemas.microsoft.com/office/drawing/2014/main" id="{61BC1D6B-B695-D54C-9DB6-76FEAF79B969}"/>
                </a:ext>
              </a:extLst>
            </p:cNvPr>
            <p:cNvSpPr/>
            <p:nvPr/>
          </p:nvSpPr>
          <p:spPr>
            <a:xfrm rot="10800000">
              <a:off x="7511635" y="6858251"/>
              <a:ext cx="3299690" cy="2520965"/>
            </a:xfrm>
            <a:prstGeom prst="snip1Rect">
              <a:avLst/>
            </a:prstGeom>
            <a:solidFill>
              <a:srgbClr val="F02D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DE" sz="2700">
                <a:latin typeface="Avenir Book" panose="02000503020000020003" pitchFamily="2" charset="0"/>
              </a:endParaRPr>
            </a:p>
          </p:txBody>
        </p:sp>
        <p:sp>
          <p:nvSpPr>
            <p:cNvPr id="246" name="Dikdörtgen 245">
              <a:extLst>
                <a:ext uri="{FF2B5EF4-FFF2-40B4-BE49-F238E27FC236}">
                  <a16:creationId xmlns:a16="http://schemas.microsoft.com/office/drawing/2014/main" id="{8655E717-EB14-3A4D-A798-848EC854BE5B}"/>
                </a:ext>
              </a:extLst>
            </p:cNvPr>
            <p:cNvSpPr/>
            <p:nvPr/>
          </p:nvSpPr>
          <p:spPr>
            <a:xfrm>
              <a:off x="9467082" y="8558488"/>
              <a:ext cx="1233992" cy="646331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algn="r"/>
              <a:r>
                <a:rPr lang="tr-TR" b="1">
                  <a:solidFill>
                    <a:schemeClr val="bg1"/>
                  </a:solidFill>
                  <a:latin typeface="Bahnschrift" panose="020B0502040204020203" pitchFamily="34" charset="0"/>
                  <a:cs typeface="Arial" panose="020B0604020202020204" pitchFamily="34" charset="0"/>
                </a:rPr>
                <a:t>Lucratıve</a:t>
              </a:r>
            </a:p>
            <a:p>
              <a:pPr algn="r"/>
              <a:r>
                <a:rPr lang="tr-TR" b="1">
                  <a:solidFill>
                    <a:schemeClr val="bg1"/>
                  </a:solidFill>
                  <a:latin typeface="Bahnschrift" panose="020B0502040204020203" pitchFamily="34" charset="0"/>
                  <a:cs typeface="Arial" panose="020B0604020202020204" pitchFamily="34" charset="0"/>
                </a:rPr>
                <a:t>Incentıves</a:t>
              </a:r>
              <a:endParaRPr lang="en-TR" b="1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65" name="Resim 264">
              <a:extLst>
                <a:ext uri="{FF2B5EF4-FFF2-40B4-BE49-F238E27FC236}">
                  <a16:creationId xmlns:a16="http://schemas.microsoft.com/office/drawing/2014/main" id="{549E9D58-8CA6-C844-AAF9-CFFDB9C2F2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866994" y="7170110"/>
              <a:ext cx="949133" cy="949133"/>
            </a:xfrm>
            <a:prstGeom prst="rect">
              <a:avLst/>
            </a:prstGeom>
          </p:spPr>
        </p:pic>
      </p:grpSp>
      <p:grpSp>
        <p:nvGrpSpPr>
          <p:cNvPr id="6" name="Grup 5">
            <a:extLst>
              <a:ext uri="{FF2B5EF4-FFF2-40B4-BE49-F238E27FC236}">
                <a16:creationId xmlns:a16="http://schemas.microsoft.com/office/drawing/2014/main" id="{0547AB0F-33CA-4B80-17B5-A9BBBE0C5446}"/>
              </a:ext>
            </a:extLst>
          </p:cNvPr>
          <p:cNvGrpSpPr/>
          <p:nvPr/>
        </p:nvGrpSpPr>
        <p:grpSpPr>
          <a:xfrm>
            <a:off x="4175318" y="6858251"/>
            <a:ext cx="3354814" cy="2520965"/>
            <a:chOff x="4175318" y="6858251"/>
            <a:chExt cx="3354814" cy="2520965"/>
          </a:xfrm>
        </p:grpSpPr>
        <p:sp>
          <p:nvSpPr>
            <p:cNvPr id="236" name="Tek Köşesi Kesik Dikdörtgen 235">
              <a:extLst>
                <a:ext uri="{FF2B5EF4-FFF2-40B4-BE49-F238E27FC236}">
                  <a16:creationId xmlns:a16="http://schemas.microsoft.com/office/drawing/2014/main" id="{6AC53B38-4D58-7A45-8305-E6CB9703BC97}"/>
                </a:ext>
              </a:extLst>
            </p:cNvPr>
            <p:cNvSpPr/>
            <p:nvPr/>
          </p:nvSpPr>
          <p:spPr>
            <a:xfrm rot="10800000">
              <a:off x="4175318" y="6858251"/>
              <a:ext cx="3299690" cy="2520965"/>
            </a:xfrm>
            <a:prstGeom prst="snip1Rect">
              <a:avLst/>
            </a:prstGeom>
            <a:solidFill>
              <a:srgbClr val="F02D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DE" sz="2700">
                <a:latin typeface="Avenir Book" panose="02000503020000020003" pitchFamily="2" charset="0"/>
              </a:endParaRPr>
            </a:p>
          </p:txBody>
        </p:sp>
        <p:sp>
          <p:nvSpPr>
            <p:cNvPr id="247" name="Dikdörtgen 246">
              <a:extLst>
                <a:ext uri="{FF2B5EF4-FFF2-40B4-BE49-F238E27FC236}">
                  <a16:creationId xmlns:a16="http://schemas.microsoft.com/office/drawing/2014/main" id="{2A98FFA7-EB87-484B-9DA2-C626258B0429}"/>
                </a:ext>
              </a:extLst>
            </p:cNvPr>
            <p:cNvSpPr/>
            <p:nvPr/>
          </p:nvSpPr>
          <p:spPr>
            <a:xfrm>
              <a:off x="5067790" y="8811116"/>
              <a:ext cx="2462342" cy="369332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algn="r"/>
              <a:r>
                <a:rPr lang="tr-TR" b="1">
                  <a:solidFill>
                    <a:schemeClr val="bg1"/>
                  </a:solidFill>
                  <a:latin typeface="Bahnschrift" panose="020B0502040204020203" pitchFamily="34" charset="0"/>
                  <a:cs typeface="Arial" panose="020B0604020202020204" pitchFamily="34" charset="0"/>
                </a:rPr>
                <a:t>Busıness-frıendlıness</a:t>
              </a:r>
              <a:endParaRPr lang="en-TR" b="1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66" name="Resim 265">
              <a:extLst>
                <a:ext uri="{FF2B5EF4-FFF2-40B4-BE49-F238E27FC236}">
                  <a16:creationId xmlns:a16="http://schemas.microsoft.com/office/drawing/2014/main" id="{E6A81E32-195A-B148-A63E-348220F5B6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532587" y="7170110"/>
              <a:ext cx="949133" cy="949133"/>
            </a:xfrm>
            <a:prstGeom prst="rect">
              <a:avLst/>
            </a:prstGeom>
          </p:spPr>
        </p:pic>
      </p:grpSp>
      <p:grpSp>
        <p:nvGrpSpPr>
          <p:cNvPr id="3" name="Grup 2">
            <a:extLst>
              <a:ext uri="{FF2B5EF4-FFF2-40B4-BE49-F238E27FC236}">
                <a16:creationId xmlns:a16="http://schemas.microsoft.com/office/drawing/2014/main" id="{B05C5042-7A30-7EBB-7E0F-32792AFBD13B}"/>
              </a:ext>
            </a:extLst>
          </p:cNvPr>
          <p:cNvGrpSpPr/>
          <p:nvPr/>
        </p:nvGrpSpPr>
        <p:grpSpPr>
          <a:xfrm>
            <a:off x="839002" y="6858251"/>
            <a:ext cx="3299690" cy="2520965"/>
            <a:chOff x="839002" y="6858251"/>
            <a:chExt cx="3299690" cy="2520965"/>
          </a:xfrm>
        </p:grpSpPr>
        <p:sp>
          <p:nvSpPr>
            <p:cNvPr id="237" name="Tek Köşesi Kesik Dikdörtgen 236">
              <a:extLst>
                <a:ext uri="{FF2B5EF4-FFF2-40B4-BE49-F238E27FC236}">
                  <a16:creationId xmlns:a16="http://schemas.microsoft.com/office/drawing/2014/main" id="{4E2D6A66-CF59-FD41-9557-FF553379D603}"/>
                </a:ext>
              </a:extLst>
            </p:cNvPr>
            <p:cNvSpPr/>
            <p:nvPr/>
          </p:nvSpPr>
          <p:spPr>
            <a:xfrm rot="10800000">
              <a:off x="839002" y="6858251"/>
              <a:ext cx="3299690" cy="2520965"/>
            </a:xfrm>
            <a:prstGeom prst="snip1Rect">
              <a:avLst/>
            </a:prstGeom>
            <a:solidFill>
              <a:srgbClr val="F02D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DE" sz="2700">
                <a:latin typeface="Avenir Book" panose="02000503020000020003" pitchFamily="2" charset="0"/>
              </a:endParaRPr>
            </a:p>
          </p:txBody>
        </p:sp>
        <p:sp>
          <p:nvSpPr>
            <p:cNvPr id="243" name="Dikdörtgen 242">
              <a:extLst>
                <a:ext uri="{FF2B5EF4-FFF2-40B4-BE49-F238E27FC236}">
                  <a16:creationId xmlns:a16="http://schemas.microsoft.com/office/drawing/2014/main" id="{55B36199-204C-E546-821C-7878C1DD16C6}"/>
                </a:ext>
              </a:extLst>
            </p:cNvPr>
            <p:cNvSpPr/>
            <p:nvPr/>
          </p:nvSpPr>
          <p:spPr>
            <a:xfrm>
              <a:off x="2200220" y="8558488"/>
              <a:ext cx="1832040" cy="646331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algn="r"/>
              <a:r>
                <a:rPr lang="tr-TR" b="1">
                  <a:solidFill>
                    <a:schemeClr val="bg1"/>
                  </a:solidFill>
                  <a:latin typeface="Bahnschrift" panose="020B0502040204020203" pitchFamily="34" charset="0"/>
                  <a:cs typeface="Arial" panose="020B0604020202020204" pitchFamily="34" charset="0"/>
                </a:rPr>
                <a:t>Contınuous</a:t>
              </a:r>
            </a:p>
            <a:p>
              <a:pPr algn="r"/>
              <a:r>
                <a:rPr lang="tr-TR" b="1">
                  <a:solidFill>
                    <a:schemeClr val="bg1"/>
                  </a:solidFill>
                  <a:latin typeface="Bahnschrift" panose="020B0502040204020203" pitchFamily="34" charset="0"/>
                  <a:cs typeface="Arial" panose="020B0604020202020204" pitchFamily="34" charset="0"/>
                </a:rPr>
                <a:t>Reform process</a:t>
              </a:r>
              <a:endParaRPr lang="en-TR" b="1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67" name="Resim 266">
              <a:extLst>
                <a:ext uri="{FF2B5EF4-FFF2-40B4-BE49-F238E27FC236}">
                  <a16:creationId xmlns:a16="http://schemas.microsoft.com/office/drawing/2014/main" id="{8EE19B5D-14FE-5D4E-9374-48482B18DD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98180" y="7170110"/>
              <a:ext cx="949133" cy="9491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6560329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89E293-26A1-3CEA-BD54-63696FEDAF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9918099C-DA3B-CBDD-B9E3-AF9591DE7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10" name="Başlık 1">
            <a:extLst>
              <a:ext uri="{FF2B5EF4-FFF2-40B4-BE49-F238E27FC236}">
                <a16:creationId xmlns:a16="http://schemas.microsoft.com/office/drawing/2014/main" id="{0722EAB8-7E1F-D806-86DD-FFCC73CF5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4548" y="1135063"/>
            <a:ext cx="16146651" cy="1143000"/>
          </a:xfrm>
        </p:spPr>
        <p:txBody>
          <a:bodyPr/>
          <a:lstStyle/>
          <a:p>
            <a:r>
              <a:rPr lang="tr-TR" sz="4000" dirty="0"/>
              <a:t>Örnek: </a:t>
            </a:r>
            <a:r>
              <a:rPr lang="tr-TR" sz="4000" b="0" dirty="0">
                <a:latin typeface="Bahnschrift Light" panose="020B0502040204020203" pitchFamily="34" charset="0"/>
              </a:rPr>
              <a:t>Lolipop Grafik</a:t>
            </a:r>
          </a:p>
        </p:txBody>
      </p:sp>
      <p:graphicFrame>
        <p:nvGraphicFramePr>
          <p:cNvPr id="8" name="Grafik 7">
            <a:extLst>
              <a:ext uri="{FF2B5EF4-FFF2-40B4-BE49-F238E27FC236}">
                <a16:creationId xmlns:a16="http://schemas.microsoft.com/office/drawing/2014/main" id="{35A2F028-40A1-D0CF-C5AF-AE0F56EC3B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70196042"/>
              </p:ext>
            </p:extLst>
          </p:nvPr>
        </p:nvGraphicFramePr>
        <p:xfrm>
          <a:off x="7061688" y="2612320"/>
          <a:ext cx="9448800" cy="5602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Tablo 10">
            <a:extLst>
              <a:ext uri="{FF2B5EF4-FFF2-40B4-BE49-F238E27FC236}">
                <a16:creationId xmlns:a16="http://schemas.microsoft.com/office/drawing/2014/main" id="{7C104368-0FB7-850C-29E7-76E3D41ACB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330176"/>
              </p:ext>
            </p:extLst>
          </p:nvPr>
        </p:nvGraphicFramePr>
        <p:xfrm>
          <a:off x="1091713" y="2575561"/>
          <a:ext cx="4775688" cy="56028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13893">
                  <a:extLst>
                    <a:ext uri="{9D8B030D-6E8A-4147-A177-3AD203B41FA5}">
                      <a16:colId xmlns:a16="http://schemas.microsoft.com/office/drawing/2014/main" val="4068520741"/>
                    </a:ext>
                  </a:extLst>
                </a:gridCol>
                <a:gridCol w="2361795">
                  <a:extLst>
                    <a:ext uri="{9D8B030D-6E8A-4147-A177-3AD203B41FA5}">
                      <a16:colId xmlns:a16="http://schemas.microsoft.com/office/drawing/2014/main" val="2141692096"/>
                    </a:ext>
                  </a:extLst>
                </a:gridCol>
              </a:tblGrid>
              <a:tr h="852079"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1" i="0" u="none" strike="noStrike" dirty="0">
                          <a:solidFill>
                            <a:srgbClr val="001749"/>
                          </a:solidFill>
                          <a:effectLst/>
                          <a:latin typeface="Bahnschrift" panose="020B0502040204020203" pitchFamily="34" charset="0"/>
                        </a:rPr>
                        <a:t>Bölge</a:t>
                      </a:r>
                    </a:p>
                  </a:txBody>
                  <a:tcPr marL="137160" marR="137160" marT="137160" marB="137160" anchor="ctr">
                    <a:lnB w="28575" cap="flat" cmpd="sng" algn="ctr">
                      <a:solidFill>
                        <a:srgbClr val="0017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1" i="0" u="none" strike="noStrike" dirty="0">
                          <a:solidFill>
                            <a:srgbClr val="001749"/>
                          </a:solidFill>
                          <a:effectLst/>
                          <a:latin typeface="Bahnschrift" panose="020B0502040204020203" pitchFamily="34" charset="0"/>
                        </a:rPr>
                        <a:t>Şube Sayısı</a:t>
                      </a:r>
                    </a:p>
                  </a:txBody>
                  <a:tcPr marL="137160" marR="137160" marT="137160" marB="137160" anchor="ctr">
                    <a:lnB w="28575" cap="flat" cmpd="sng" algn="ctr">
                      <a:solidFill>
                        <a:srgbClr val="0017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4295004"/>
                  </a:ext>
                </a:extLst>
              </a:tr>
              <a:tr h="494756"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 dirty="0">
                          <a:solidFill>
                            <a:srgbClr val="001749"/>
                          </a:solidFill>
                          <a:effectLst/>
                          <a:latin typeface="Bahnschrift Light" panose="020B0502040204020203" pitchFamily="34" charset="0"/>
                        </a:rPr>
                        <a:t>Marmara</a:t>
                      </a:r>
                    </a:p>
                  </a:txBody>
                  <a:tcPr marL="137160" marR="137160" marT="137160" marB="137160" anchor="ctr">
                    <a:lnT w="28575" cap="flat" cmpd="sng" algn="ctr">
                      <a:solidFill>
                        <a:srgbClr val="0017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 dirty="0">
                          <a:solidFill>
                            <a:srgbClr val="001749"/>
                          </a:solidFill>
                          <a:effectLst/>
                          <a:latin typeface="Bahnschrift Light" panose="020B0502040204020203" pitchFamily="34" charset="0"/>
                        </a:rPr>
                        <a:t>1.400</a:t>
                      </a:r>
                    </a:p>
                  </a:txBody>
                  <a:tcPr marL="137160" marR="137160" marT="137160" marB="137160" anchor="ctr">
                    <a:lnT w="28575" cap="flat" cmpd="sng" algn="ctr">
                      <a:solidFill>
                        <a:srgbClr val="0017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3694517"/>
                  </a:ext>
                </a:extLst>
              </a:tr>
              <a:tr h="639059"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 dirty="0">
                          <a:solidFill>
                            <a:srgbClr val="001749"/>
                          </a:solidFill>
                          <a:effectLst/>
                          <a:latin typeface="Bahnschrift Light" panose="020B0502040204020203" pitchFamily="34" charset="0"/>
                        </a:rPr>
                        <a:t>İç Anadolu</a:t>
                      </a:r>
                    </a:p>
                  </a:txBody>
                  <a:tcPr marL="137160" marR="137160" marT="137160" marB="137160" anchor="ctr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>
                          <a:solidFill>
                            <a:srgbClr val="001749"/>
                          </a:solidFill>
                          <a:effectLst/>
                          <a:latin typeface="Bahnschrift Light" panose="020B0502040204020203" pitchFamily="34" charset="0"/>
                        </a:rPr>
                        <a:t>730</a:t>
                      </a:r>
                    </a:p>
                  </a:txBody>
                  <a:tcPr marL="137160" marR="137160" marT="137160" marB="137160" anchor="ctr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900385"/>
                  </a:ext>
                </a:extLst>
              </a:tr>
              <a:tr h="494756"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 dirty="0">
                          <a:solidFill>
                            <a:srgbClr val="001749"/>
                          </a:solidFill>
                          <a:effectLst/>
                          <a:latin typeface="Bahnschrift Light" panose="020B0502040204020203" pitchFamily="34" charset="0"/>
                        </a:rPr>
                        <a:t>Ege</a:t>
                      </a:r>
                    </a:p>
                  </a:txBody>
                  <a:tcPr marL="137160" marR="137160" marT="137160" marB="137160" anchor="ctr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>
                          <a:solidFill>
                            <a:srgbClr val="001749"/>
                          </a:solidFill>
                          <a:effectLst/>
                          <a:latin typeface="Bahnschrift Light" panose="020B0502040204020203" pitchFamily="34" charset="0"/>
                        </a:rPr>
                        <a:t>580</a:t>
                      </a:r>
                    </a:p>
                  </a:txBody>
                  <a:tcPr marL="137160" marR="137160" marT="137160" marB="137160" anchor="ctr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1003569"/>
                  </a:ext>
                </a:extLst>
              </a:tr>
              <a:tr h="494756"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 dirty="0">
                          <a:solidFill>
                            <a:srgbClr val="001749"/>
                          </a:solidFill>
                          <a:effectLst/>
                          <a:latin typeface="Bahnschrift Light" panose="020B0502040204020203" pitchFamily="34" charset="0"/>
                        </a:rPr>
                        <a:t>Akdeniz</a:t>
                      </a:r>
                    </a:p>
                  </a:txBody>
                  <a:tcPr marL="137160" marR="137160" marT="137160" marB="137160" anchor="ctr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 dirty="0">
                          <a:solidFill>
                            <a:srgbClr val="001749"/>
                          </a:solidFill>
                          <a:effectLst/>
                          <a:latin typeface="Bahnschrift Light" panose="020B0502040204020203" pitchFamily="34" charset="0"/>
                        </a:rPr>
                        <a:t>500</a:t>
                      </a:r>
                    </a:p>
                  </a:txBody>
                  <a:tcPr marL="137160" marR="137160" marT="137160" marB="137160" anchor="ctr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6776050"/>
                  </a:ext>
                </a:extLst>
              </a:tr>
              <a:tr h="639059"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>
                          <a:solidFill>
                            <a:srgbClr val="001749"/>
                          </a:solidFill>
                          <a:effectLst/>
                          <a:latin typeface="Bahnschrift Light" panose="020B0502040204020203" pitchFamily="34" charset="0"/>
                        </a:rPr>
                        <a:t>Güneydoğu Anadolu</a:t>
                      </a:r>
                    </a:p>
                  </a:txBody>
                  <a:tcPr marL="137160" marR="137160" marT="137160" marB="137160" anchor="ctr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 dirty="0">
                          <a:solidFill>
                            <a:srgbClr val="001749"/>
                          </a:solidFill>
                          <a:effectLst/>
                          <a:latin typeface="Bahnschrift Light" panose="020B0502040204020203" pitchFamily="34" charset="0"/>
                        </a:rPr>
                        <a:t>340</a:t>
                      </a:r>
                    </a:p>
                  </a:txBody>
                  <a:tcPr marL="137160" marR="137160" marT="137160" marB="137160" anchor="ctr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9044063"/>
                  </a:ext>
                </a:extLst>
              </a:tr>
              <a:tr h="494756"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>
                          <a:solidFill>
                            <a:srgbClr val="001749"/>
                          </a:solidFill>
                          <a:effectLst/>
                          <a:latin typeface="Bahnschrift Light" panose="020B0502040204020203" pitchFamily="34" charset="0"/>
                        </a:rPr>
                        <a:t>Karadeniz</a:t>
                      </a:r>
                    </a:p>
                  </a:txBody>
                  <a:tcPr marL="137160" marR="137160" marT="137160" marB="137160" anchor="ctr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 dirty="0">
                          <a:solidFill>
                            <a:srgbClr val="001749"/>
                          </a:solidFill>
                          <a:effectLst/>
                          <a:latin typeface="Bahnschrift Light" panose="020B0502040204020203" pitchFamily="34" charset="0"/>
                        </a:rPr>
                        <a:t>290</a:t>
                      </a:r>
                    </a:p>
                  </a:txBody>
                  <a:tcPr marL="137160" marR="137160" marT="137160" marB="137160" anchor="ctr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0698138"/>
                  </a:ext>
                </a:extLst>
              </a:tr>
              <a:tr h="639059"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>
                          <a:solidFill>
                            <a:srgbClr val="001749"/>
                          </a:solidFill>
                          <a:effectLst/>
                          <a:latin typeface="Bahnschrift Light" panose="020B0502040204020203" pitchFamily="34" charset="0"/>
                        </a:rPr>
                        <a:t>Doğu Anadolu</a:t>
                      </a:r>
                    </a:p>
                  </a:txBody>
                  <a:tcPr marL="137160" marR="137160" marT="137160" marB="137160" anchor="ctr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 dirty="0">
                          <a:solidFill>
                            <a:srgbClr val="001749"/>
                          </a:solidFill>
                          <a:effectLst/>
                          <a:latin typeface="Bahnschrift Light" panose="020B0502040204020203" pitchFamily="34" charset="0"/>
                        </a:rPr>
                        <a:t>220</a:t>
                      </a:r>
                    </a:p>
                  </a:txBody>
                  <a:tcPr marL="137160" marR="137160" marT="137160" marB="137160" anchor="ctr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755299"/>
                  </a:ext>
                </a:extLst>
              </a:tr>
              <a:tr h="639059"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 dirty="0">
                          <a:solidFill>
                            <a:srgbClr val="001749"/>
                          </a:solidFill>
                          <a:effectLst/>
                          <a:latin typeface="Bahnschrift Light" panose="020B0502040204020203" pitchFamily="34" charset="0"/>
                        </a:rPr>
                        <a:t>Batı Anadolu</a:t>
                      </a:r>
                    </a:p>
                  </a:txBody>
                  <a:tcPr marL="137160" marR="137160" marT="137160" marB="137160" anchor="ctr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 dirty="0">
                          <a:solidFill>
                            <a:srgbClr val="001749"/>
                          </a:solidFill>
                          <a:effectLst/>
                          <a:latin typeface="Bahnschrift Light" panose="020B0502040204020203" pitchFamily="34" charset="0"/>
                        </a:rPr>
                        <a:t>190</a:t>
                      </a:r>
                    </a:p>
                  </a:txBody>
                  <a:tcPr marL="137160" marR="137160" marT="137160" marB="137160" anchor="ctr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53415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856047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1801EB-C31B-BB3D-B495-07DD3A3F71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7D18B486-1B22-D833-AFB8-F0B5766FB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10" name="Başlık 1">
            <a:extLst>
              <a:ext uri="{FF2B5EF4-FFF2-40B4-BE49-F238E27FC236}">
                <a16:creationId xmlns:a16="http://schemas.microsoft.com/office/drawing/2014/main" id="{6495C879-392C-3A5F-84CA-FBDC6B579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4548" y="1135063"/>
            <a:ext cx="16146651" cy="1143000"/>
          </a:xfrm>
        </p:spPr>
        <p:txBody>
          <a:bodyPr/>
          <a:lstStyle/>
          <a:p>
            <a:r>
              <a:rPr lang="tr-TR" sz="4000" dirty="0"/>
              <a:t>Örnek: </a:t>
            </a:r>
            <a:r>
              <a:rPr lang="tr-TR" sz="4000" b="0" dirty="0">
                <a:latin typeface="Bahnschrift Light" panose="020B0502040204020203" pitchFamily="34" charset="0"/>
              </a:rPr>
              <a:t>Yatay Sütun Grafik</a:t>
            </a:r>
          </a:p>
        </p:txBody>
      </p:sp>
      <p:graphicFrame>
        <p:nvGraphicFramePr>
          <p:cNvPr id="6" name="Grafik 5">
            <a:extLst>
              <a:ext uri="{FF2B5EF4-FFF2-40B4-BE49-F238E27FC236}">
                <a16:creationId xmlns:a16="http://schemas.microsoft.com/office/drawing/2014/main" id="{3EA3F77D-5167-07F1-2FFA-02FE9AA6DE1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089528"/>
              </p:ext>
            </p:extLst>
          </p:nvPr>
        </p:nvGraphicFramePr>
        <p:xfrm>
          <a:off x="7543800" y="1866900"/>
          <a:ext cx="9669652" cy="716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Tablo 6">
            <a:extLst>
              <a:ext uri="{FF2B5EF4-FFF2-40B4-BE49-F238E27FC236}">
                <a16:creationId xmlns:a16="http://schemas.microsoft.com/office/drawing/2014/main" id="{2452F898-7B8D-6151-CF44-B07634E221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6094192"/>
              </p:ext>
            </p:extLst>
          </p:nvPr>
        </p:nvGraphicFramePr>
        <p:xfrm>
          <a:off x="1074548" y="2766377"/>
          <a:ext cx="5402454" cy="6080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818">
                  <a:extLst>
                    <a:ext uri="{9D8B030D-6E8A-4147-A177-3AD203B41FA5}">
                      <a16:colId xmlns:a16="http://schemas.microsoft.com/office/drawing/2014/main" val="1648310833"/>
                    </a:ext>
                  </a:extLst>
                </a:gridCol>
                <a:gridCol w="1800818">
                  <a:extLst>
                    <a:ext uri="{9D8B030D-6E8A-4147-A177-3AD203B41FA5}">
                      <a16:colId xmlns:a16="http://schemas.microsoft.com/office/drawing/2014/main" val="2420578454"/>
                    </a:ext>
                  </a:extLst>
                </a:gridCol>
                <a:gridCol w="1800818">
                  <a:extLst>
                    <a:ext uri="{9D8B030D-6E8A-4147-A177-3AD203B41FA5}">
                      <a16:colId xmlns:a16="http://schemas.microsoft.com/office/drawing/2014/main" val="3075154984"/>
                    </a:ext>
                  </a:extLst>
                </a:gridCol>
              </a:tblGrid>
              <a:tr h="317878">
                <a:tc>
                  <a:txBody>
                    <a:bodyPr/>
                    <a:lstStyle/>
                    <a:p>
                      <a:pPr algn="l" fontAlgn="b"/>
                      <a:r>
                        <a:rPr lang="tr-TR" sz="1500" b="1" i="0" u="none" strike="noStrike" dirty="0">
                          <a:effectLst/>
                          <a:latin typeface="Bahnschrift" panose="020B0502040204020203" pitchFamily="34" charset="0"/>
                        </a:rPr>
                        <a:t>Bölge</a:t>
                      </a:r>
                      <a:endParaRPr lang="tr-TR" sz="15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rgbClr val="0F25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500" b="1" i="0" u="none" strike="noStrike" dirty="0">
                          <a:effectLst/>
                          <a:latin typeface="Bahnschrift" panose="020B0502040204020203" pitchFamily="34" charset="0"/>
                        </a:rPr>
                        <a:t>İl</a:t>
                      </a:r>
                      <a:endParaRPr lang="tr-TR" sz="15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rgbClr val="0F25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500" b="1" i="0" u="none" strike="noStrike" dirty="0">
                          <a:effectLst/>
                          <a:latin typeface="Bahnschrift" panose="020B0502040204020203" pitchFamily="34" charset="0"/>
                        </a:rPr>
                        <a:t>Şube Sayısı</a:t>
                      </a:r>
                      <a:endParaRPr lang="tr-TR" sz="15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rgbClr val="0F25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7017286"/>
                  </a:ext>
                </a:extLst>
              </a:tr>
              <a:tr h="317878">
                <a:tc rowSpan="4">
                  <a:txBody>
                    <a:bodyPr/>
                    <a:lstStyle/>
                    <a:p>
                      <a:pPr algn="l" fontAlgn="b"/>
                      <a:r>
                        <a:rPr lang="tr-TR" sz="1500" b="0" i="0" u="none" strike="noStrike" dirty="0">
                          <a:effectLst/>
                          <a:latin typeface="Bahnschrift Light" panose="020B0502040204020203" pitchFamily="34" charset="0"/>
                        </a:rPr>
                        <a:t>Akdeniz</a:t>
                      </a:r>
                      <a:endParaRPr lang="tr-TR" sz="15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" panose="020B0502040204020203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rgbClr val="0F25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500" b="0" i="0" u="none" strike="noStrike" dirty="0">
                          <a:effectLst/>
                          <a:latin typeface="Bahnschrift Light" panose="020B0502040204020203" pitchFamily="34" charset="0"/>
                        </a:rPr>
                        <a:t>Antalya</a:t>
                      </a:r>
                      <a:endParaRPr lang="tr-TR" sz="15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" panose="020B0502040204020203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rgbClr val="0F25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500" b="0" i="0" u="none" strike="noStrike" dirty="0">
                          <a:effectLst/>
                          <a:latin typeface="Bahnschrift Light" panose="020B0502040204020203" pitchFamily="34" charset="0"/>
                        </a:rPr>
                        <a:t>180</a:t>
                      </a:r>
                      <a:endParaRPr lang="tr-TR" sz="15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" panose="020B0502040204020203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rgbClr val="0F25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1935121"/>
                  </a:ext>
                </a:extLst>
              </a:tr>
              <a:tr h="317878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500" b="0" i="0" u="none" strike="noStrike" dirty="0">
                          <a:effectLst/>
                          <a:latin typeface="Bahnschrift Light" panose="020B0502040204020203" pitchFamily="34" charset="0"/>
                        </a:rPr>
                        <a:t>Adana</a:t>
                      </a:r>
                      <a:endParaRPr lang="tr-TR" sz="15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" panose="020B0502040204020203" pitchFamily="34" charset="0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500" b="0" i="0" u="none" strike="noStrike" dirty="0">
                          <a:effectLst/>
                          <a:latin typeface="Bahnschrift Light" panose="020B0502040204020203" pitchFamily="34" charset="0"/>
                        </a:rPr>
                        <a:t>160</a:t>
                      </a:r>
                      <a:endParaRPr lang="tr-TR" sz="15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" panose="020B0502040204020203" pitchFamily="34" charset="0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3166801"/>
                  </a:ext>
                </a:extLst>
              </a:tr>
              <a:tr h="317878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500" b="0" i="0" u="none" strike="noStrike">
                          <a:effectLst/>
                          <a:latin typeface="Bahnschrift Light" panose="020B0502040204020203" pitchFamily="34" charset="0"/>
                        </a:rPr>
                        <a:t>Mersin</a:t>
                      </a:r>
                      <a:endParaRPr lang="tr-TR" sz="1500" b="0" i="0" u="none" strike="noStrike">
                        <a:solidFill>
                          <a:srgbClr val="000000"/>
                        </a:solidFill>
                        <a:effectLst/>
                        <a:latin typeface="Bahnschrift Light" panose="020B0502040204020203" pitchFamily="34" charset="0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500" b="0" i="0" u="none" strike="noStrike">
                          <a:effectLst/>
                          <a:latin typeface="Bahnschrift Light" panose="020B0502040204020203" pitchFamily="34" charset="0"/>
                        </a:rPr>
                        <a:t>105</a:t>
                      </a:r>
                      <a:endParaRPr lang="tr-TR" sz="1500" b="0" i="0" u="none" strike="noStrike">
                        <a:solidFill>
                          <a:srgbClr val="000000"/>
                        </a:solidFill>
                        <a:effectLst/>
                        <a:latin typeface="Bahnschrift Light" panose="020B0502040204020203" pitchFamily="34" charset="0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8473132"/>
                  </a:ext>
                </a:extLst>
              </a:tr>
              <a:tr h="317878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500" b="0" i="0" u="none" strike="noStrike" dirty="0">
                          <a:effectLst/>
                          <a:latin typeface="Bahnschrift Light" panose="020B0502040204020203" pitchFamily="34" charset="0"/>
                        </a:rPr>
                        <a:t>Hatay</a:t>
                      </a:r>
                      <a:endParaRPr lang="tr-TR" sz="15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" panose="020B0502040204020203" pitchFamily="34" charset="0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500" b="0" i="0" u="none" strike="noStrike" dirty="0">
                          <a:effectLst/>
                          <a:latin typeface="Bahnschrift Light" panose="020B0502040204020203" pitchFamily="34" charset="0"/>
                        </a:rPr>
                        <a:t>55</a:t>
                      </a:r>
                      <a:endParaRPr lang="tr-TR" sz="15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" panose="020B0502040204020203" pitchFamily="34" charset="0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5695440"/>
                  </a:ext>
                </a:extLst>
              </a:tr>
              <a:tr h="317878">
                <a:tc rowSpan="2">
                  <a:txBody>
                    <a:bodyPr/>
                    <a:lstStyle/>
                    <a:p>
                      <a:pPr algn="l" fontAlgn="b"/>
                      <a:r>
                        <a:rPr lang="tr-TR" sz="1500" b="0" i="0" u="none" strike="noStrike">
                          <a:effectLst/>
                          <a:latin typeface="Bahnschrift Light" panose="020B0502040204020203" pitchFamily="34" charset="0"/>
                        </a:rPr>
                        <a:t>Ege</a:t>
                      </a:r>
                      <a:endParaRPr lang="tr-TR" sz="1500" b="0" i="0" u="none" strike="noStrike">
                        <a:solidFill>
                          <a:srgbClr val="000000"/>
                        </a:solidFill>
                        <a:effectLst/>
                        <a:latin typeface="Bahnschrift Light" panose="020B0502040204020203" pitchFamily="34" charset="0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500" b="0" i="0" u="none" strike="noStrike" dirty="0">
                          <a:effectLst/>
                          <a:latin typeface="Bahnschrift Light" panose="020B0502040204020203" pitchFamily="34" charset="0"/>
                        </a:rPr>
                        <a:t>İzmir</a:t>
                      </a:r>
                      <a:endParaRPr lang="tr-TR" sz="15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" panose="020B0502040204020203" pitchFamily="34" charset="0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500" b="0" i="0" u="none" strike="noStrike" dirty="0">
                          <a:effectLst/>
                          <a:latin typeface="Bahnschrift Light" panose="020B0502040204020203" pitchFamily="34" charset="0"/>
                        </a:rPr>
                        <a:t>320</a:t>
                      </a:r>
                      <a:endParaRPr lang="tr-TR" sz="15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" panose="020B0502040204020203" pitchFamily="34" charset="0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8192359"/>
                  </a:ext>
                </a:extLst>
              </a:tr>
              <a:tr h="317878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500" b="0" i="0" u="none" strike="noStrike" dirty="0">
                          <a:effectLst/>
                          <a:latin typeface="Bahnschrift Light" panose="020B0502040204020203" pitchFamily="34" charset="0"/>
                        </a:rPr>
                        <a:t>Denizli</a:t>
                      </a:r>
                      <a:endParaRPr lang="tr-TR" sz="15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" panose="020B0502040204020203" pitchFamily="34" charset="0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500" b="0" i="0" u="none" strike="noStrike" dirty="0">
                          <a:effectLst/>
                          <a:latin typeface="Bahnschrift Light" panose="020B0502040204020203" pitchFamily="34" charset="0"/>
                        </a:rPr>
                        <a:t>85</a:t>
                      </a:r>
                      <a:endParaRPr lang="tr-TR" sz="15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" panose="020B0502040204020203" pitchFamily="34" charset="0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8829781"/>
                  </a:ext>
                </a:extLst>
              </a:tr>
              <a:tr h="317878">
                <a:tc rowSpan="3">
                  <a:txBody>
                    <a:bodyPr/>
                    <a:lstStyle/>
                    <a:p>
                      <a:pPr algn="l" fontAlgn="b"/>
                      <a:r>
                        <a:rPr lang="tr-TR" sz="1500" b="0" i="0" u="none" strike="noStrike">
                          <a:effectLst/>
                          <a:latin typeface="Bahnschrift Light" panose="020B0502040204020203" pitchFamily="34" charset="0"/>
                        </a:rPr>
                        <a:t>Güneydoğu Anadolu</a:t>
                      </a:r>
                      <a:endParaRPr lang="tr-TR" sz="1500" b="0" i="0" u="none" strike="noStrike">
                        <a:solidFill>
                          <a:srgbClr val="000000"/>
                        </a:solidFill>
                        <a:effectLst/>
                        <a:latin typeface="Bahnschrift Light" panose="020B0502040204020203" pitchFamily="34" charset="0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500" b="0" i="0" u="none" strike="noStrike" dirty="0">
                          <a:effectLst/>
                          <a:latin typeface="Bahnschrift Light" panose="020B0502040204020203" pitchFamily="34" charset="0"/>
                        </a:rPr>
                        <a:t>Gaziantep</a:t>
                      </a:r>
                      <a:endParaRPr lang="tr-TR" sz="15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" panose="020B0502040204020203" pitchFamily="34" charset="0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500" b="0" i="0" u="none" strike="noStrike" dirty="0">
                          <a:effectLst/>
                          <a:latin typeface="Bahnschrift Light" panose="020B0502040204020203" pitchFamily="34" charset="0"/>
                        </a:rPr>
                        <a:t>140</a:t>
                      </a:r>
                      <a:endParaRPr lang="tr-TR" sz="15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" panose="020B0502040204020203" pitchFamily="34" charset="0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9442681"/>
                  </a:ext>
                </a:extLst>
              </a:tr>
              <a:tr h="317878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500" b="0" i="0" u="none" strike="noStrike" dirty="0">
                          <a:effectLst/>
                          <a:latin typeface="Bahnschrift Light" panose="020B0502040204020203" pitchFamily="34" charset="0"/>
                        </a:rPr>
                        <a:t>Şanlıurfa</a:t>
                      </a:r>
                      <a:endParaRPr lang="tr-TR" sz="15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" panose="020B0502040204020203" pitchFamily="34" charset="0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500" b="0" i="0" u="none" strike="noStrike">
                          <a:effectLst/>
                          <a:latin typeface="Bahnschrift Light" panose="020B0502040204020203" pitchFamily="34" charset="0"/>
                        </a:rPr>
                        <a:t>80</a:t>
                      </a:r>
                      <a:endParaRPr lang="tr-TR" sz="1500" b="0" i="0" u="none" strike="noStrike">
                        <a:solidFill>
                          <a:srgbClr val="000000"/>
                        </a:solidFill>
                        <a:effectLst/>
                        <a:latin typeface="Bahnschrift Light" panose="020B0502040204020203" pitchFamily="34" charset="0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4434147"/>
                  </a:ext>
                </a:extLst>
              </a:tr>
              <a:tr h="317878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500" b="0" i="0" u="none" strike="noStrike" dirty="0">
                          <a:effectLst/>
                          <a:latin typeface="Bahnschrift Light" panose="020B0502040204020203" pitchFamily="34" charset="0"/>
                        </a:rPr>
                        <a:t>Diyarbakır</a:t>
                      </a:r>
                      <a:endParaRPr lang="tr-TR" sz="15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" panose="020B0502040204020203" pitchFamily="34" charset="0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500" b="0" i="0" u="none" strike="noStrike" dirty="0">
                          <a:effectLst/>
                          <a:latin typeface="Bahnschrift Light" panose="020B0502040204020203" pitchFamily="34" charset="0"/>
                        </a:rPr>
                        <a:t>60</a:t>
                      </a:r>
                      <a:endParaRPr lang="tr-TR" sz="15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" panose="020B0502040204020203" pitchFamily="34" charset="0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9212639"/>
                  </a:ext>
                </a:extLst>
              </a:tr>
              <a:tr h="317878">
                <a:tc rowSpan="4">
                  <a:txBody>
                    <a:bodyPr/>
                    <a:lstStyle/>
                    <a:p>
                      <a:pPr algn="l" fontAlgn="b"/>
                      <a:r>
                        <a:rPr lang="tr-TR" sz="1500" b="0" i="0" u="none" strike="noStrike">
                          <a:effectLst/>
                          <a:latin typeface="Bahnschrift Light" panose="020B0502040204020203" pitchFamily="34" charset="0"/>
                        </a:rPr>
                        <a:t>İç Anadolu</a:t>
                      </a:r>
                      <a:endParaRPr lang="tr-TR" sz="1500" b="0" i="0" u="none" strike="noStrike">
                        <a:solidFill>
                          <a:srgbClr val="000000"/>
                        </a:solidFill>
                        <a:effectLst/>
                        <a:latin typeface="Bahnschrift Light" panose="020B0502040204020203" pitchFamily="34" charset="0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500" b="0" i="0" u="none" strike="noStrike" dirty="0">
                          <a:effectLst/>
                          <a:latin typeface="Bahnschrift Light" panose="020B0502040204020203" pitchFamily="34" charset="0"/>
                        </a:rPr>
                        <a:t>Ankara</a:t>
                      </a:r>
                      <a:endParaRPr lang="tr-TR" sz="15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" panose="020B0502040204020203" pitchFamily="34" charset="0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500" b="0" i="0" u="none" strike="noStrike" dirty="0">
                          <a:effectLst/>
                          <a:latin typeface="Bahnschrift Light" panose="020B0502040204020203" pitchFamily="34" charset="0"/>
                        </a:rPr>
                        <a:t>400</a:t>
                      </a:r>
                      <a:endParaRPr lang="tr-TR" sz="15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" panose="020B0502040204020203" pitchFamily="34" charset="0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73327"/>
                  </a:ext>
                </a:extLst>
              </a:tr>
              <a:tr h="317878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500" b="0" i="0" u="none" strike="noStrike">
                          <a:effectLst/>
                          <a:latin typeface="Bahnschrift Light" panose="020B0502040204020203" pitchFamily="34" charset="0"/>
                        </a:rPr>
                        <a:t>Konya</a:t>
                      </a:r>
                      <a:endParaRPr lang="tr-TR" sz="1500" b="0" i="0" u="none" strike="noStrike">
                        <a:solidFill>
                          <a:srgbClr val="000000"/>
                        </a:solidFill>
                        <a:effectLst/>
                        <a:latin typeface="Bahnschrift Light" panose="020B0502040204020203" pitchFamily="34" charset="0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500" b="0" i="0" u="none" strike="noStrike" dirty="0">
                          <a:effectLst/>
                          <a:latin typeface="Bahnschrift Light" panose="020B0502040204020203" pitchFamily="34" charset="0"/>
                        </a:rPr>
                        <a:t>150</a:t>
                      </a:r>
                      <a:endParaRPr lang="tr-TR" sz="15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" panose="020B0502040204020203" pitchFamily="34" charset="0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3354685"/>
                  </a:ext>
                </a:extLst>
              </a:tr>
              <a:tr h="317878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500" b="0" i="0" u="none" strike="noStrike">
                          <a:effectLst/>
                          <a:latin typeface="Bahnschrift Light" panose="020B0502040204020203" pitchFamily="34" charset="0"/>
                        </a:rPr>
                        <a:t>Kayseri</a:t>
                      </a:r>
                      <a:endParaRPr lang="tr-TR" sz="1500" b="0" i="0" u="none" strike="noStrike">
                        <a:solidFill>
                          <a:srgbClr val="000000"/>
                        </a:solidFill>
                        <a:effectLst/>
                        <a:latin typeface="Bahnschrift Light" panose="020B0502040204020203" pitchFamily="34" charset="0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500" b="0" i="0" u="none" strike="noStrike" dirty="0">
                          <a:effectLst/>
                          <a:latin typeface="Bahnschrift Light" panose="020B0502040204020203" pitchFamily="34" charset="0"/>
                        </a:rPr>
                        <a:t>110</a:t>
                      </a:r>
                      <a:endParaRPr lang="tr-TR" sz="15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" panose="020B0502040204020203" pitchFamily="34" charset="0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7047187"/>
                  </a:ext>
                </a:extLst>
              </a:tr>
              <a:tr h="317878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500" b="0" i="0" u="none" strike="noStrike">
                          <a:effectLst/>
                          <a:latin typeface="Bahnschrift Light" panose="020B0502040204020203" pitchFamily="34" charset="0"/>
                        </a:rPr>
                        <a:t>Eskişehir</a:t>
                      </a:r>
                      <a:endParaRPr lang="tr-TR" sz="1500" b="0" i="0" u="none" strike="noStrike">
                        <a:solidFill>
                          <a:srgbClr val="000000"/>
                        </a:solidFill>
                        <a:effectLst/>
                        <a:latin typeface="Bahnschrift Light" panose="020B0502040204020203" pitchFamily="34" charset="0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500" b="0" i="0" u="none" strike="noStrike" dirty="0">
                          <a:effectLst/>
                          <a:latin typeface="Bahnschrift Light" panose="020B0502040204020203" pitchFamily="34" charset="0"/>
                        </a:rPr>
                        <a:t>70</a:t>
                      </a:r>
                      <a:endParaRPr lang="tr-TR" sz="15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" panose="020B0502040204020203" pitchFamily="34" charset="0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795257"/>
                  </a:ext>
                </a:extLst>
              </a:tr>
              <a:tr h="317878">
                <a:tc rowSpan="5">
                  <a:txBody>
                    <a:bodyPr/>
                    <a:lstStyle/>
                    <a:p>
                      <a:pPr algn="l" fontAlgn="b"/>
                      <a:r>
                        <a:rPr lang="tr-TR" sz="1500" b="0" i="0" u="none" strike="noStrike">
                          <a:effectLst/>
                          <a:latin typeface="Bahnschrift Light" panose="020B0502040204020203" pitchFamily="34" charset="0"/>
                        </a:rPr>
                        <a:t>Marmara</a:t>
                      </a:r>
                      <a:endParaRPr lang="tr-TR" sz="1500" b="0" i="0" u="none" strike="noStrike">
                        <a:solidFill>
                          <a:srgbClr val="000000"/>
                        </a:solidFill>
                        <a:effectLst/>
                        <a:latin typeface="Bahnschrift Light" panose="020B0502040204020203" pitchFamily="34" charset="0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500" b="0" i="0" u="none" strike="noStrike">
                          <a:effectLst/>
                          <a:latin typeface="Bahnschrift Light" panose="020B0502040204020203" pitchFamily="34" charset="0"/>
                        </a:rPr>
                        <a:t>İstanbul</a:t>
                      </a:r>
                      <a:endParaRPr lang="tr-TR" sz="1500" b="0" i="0" u="none" strike="noStrike">
                        <a:solidFill>
                          <a:srgbClr val="000000"/>
                        </a:solidFill>
                        <a:effectLst/>
                        <a:latin typeface="Bahnschrift Light" panose="020B0502040204020203" pitchFamily="34" charset="0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500" b="0" i="0" u="none" strike="noStrike" dirty="0">
                          <a:effectLst/>
                          <a:latin typeface="Bahnschrift Light" panose="020B0502040204020203" pitchFamily="34" charset="0"/>
                        </a:rPr>
                        <a:t>750</a:t>
                      </a:r>
                      <a:endParaRPr lang="tr-TR" sz="15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" panose="020B0502040204020203" pitchFamily="34" charset="0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4368284"/>
                  </a:ext>
                </a:extLst>
              </a:tr>
              <a:tr h="317878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500" b="0" i="0" u="none" strike="noStrike">
                          <a:effectLst/>
                          <a:latin typeface="Bahnschrift Light" panose="020B0502040204020203" pitchFamily="34" charset="0"/>
                        </a:rPr>
                        <a:t>Bursa</a:t>
                      </a:r>
                      <a:endParaRPr lang="tr-TR" sz="1500" b="0" i="0" u="none" strike="noStrike">
                        <a:solidFill>
                          <a:srgbClr val="000000"/>
                        </a:solidFill>
                        <a:effectLst/>
                        <a:latin typeface="Bahnschrift Light" panose="020B0502040204020203" pitchFamily="34" charset="0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500" b="0" i="0" u="none" strike="noStrike" dirty="0">
                          <a:effectLst/>
                          <a:latin typeface="Bahnschrift Light" panose="020B0502040204020203" pitchFamily="34" charset="0"/>
                        </a:rPr>
                        <a:t>210</a:t>
                      </a:r>
                      <a:endParaRPr lang="tr-TR" sz="15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" panose="020B0502040204020203" pitchFamily="34" charset="0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112012"/>
                  </a:ext>
                </a:extLst>
              </a:tr>
              <a:tr h="317878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500" b="0" i="0" u="none" strike="noStrike">
                          <a:effectLst/>
                          <a:latin typeface="Bahnschrift Light" panose="020B0502040204020203" pitchFamily="34" charset="0"/>
                        </a:rPr>
                        <a:t>Kocaeli</a:t>
                      </a:r>
                      <a:endParaRPr lang="tr-TR" sz="1500" b="0" i="0" u="none" strike="noStrike">
                        <a:solidFill>
                          <a:srgbClr val="000000"/>
                        </a:solidFill>
                        <a:effectLst/>
                        <a:latin typeface="Bahnschrift Light" panose="020B0502040204020203" pitchFamily="34" charset="0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500" b="0" i="0" u="none" strike="noStrike" dirty="0">
                          <a:effectLst/>
                          <a:latin typeface="Bahnschrift Light" panose="020B0502040204020203" pitchFamily="34" charset="0"/>
                        </a:rPr>
                        <a:t>130</a:t>
                      </a:r>
                      <a:endParaRPr lang="tr-TR" sz="15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" panose="020B0502040204020203" pitchFamily="34" charset="0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3539247"/>
                  </a:ext>
                </a:extLst>
              </a:tr>
              <a:tr h="317878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500" b="0" i="0" u="none" strike="noStrike">
                          <a:effectLst/>
                          <a:latin typeface="Bahnschrift Light" panose="020B0502040204020203" pitchFamily="34" charset="0"/>
                        </a:rPr>
                        <a:t>Balıkesir</a:t>
                      </a:r>
                      <a:endParaRPr lang="tr-TR" sz="1500" b="0" i="0" u="none" strike="noStrike">
                        <a:solidFill>
                          <a:srgbClr val="000000"/>
                        </a:solidFill>
                        <a:effectLst/>
                        <a:latin typeface="Bahnschrift Light" panose="020B0502040204020203" pitchFamily="34" charset="0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500" b="0" i="0" u="none" strike="noStrike" dirty="0">
                          <a:effectLst/>
                          <a:latin typeface="Bahnschrift Light" panose="020B0502040204020203" pitchFamily="34" charset="0"/>
                        </a:rPr>
                        <a:t>90</a:t>
                      </a:r>
                      <a:endParaRPr lang="tr-TR" sz="15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" panose="020B0502040204020203" pitchFamily="34" charset="0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2345095"/>
                  </a:ext>
                </a:extLst>
              </a:tr>
              <a:tr h="317878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500" b="0" i="0" u="none" strike="noStrike">
                          <a:effectLst/>
                          <a:latin typeface="Bahnschrift Light" panose="020B0502040204020203" pitchFamily="34" charset="0"/>
                        </a:rPr>
                        <a:t>Tekirdağ</a:t>
                      </a:r>
                      <a:endParaRPr lang="tr-TR" sz="1500" b="0" i="0" u="none" strike="noStrike">
                        <a:solidFill>
                          <a:srgbClr val="000000"/>
                        </a:solidFill>
                        <a:effectLst/>
                        <a:latin typeface="Bahnschrift Light" panose="020B0502040204020203" pitchFamily="34" charset="0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500" b="0" i="0" u="none" strike="noStrike" dirty="0">
                          <a:effectLst/>
                          <a:latin typeface="Bahnschrift Light" panose="020B0502040204020203" pitchFamily="34" charset="0"/>
                        </a:rPr>
                        <a:t>75</a:t>
                      </a:r>
                      <a:endParaRPr lang="tr-TR" sz="15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" panose="020B0502040204020203" pitchFamily="34" charset="0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87559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577399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3E29CA-E32F-14D5-1D34-2E3DD81291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8CBF2BE3-E648-AFD8-EC47-48D17E109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10" name="Başlık 1">
            <a:extLst>
              <a:ext uri="{FF2B5EF4-FFF2-40B4-BE49-F238E27FC236}">
                <a16:creationId xmlns:a16="http://schemas.microsoft.com/office/drawing/2014/main" id="{ED8EF424-6362-8FAE-C54D-830A757D2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4548" y="1135063"/>
            <a:ext cx="16146651" cy="1143000"/>
          </a:xfrm>
        </p:spPr>
        <p:txBody>
          <a:bodyPr/>
          <a:lstStyle/>
          <a:p>
            <a:r>
              <a:rPr lang="tr-TR" sz="4000" dirty="0"/>
              <a:t>Örnek: </a:t>
            </a:r>
            <a:r>
              <a:rPr lang="tr-TR" sz="4000" b="0" dirty="0">
                <a:latin typeface="Bahnschrift Light" panose="020B0502040204020203" pitchFamily="34" charset="0"/>
              </a:rPr>
              <a:t>Sütun Grafik (Zaman Serisi, Gerçekleşen ve Tahmini Veri)</a:t>
            </a:r>
          </a:p>
        </p:txBody>
      </p:sp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id="{9520D1AE-C9E2-CC03-5B01-0C210F6FE1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952034"/>
              </p:ext>
            </p:extLst>
          </p:nvPr>
        </p:nvGraphicFramePr>
        <p:xfrm>
          <a:off x="1085851" y="3558382"/>
          <a:ext cx="5165726" cy="4721563"/>
        </p:xfrm>
        <a:graphic>
          <a:graphicData uri="http://schemas.openxmlformats.org/drawingml/2006/table">
            <a:tbl>
              <a:tblPr/>
              <a:tblGrid>
                <a:gridCol w="2582863">
                  <a:extLst>
                    <a:ext uri="{9D8B030D-6E8A-4147-A177-3AD203B41FA5}">
                      <a16:colId xmlns:a16="http://schemas.microsoft.com/office/drawing/2014/main" val="3652939501"/>
                    </a:ext>
                  </a:extLst>
                </a:gridCol>
                <a:gridCol w="2582863">
                  <a:extLst>
                    <a:ext uri="{9D8B030D-6E8A-4147-A177-3AD203B41FA5}">
                      <a16:colId xmlns:a16="http://schemas.microsoft.com/office/drawing/2014/main" val="1476828229"/>
                    </a:ext>
                  </a:extLst>
                </a:gridCol>
              </a:tblGrid>
              <a:tr h="674509">
                <a:tc>
                  <a:txBody>
                    <a:bodyPr/>
                    <a:lstStyle/>
                    <a:p>
                      <a:r>
                        <a:rPr lang="tr-TR" sz="1800" b="1" i="0" dirty="0">
                          <a:solidFill>
                            <a:srgbClr val="0F255A"/>
                          </a:solidFill>
                          <a:latin typeface="Bahnschrift" panose="020B0502040204020203" pitchFamily="34" charset="0"/>
                        </a:rPr>
                        <a:t>Yıl</a:t>
                      </a:r>
                    </a:p>
                  </a:txBody>
                  <a:tcPr marL="137160" marR="137160" marT="137160" marB="1371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F25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b="1" i="0" dirty="0">
                          <a:solidFill>
                            <a:srgbClr val="0F255A"/>
                          </a:solidFill>
                          <a:latin typeface="Bahnschrift" panose="020B0502040204020203" pitchFamily="34" charset="0"/>
                        </a:rPr>
                        <a:t>Toplam Şube Sayısı</a:t>
                      </a:r>
                    </a:p>
                  </a:txBody>
                  <a:tcPr marL="137160" marR="137160" marT="137160" marB="1371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F25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5017036"/>
                  </a:ext>
                </a:extLst>
              </a:tr>
              <a:tr h="674509">
                <a:tc>
                  <a:txBody>
                    <a:bodyPr/>
                    <a:lstStyle/>
                    <a:p>
                      <a:r>
                        <a:rPr lang="tr-TR" sz="1800" b="0" i="0" dirty="0">
                          <a:solidFill>
                            <a:srgbClr val="0F255A"/>
                          </a:solidFill>
                          <a:latin typeface="Bahnschrift Light" panose="020B0502040204020203" pitchFamily="34" charset="0"/>
                        </a:rPr>
                        <a:t>2021</a:t>
                      </a:r>
                    </a:p>
                  </a:txBody>
                  <a:tcPr marL="137160" marR="137160" marT="137160" marB="13716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F25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b="0" i="0" dirty="0">
                          <a:solidFill>
                            <a:srgbClr val="0F255A"/>
                          </a:solidFill>
                          <a:latin typeface="Bahnschrift Light" panose="020B0502040204020203" pitchFamily="34" charset="0"/>
                        </a:rPr>
                        <a:t>1432</a:t>
                      </a:r>
                    </a:p>
                  </a:txBody>
                  <a:tcPr marL="137160" marR="137160" marT="137160" marB="13716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F25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9272664"/>
                  </a:ext>
                </a:extLst>
              </a:tr>
              <a:tr h="674509">
                <a:tc>
                  <a:txBody>
                    <a:bodyPr/>
                    <a:lstStyle/>
                    <a:p>
                      <a:r>
                        <a:rPr lang="tr-TR" sz="1800" b="0" i="0" dirty="0">
                          <a:solidFill>
                            <a:srgbClr val="0F255A"/>
                          </a:solidFill>
                          <a:latin typeface="Bahnschrift Light" panose="020B0502040204020203" pitchFamily="34" charset="0"/>
                        </a:rPr>
                        <a:t>2022</a:t>
                      </a:r>
                    </a:p>
                  </a:txBody>
                  <a:tcPr marL="137160" marR="137160" marT="137160" marB="13716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b="0" i="0" dirty="0">
                          <a:solidFill>
                            <a:srgbClr val="0F255A"/>
                          </a:solidFill>
                          <a:latin typeface="Bahnschrift Light" panose="020B0502040204020203" pitchFamily="34" charset="0"/>
                        </a:rPr>
                        <a:t>1543</a:t>
                      </a:r>
                    </a:p>
                  </a:txBody>
                  <a:tcPr marL="137160" marR="137160" marT="137160" marB="13716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8653006"/>
                  </a:ext>
                </a:extLst>
              </a:tr>
              <a:tr h="674509">
                <a:tc>
                  <a:txBody>
                    <a:bodyPr/>
                    <a:lstStyle/>
                    <a:p>
                      <a:r>
                        <a:rPr lang="tr-TR" sz="1800" b="0" i="0" dirty="0">
                          <a:solidFill>
                            <a:srgbClr val="0F255A"/>
                          </a:solidFill>
                          <a:latin typeface="Bahnschrift Light" panose="020B0502040204020203" pitchFamily="34" charset="0"/>
                        </a:rPr>
                        <a:t>2023</a:t>
                      </a:r>
                    </a:p>
                  </a:txBody>
                  <a:tcPr marL="137160" marR="137160" marT="137160" marB="13716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b="0" i="0" dirty="0">
                          <a:solidFill>
                            <a:srgbClr val="0F255A"/>
                          </a:solidFill>
                          <a:latin typeface="Bahnschrift Light" panose="020B0502040204020203" pitchFamily="34" charset="0"/>
                        </a:rPr>
                        <a:t>1550</a:t>
                      </a:r>
                    </a:p>
                  </a:txBody>
                  <a:tcPr marL="137160" marR="137160" marT="137160" marB="13716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2332595"/>
                  </a:ext>
                </a:extLst>
              </a:tr>
              <a:tr h="674509">
                <a:tc>
                  <a:txBody>
                    <a:bodyPr/>
                    <a:lstStyle/>
                    <a:p>
                      <a:r>
                        <a:rPr lang="tr-TR" sz="1800" b="0" i="0" dirty="0">
                          <a:solidFill>
                            <a:srgbClr val="0F255A"/>
                          </a:solidFill>
                          <a:latin typeface="Bahnschrift Light" panose="020B0502040204020203" pitchFamily="34" charset="0"/>
                        </a:rPr>
                        <a:t>2024</a:t>
                      </a:r>
                    </a:p>
                  </a:txBody>
                  <a:tcPr marL="137160" marR="137160" marT="137160" marB="13716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b="0" i="0" dirty="0">
                          <a:solidFill>
                            <a:srgbClr val="0F255A"/>
                          </a:solidFill>
                          <a:latin typeface="Bahnschrift Light" panose="020B0502040204020203" pitchFamily="34" charset="0"/>
                        </a:rPr>
                        <a:t>1574</a:t>
                      </a:r>
                    </a:p>
                  </a:txBody>
                  <a:tcPr marL="137160" marR="137160" marT="137160" marB="13716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3290977"/>
                  </a:ext>
                </a:extLst>
              </a:tr>
              <a:tr h="674509">
                <a:tc>
                  <a:txBody>
                    <a:bodyPr/>
                    <a:lstStyle/>
                    <a:p>
                      <a:r>
                        <a:rPr lang="tr-TR" sz="1800" b="0" i="0" dirty="0">
                          <a:solidFill>
                            <a:srgbClr val="0F255A"/>
                          </a:solidFill>
                          <a:latin typeface="Bahnschrift Light" panose="020B0502040204020203" pitchFamily="34" charset="0"/>
                        </a:rPr>
                        <a:t>2025</a:t>
                      </a:r>
                    </a:p>
                  </a:txBody>
                  <a:tcPr marL="137160" marR="137160" marT="137160" marB="13716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b="0" i="0" dirty="0">
                          <a:solidFill>
                            <a:srgbClr val="0F255A"/>
                          </a:solidFill>
                          <a:latin typeface="Bahnschrift Light" panose="020B0502040204020203" pitchFamily="34" charset="0"/>
                        </a:rPr>
                        <a:t>1649 (Tahmini)</a:t>
                      </a:r>
                    </a:p>
                  </a:txBody>
                  <a:tcPr marL="137160" marR="137160" marT="137160" marB="13716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5213041"/>
                  </a:ext>
                </a:extLst>
              </a:tr>
              <a:tr h="674509">
                <a:tc>
                  <a:txBody>
                    <a:bodyPr/>
                    <a:lstStyle/>
                    <a:p>
                      <a:r>
                        <a:rPr lang="tr-TR" sz="1800" b="0" i="0" dirty="0">
                          <a:solidFill>
                            <a:srgbClr val="0F255A"/>
                          </a:solidFill>
                          <a:latin typeface="Bahnschrift Light" panose="020B0502040204020203" pitchFamily="34" charset="0"/>
                        </a:rPr>
                        <a:t>2026</a:t>
                      </a:r>
                    </a:p>
                  </a:txBody>
                  <a:tcPr marL="137160" marR="137160" marT="137160" marB="13716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b="0" i="0" dirty="0">
                          <a:solidFill>
                            <a:srgbClr val="0F255A"/>
                          </a:solidFill>
                          <a:latin typeface="Bahnschrift Light" panose="020B0502040204020203" pitchFamily="34" charset="0"/>
                        </a:rPr>
                        <a:t>1742 (Tahmini)</a:t>
                      </a:r>
                    </a:p>
                  </a:txBody>
                  <a:tcPr marL="137160" marR="137160" marT="137160" marB="13716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6130831"/>
                  </a:ext>
                </a:extLst>
              </a:tr>
            </a:tbl>
          </a:graphicData>
        </a:graphic>
      </p:graphicFrame>
      <p:graphicFrame>
        <p:nvGraphicFramePr>
          <p:cNvPr id="3" name="Grafik 2">
            <a:extLst>
              <a:ext uri="{FF2B5EF4-FFF2-40B4-BE49-F238E27FC236}">
                <a16:creationId xmlns:a16="http://schemas.microsoft.com/office/drawing/2014/main" id="{3E7DCBDA-5B98-8726-60F0-CE6589F976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68197623"/>
              </p:ext>
            </p:extLst>
          </p:nvPr>
        </p:nvGraphicFramePr>
        <p:xfrm>
          <a:off x="8153400" y="2862737"/>
          <a:ext cx="8382000" cy="57698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1264238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BBD1F8B2-8566-7345-9FE3-56BA0AA11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5" name="Başlık 1">
            <a:extLst>
              <a:ext uri="{FF2B5EF4-FFF2-40B4-BE49-F238E27FC236}">
                <a16:creationId xmlns:a16="http://schemas.microsoft.com/office/drawing/2014/main" id="{FD52FE3A-2EEB-7EA4-CD08-7B1020144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4548" y="1135063"/>
            <a:ext cx="16146651" cy="1143000"/>
          </a:xfrm>
        </p:spPr>
        <p:txBody>
          <a:bodyPr/>
          <a:lstStyle/>
          <a:p>
            <a:r>
              <a:rPr lang="tr-TR" sz="4000" dirty="0"/>
              <a:t>Örnek: </a:t>
            </a:r>
            <a:r>
              <a:rPr lang="tr-TR" sz="4000" b="0" dirty="0">
                <a:latin typeface="Bahnschrift Light" panose="020B0502040204020203" pitchFamily="34" charset="0"/>
              </a:rPr>
              <a:t>Mermi Grafik</a:t>
            </a:r>
          </a:p>
        </p:txBody>
      </p:sp>
      <p:graphicFrame>
        <p:nvGraphicFramePr>
          <p:cNvPr id="8" name="Grafik 7">
            <a:extLst>
              <a:ext uri="{FF2B5EF4-FFF2-40B4-BE49-F238E27FC236}">
                <a16:creationId xmlns:a16="http://schemas.microsoft.com/office/drawing/2014/main" id="{D9056F87-0107-453F-B626-C72AE0E927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5865540"/>
              </p:ext>
            </p:extLst>
          </p:nvPr>
        </p:nvGraphicFramePr>
        <p:xfrm>
          <a:off x="8458201" y="2278063"/>
          <a:ext cx="8762998" cy="6721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Tablo 8">
            <a:extLst>
              <a:ext uri="{FF2B5EF4-FFF2-40B4-BE49-F238E27FC236}">
                <a16:creationId xmlns:a16="http://schemas.microsoft.com/office/drawing/2014/main" id="{3B9CED28-59D6-1DAC-C7BF-EC3CD22C1A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0871349"/>
              </p:ext>
            </p:extLst>
          </p:nvPr>
        </p:nvGraphicFramePr>
        <p:xfrm>
          <a:off x="1066800" y="2476500"/>
          <a:ext cx="6324600" cy="64312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1033030853"/>
                    </a:ext>
                  </a:extLst>
                </a:gridCol>
                <a:gridCol w="2102387">
                  <a:extLst>
                    <a:ext uri="{9D8B030D-6E8A-4147-A177-3AD203B41FA5}">
                      <a16:colId xmlns:a16="http://schemas.microsoft.com/office/drawing/2014/main" val="828445508"/>
                    </a:ext>
                  </a:extLst>
                </a:gridCol>
                <a:gridCol w="2393413">
                  <a:extLst>
                    <a:ext uri="{9D8B030D-6E8A-4147-A177-3AD203B41FA5}">
                      <a16:colId xmlns:a16="http://schemas.microsoft.com/office/drawing/2014/main" val="2887339230"/>
                    </a:ext>
                  </a:extLst>
                </a:gridCol>
              </a:tblGrid>
              <a:tr h="671925"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1" i="0" u="none" strike="noStrike">
                          <a:effectLst/>
                          <a:latin typeface="Bahnschrift" panose="020B0502040204020203" pitchFamily="34" charset="0"/>
                        </a:rPr>
                        <a:t>İl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rgbClr val="0017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1" i="0" u="none" strike="noStrike">
                          <a:effectLst/>
                          <a:latin typeface="Bahnschrift" panose="020B0502040204020203" pitchFamily="34" charset="0"/>
                        </a:rPr>
                        <a:t>Şube Sayısı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rgbClr val="0017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1" i="0" u="none" strike="noStrike" dirty="0">
                          <a:effectLst/>
                          <a:latin typeface="Bahnschrift" panose="020B0502040204020203" pitchFamily="34" charset="0"/>
                        </a:rPr>
                        <a:t>Şube Sayısı Hedefi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rgbClr val="0017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2016097"/>
                  </a:ext>
                </a:extLst>
              </a:tr>
              <a:tr h="479946"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>
                          <a:effectLst/>
                          <a:latin typeface="Bahnschrift Light" panose="020B0502040204020203" pitchFamily="34" charset="0"/>
                        </a:rPr>
                        <a:t>Adana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Bahnschrift Light" panose="020B0502040204020203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rgbClr val="0017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>
                          <a:effectLst/>
                          <a:latin typeface="Bahnschrift Light" panose="020B0502040204020203" pitchFamily="34" charset="0"/>
                        </a:rPr>
                        <a:t>80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Bahnschrift Light" panose="020B0502040204020203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rgbClr val="0017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>
                          <a:effectLst/>
                          <a:latin typeface="Bahnschrift Light" panose="020B0502040204020203" pitchFamily="34" charset="0"/>
                        </a:rPr>
                        <a:t>77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Bahnschrift Light" panose="020B0502040204020203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rgbClr val="0017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0189849"/>
                  </a:ext>
                </a:extLst>
              </a:tr>
              <a:tr h="479946"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 dirty="0">
                          <a:effectLst/>
                          <a:latin typeface="Bahnschrift Light" panose="020B0502040204020203" pitchFamily="34" charset="0"/>
                        </a:rPr>
                        <a:t>Ankara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" panose="020B0502040204020203" pitchFamily="34" charset="0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>
                          <a:effectLst/>
                          <a:latin typeface="Bahnschrift Light" panose="020B0502040204020203" pitchFamily="34" charset="0"/>
                        </a:rPr>
                        <a:t>200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Bahnschrift Light" panose="020B0502040204020203" pitchFamily="34" charset="0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>
                          <a:effectLst/>
                          <a:latin typeface="Bahnschrift Light" panose="020B0502040204020203" pitchFamily="34" charset="0"/>
                        </a:rPr>
                        <a:t>215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Bahnschrift Light" panose="020B0502040204020203" pitchFamily="34" charset="0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1028572"/>
                  </a:ext>
                </a:extLst>
              </a:tr>
              <a:tr h="479946"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>
                          <a:effectLst/>
                          <a:latin typeface="Bahnschrift Light" panose="020B0502040204020203" pitchFamily="34" charset="0"/>
                        </a:rPr>
                        <a:t>Antalya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Bahnschrift Light" panose="020B0502040204020203" pitchFamily="34" charset="0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>
                          <a:effectLst/>
                          <a:latin typeface="Bahnschrift Light" panose="020B0502040204020203" pitchFamily="34" charset="0"/>
                        </a:rPr>
                        <a:t>90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Bahnschrift Light" panose="020B0502040204020203" pitchFamily="34" charset="0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>
                          <a:effectLst/>
                          <a:latin typeface="Bahnschrift Light" panose="020B0502040204020203" pitchFamily="34" charset="0"/>
                        </a:rPr>
                        <a:t>105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Bahnschrift Light" panose="020B0502040204020203" pitchFamily="34" charset="0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3735295"/>
                  </a:ext>
                </a:extLst>
              </a:tr>
              <a:tr h="479946"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>
                          <a:effectLst/>
                          <a:latin typeface="Bahnschrift Light" panose="020B0502040204020203" pitchFamily="34" charset="0"/>
                        </a:rPr>
                        <a:t>Aydın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Bahnschrift Light" panose="020B0502040204020203" pitchFamily="34" charset="0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>
                          <a:effectLst/>
                          <a:latin typeface="Bahnschrift Light" panose="020B0502040204020203" pitchFamily="34" charset="0"/>
                        </a:rPr>
                        <a:t>70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Bahnschrift Light" panose="020B0502040204020203" pitchFamily="34" charset="0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>
                          <a:effectLst/>
                          <a:latin typeface="Bahnschrift Light" panose="020B0502040204020203" pitchFamily="34" charset="0"/>
                        </a:rPr>
                        <a:t>75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Bahnschrift Light" panose="020B0502040204020203" pitchFamily="34" charset="0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0328586"/>
                  </a:ext>
                </a:extLst>
              </a:tr>
              <a:tr h="479946"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>
                          <a:effectLst/>
                          <a:latin typeface="Bahnschrift Light" panose="020B0502040204020203" pitchFamily="34" charset="0"/>
                        </a:rPr>
                        <a:t>Balıkesir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Bahnschrift Light" panose="020B0502040204020203" pitchFamily="34" charset="0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>
                          <a:effectLst/>
                          <a:latin typeface="Bahnschrift Light" panose="020B0502040204020203" pitchFamily="34" charset="0"/>
                        </a:rPr>
                        <a:t>45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Bahnschrift Light" panose="020B0502040204020203" pitchFamily="34" charset="0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>
                          <a:effectLst/>
                          <a:latin typeface="Bahnschrift Light" panose="020B0502040204020203" pitchFamily="34" charset="0"/>
                        </a:rPr>
                        <a:t>46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Bahnschrift Light" panose="020B0502040204020203" pitchFamily="34" charset="0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9082616"/>
                  </a:ext>
                </a:extLst>
              </a:tr>
              <a:tr h="479946"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>
                          <a:effectLst/>
                          <a:latin typeface="Bahnschrift Light" panose="020B0502040204020203" pitchFamily="34" charset="0"/>
                        </a:rPr>
                        <a:t>Bursa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Bahnschrift Light" panose="020B0502040204020203" pitchFamily="34" charset="0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>
                          <a:effectLst/>
                          <a:latin typeface="Bahnschrift Light" panose="020B0502040204020203" pitchFamily="34" charset="0"/>
                        </a:rPr>
                        <a:t>105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Bahnschrift Light" panose="020B0502040204020203" pitchFamily="34" charset="0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>
                          <a:effectLst/>
                          <a:latin typeface="Bahnschrift Light" panose="020B0502040204020203" pitchFamily="34" charset="0"/>
                        </a:rPr>
                        <a:t>111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Bahnschrift Light" panose="020B0502040204020203" pitchFamily="34" charset="0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693030"/>
                  </a:ext>
                </a:extLst>
              </a:tr>
              <a:tr h="479946"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>
                          <a:effectLst/>
                          <a:latin typeface="Bahnschrift Light" panose="020B0502040204020203" pitchFamily="34" charset="0"/>
                        </a:rPr>
                        <a:t>İstanbul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Bahnschrift Light" panose="020B0502040204020203" pitchFamily="34" charset="0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>
                          <a:effectLst/>
                          <a:latin typeface="Bahnschrift Light" panose="020B0502040204020203" pitchFamily="34" charset="0"/>
                        </a:rPr>
                        <a:t>300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Bahnschrift Light" panose="020B0502040204020203" pitchFamily="34" charset="0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>
                          <a:effectLst/>
                          <a:latin typeface="Bahnschrift Light" panose="020B0502040204020203" pitchFamily="34" charset="0"/>
                        </a:rPr>
                        <a:t>375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Bahnschrift Light" panose="020B0502040204020203" pitchFamily="34" charset="0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737831"/>
                  </a:ext>
                </a:extLst>
              </a:tr>
              <a:tr h="479946"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>
                          <a:effectLst/>
                          <a:latin typeface="Bahnschrift Light" panose="020B0502040204020203" pitchFamily="34" charset="0"/>
                        </a:rPr>
                        <a:t>İzmir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Bahnschrift Light" panose="020B0502040204020203" pitchFamily="34" charset="0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>
                          <a:effectLst/>
                          <a:latin typeface="Bahnschrift Light" panose="020B0502040204020203" pitchFamily="34" charset="0"/>
                        </a:rPr>
                        <a:t>160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Bahnschrift Light" panose="020B0502040204020203" pitchFamily="34" charset="0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>
                          <a:effectLst/>
                          <a:latin typeface="Bahnschrift Light" panose="020B0502040204020203" pitchFamily="34" charset="0"/>
                        </a:rPr>
                        <a:t>175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Bahnschrift Light" panose="020B0502040204020203" pitchFamily="34" charset="0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6758872"/>
                  </a:ext>
                </a:extLst>
              </a:tr>
              <a:tr h="479946"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>
                          <a:effectLst/>
                          <a:latin typeface="Bahnschrift Light" panose="020B0502040204020203" pitchFamily="34" charset="0"/>
                        </a:rPr>
                        <a:t>Kayseri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Bahnschrift Light" panose="020B0502040204020203" pitchFamily="34" charset="0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>
                          <a:effectLst/>
                          <a:latin typeface="Bahnschrift Light" panose="020B0502040204020203" pitchFamily="34" charset="0"/>
                        </a:rPr>
                        <a:t>115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Bahnschrift Light" panose="020B0502040204020203" pitchFamily="34" charset="0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>
                          <a:effectLst/>
                          <a:latin typeface="Bahnschrift Light" panose="020B0502040204020203" pitchFamily="34" charset="0"/>
                        </a:rPr>
                        <a:t>100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Bahnschrift Light" panose="020B0502040204020203" pitchFamily="34" charset="0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0337259"/>
                  </a:ext>
                </a:extLst>
              </a:tr>
              <a:tr h="479946"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>
                          <a:effectLst/>
                          <a:latin typeface="Bahnschrift Light" panose="020B0502040204020203" pitchFamily="34" charset="0"/>
                        </a:rPr>
                        <a:t>Kocaeli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Bahnschrift Light" panose="020B0502040204020203" pitchFamily="34" charset="0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>
                          <a:effectLst/>
                          <a:latin typeface="Bahnschrift Light" panose="020B0502040204020203" pitchFamily="34" charset="0"/>
                        </a:rPr>
                        <a:t>65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Bahnschrift Light" panose="020B0502040204020203" pitchFamily="34" charset="0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>
                          <a:effectLst/>
                          <a:latin typeface="Bahnschrift Light" panose="020B0502040204020203" pitchFamily="34" charset="0"/>
                        </a:rPr>
                        <a:t>70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Bahnschrift Light" panose="020B0502040204020203" pitchFamily="34" charset="0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6503505"/>
                  </a:ext>
                </a:extLst>
              </a:tr>
              <a:tr h="479946"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>
                          <a:effectLst/>
                          <a:latin typeface="Bahnschrift Light" panose="020B0502040204020203" pitchFamily="34" charset="0"/>
                        </a:rPr>
                        <a:t>Konya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Bahnschrift Light" panose="020B0502040204020203" pitchFamily="34" charset="0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>
                          <a:effectLst/>
                          <a:latin typeface="Bahnschrift Light" panose="020B0502040204020203" pitchFamily="34" charset="0"/>
                        </a:rPr>
                        <a:t>75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Bahnschrift Light" panose="020B0502040204020203" pitchFamily="34" charset="0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>
                          <a:effectLst/>
                          <a:latin typeface="Bahnschrift Light" panose="020B0502040204020203" pitchFamily="34" charset="0"/>
                        </a:rPr>
                        <a:t>100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Bahnschrift Light" panose="020B0502040204020203" pitchFamily="34" charset="0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8019964"/>
                  </a:ext>
                </a:extLst>
              </a:tr>
              <a:tr h="479946"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>
                          <a:effectLst/>
                          <a:latin typeface="Bahnschrift Light" panose="020B0502040204020203" pitchFamily="34" charset="0"/>
                        </a:rPr>
                        <a:t>Mersin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Bahnschrift Light" panose="020B0502040204020203" pitchFamily="34" charset="0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>
                          <a:effectLst/>
                          <a:latin typeface="Bahnschrift Light" panose="020B0502040204020203" pitchFamily="34" charset="0"/>
                        </a:rPr>
                        <a:t>52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Bahnschrift Light" panose="020B0502040204020203" pitchFamily="34" charset="0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 dirty="0">
                          <a:effectLst/>
                          <a:latin typeface="Bahnschrift Light" panose="020B0502040204020203" pitchFamily="34" charset="0"/>
                        </a:rPr>
                        <a:t>51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" panose="020B0502040204020203" pitchFamily="34" charset="0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6902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110044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F0A33B-A583-B10A-9BD3-6433AC13C3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BDF20A42-98CD-5FD5-4467-7D16CB0D4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64</a:t>
            </a:fld>
            <a:endParaRPr lang="en-US"/>
          </a:p>
        </p:txBody>
      </p:sp>
      <p:sp>
        <p:nvSpPr>
          <p:cNvPr id="5" name="Başlık 1">
            <a:extLst>
              <a:ext uri="{FF2B5EF4-FFF2-40B4-BE49-F238E27FC236}">
                <a16:creationId xmlns:a16="http://schemas.microsoft.com/office/drawing/2014/main" id="{E9AA286D-7BFE-A8DE-975F-52A299E95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4548" y="1135063"/>
            <a:ext cx="16146651" cy="1143000"/>
          </a:xfrm>
        </p:spPr>
        <p:txBody>
          <a:bodyPr/>
          <a:lstStyle/>
          <a:p>
            <a:r>
              <a:rPr lang="tr-TR" sz="4000" dirty="0"/>
              <a:t>Örnek: </a:t>
            </a:r>
            <a:r>
              <a:rPr lang="tr-TR" sz="4000" b="0" dirty="0">
                <a:latin typeface="Bahnschrift Light" panose="020B0502040204020203" pitchFamily="34" charset="0"/>
              </a:rPr>
              <a:t>Dambıl Grafik</a:t>
            </a:r>
          </a:p>
        </p:txBody>
      </p:sp>
      <p:graphicFrame>
        <p:nvGraphicFramePr>
          <p:cNvPr id="9" name="Tablo 8">
            <a:extLst>
              <a:ext uri="{FF2B5EF4-FFF2-40B4-BE49-F238E27FC236}">
                <a16:creationId xmlns:a16="http://schemas.microsoft.com/office/drawing/2014/main" id="{34DDC188-DDB1-FAC4-B5A6-D5D4E3B635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2296303"/>
              </p:ext>
            </p:extLst>
          </p:nvPr>
        </p:nvGraphicFramePr>
        <p:xfrm>
          <a:off x="1066800" y="2476501"/>
          <a:ext cx="4190999" cy="64312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11855">
                  <a:extLst>
                    <a:ext uri="{9D8B030D-6E8A-4147-A177-3AD203B41FA5}">
                      <a16:colId xmlns:a16="http://schemas.microsoft.com/office/drawing/2014/main" val="1033030853"/>
                    </a:ext>
                  </a:extLst>
                </a:gridCol>
                <a:gridCol w="1393148">
                  <a:extLst>
                    <a:ext uri="{9D8B030D-6E8A-4147-A177-3AD203B41FA5}">
                      <a16:colId xmlns:a16="http://schemas.microsoft.com/office/drawing/2014/main" val="828445508"/>
                    </a:ext>
                  </a:extLst>
                </a:gridCol>
                <a:gridCol w="1585996">
                  <a:extLst>
                    <a:ext uri="{9D8B030D-6E8A-4147-A177-3AD203B41FA5}">
                      <a16:colId xmlns:a16="http://schemas.microsoft.com/office/drawing/2014/main" val="2887339230"/>
                    </a:ext>
                  </a:extLst>
                </a:gridCol>
              </a:tblGrid>
              <a:tr h="671925"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1" i="0" u="none" strike="noStrike">
                          <a:effectLst/>
                          <a:latin typeface="Bahnschrift" panose="020B0502040204020203" pitchFamily="34" charset="0"/>
                        </a:rPr>
                        <a:t>İl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rgbClr val="0017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1" i="0" u="none" strike="noStrike">
                          <a:effectLst/>
                          <a:latin typeface="Bahnschrift" panose="020B0502040204020203" pitchFamily="34" charset="0"/>
                        </a:rPr>
                        <a:t>Şube Sayısı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rgbClr val="0017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1" i="0" u="none" strike="noStrike" dirty="0">
                          <a:effectLst/>
                          <a:latin typeface="Bahnschrift" panose="020B0502040204020203" pitchFamily="34" charset="0"/>
                        </a:rPr>
                        <a:t>Şube Sayısı Hedefi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rgbClr val="0017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2016097"/>
                  </a:ext>
                </a:extLst>
              </a:tr>
              <a:tr h="479946"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>
                          <a:effectLst/>
                          <a:latin typeface="Bahnschrift Light" panose="020B0502040204020203" pitchFamily="34" charset="0"/>
                        </a:rPr>
                        <a:t>Adana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Bahnschrift Light" panose="020B0502040204020203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rgbClr val="0017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>
                          <a:effectLst/>
                          <a:latin typeface="Bahnschrift Light" panose="020B0502040204020203" pitchFamily="34" charset="0"/>
                        </a:rPr>
                        <a:t>80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Bahnschrift Light" panose="020B0502040204020203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rgbClr val="0017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 dirty="0">
                          <a:effectLst/>
                          <a:latin typeface="Bahnschrift Light" panose="020B0502040204020203" pitchFamily="34" charset="0"/>
                        </a:rPr>
                        <a:t>77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" panose="020B0502040204020203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rgbClr val="0017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0189849"/>
                  </a:ext>
                </a:extLst>
              </a:tr>
              <a:tr h="479946"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 dirty="0">
                          <a:effectLst/>
                          <a:latin typeface="Bahnschrift Light" panose="020B0502040204020203" pitchFamily="34" charset="0"/>
                        </a:rPr>
                        <a:t>Ankara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" panose="020B0502040204020203" pitchFamily="34" charset="0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>
                          <a:effectLst/>
                          <a:latin typeface="Bahnschrift Light" panose="020B0502040204020203" pitchFamily="34" charset="0"/>
                        </a:rPr>
                        <a:t>200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Bahnschrift Light" panose="020B0502040204020203" pitchFamily="34" charset="0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>
                          <a:effectLst/>
                          <a:latin typeface="Bahnschrift Light" panose="020B0502040204020203" pitchFamily="34" charset="0"/>
                        </a:rPr>
                        <a:t>215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Bahnschrift Light" panose="020B0502040204020203" pitchFamily="34" charset="0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1028572"/>
                  </a:ext>
                </a:extLst>
              </a:tr>
              <a:tr h="479946"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>
                          <a:effectLst/>
                          <a:latin typeface="Bahnschrift Light" panose="020B0502040204020203" pitchFamily="34" charset="0"/>
                        </a:rPr>
                        <a:t>Antalya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Bahnschrift Light" panose="020B0502040204020203" pitchFamily="34" charset="0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>
                          <a:effectLst/>
                          <a:latin typeface="Bahnschrift Light" panose="020B0502040204020203" pitchFamily="34" charset="0"/>
                        </a:rPr>
                        <a:t>90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Bahnschrift Light" panose="020B0502040204020203" pitchFamily="34" charset="0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>
                          <a:effectLst/>
                          <a:latin typeface="Bahnschrift Light" panose="020B0502040204020203" pitchFamily="34" charset="0"/>
                        </a:rPr>
                        <a:t>105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Bahnschrift Light" panose="020B0502040204020203" pitchFamily="34" charset="0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3735295"/>
                  </a:ext>
                </a:extLst>
              </a:tr>
              <a:tr h="479946"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>
                          <a:effectLst/>
                          <a:latin typeface="Bahnschrift Light" panose="020B0502040204020203" pitchFamily="34" charset="0"/>
                        </a:rPr>
                        <a:t>Aydın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Bahnschrift Light" panose="020B0502040204020203" pitchFamily="34" charset="0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>
                          <a:effectLst/>
                          <a:latin typeface="Bahnschrift Light" panose="020B0502040204020203" pitchFamily="34" charset="0"/>
                        </a:rPr>
                        <a:t>70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Bahnschrift Light" panose="020B0502040204020203" pitchFamily="34" charset="0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>
                          <a:effectLst/>
                          <a:latin typeface="Bahnschrift Light" panose="020B0502040204020203" pitchFamily="34" charset="0"/>
                        </a:rPr>
                        <a:t>75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Bahnschrift Light" panose="020B0502040204020203" pitchFamily="34" charset="0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0328586"/>
                  </a:ext>
                </a:extLst>
              </a:tr>
              <a:tr h="479946"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>
                          <a:effectLst/>
                          <a:latin typeface="Bahnschrift Light" panose="020B0502040204020203" pitchFamily="34" charset="0"/>
                        </a:rPr>
                        <a:t>Balıkesir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Bahnschrift Light" panose="020B0502040204020203" pitchFamily="34" charset="0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>
                          <a:effectLst/>
                          <a:latin typeface="Bahnschrift Light" panose="020B0502040204020203" pitchFamily="34" charset="0"/>
                        </a:rPr>
                        <a:t>45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Bahnschrift Light" panose="020B0502040204020203" pitchFamily="34" charset="0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>
                          <a:effectLst/>
                          <a:latin typeface="Bahnschrift Light" panose="020B0502040204020203" pitchFamily="34" charset="0"/>
                        </a:rPr>
                        <a:t>46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Bahnschrift Light" panose="020B0502040204020203" pitchFamily="34" charset="0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9082616"/>
                  </a:ext>
                </a:extLst>
              </a:tr>
              <a:tr h="479946"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>
                          <a:effectLst/>
                          <a:latin typeface="Bahnschrift Light" panose="020B0502040204020203" pitchFamily="34" charset="0"/>
                        </a:rPr>
                        <a:t>Bursa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Bahnschrift Light" panose="020B0502040204020203" pitchFamily="34" charset="0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>
                          <a:effectLst/>
                          <a:latin typeface="Bahnschrift Light" panose="020B0502040204020203" pitchFamily="34" charset="0"/>
                        </a:rPr>
                        <a:t>105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Bahnschrift Light" panose="020B0502040204020203" pitchFamily="34" charset="0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>
                          <a:effectLst/>
                          <a:latin typeface="Bahnschrift Light" panose="020B0502040204020203" pitchFamily="34" charset="0"/>
                        </a:rPr>
                        <a:t>111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Bahnschrift Light" panose="020B0502040204020203" pitchFamily="34" charset="0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693030"/>
                  </a:ext>
                </a:extLst>
              </a:tr>
              <a:tr h="479946"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>
                          <a:effectLst/>
                          <a:latin typeface="Bahnschrift Light" panose="020B0502040204020203" pitchFamily="34" charset="0"/>
                        </a:rPr>
                        <a:t>İstanbul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Bahnschrift Light" panose="020B0502040204020203" pitchFamily="34" charset="0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>
                          <a:effectLst/>
                          <a:latin typeface="Bahnschrift Light" panose="020B0502040204020203" pitchFamily="34" charset="0"/>
                        </a:rPr>
                        <a:t>300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Bahnschrift Light" panose="020B0502040204020203" pitchFamily="34" charset="0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>
                          <a:effectLst/>
                          <a:latin typeface="Bahnschrift Light" panose="020B0502040204020203" pitchFamily="34" charset="0"/>
                        </a:rPr>
                        <a:t>375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Bahnschrift Light" panose="020B0502040204020203" pitchFamily="34" charset="0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737831"/>
                  </a:ext>
                </a:extLst>
              </a:tr>
              <a:tr h="479946"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>
                          <a:effectLst/>
                          <a:latin typeface="Bahnschrift Light" panose="020B0502040204020203" pitchFamily="34" charset="0"/>
                        </a:rPr>
                        <a:t>İzmir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Bahnschrift Light" panose="020B0502040204020203" pitchFamily="34" charset="0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>
                          <a:effectLst/>
                          <a:latin typeface="Bahnschrift Light" panose="020B0502040204020203" pitchFamily="34" charset="0"/>
                        </a:rPr>
                        <a:t>160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Bahnschrift Light" panose="020B0502040204020203" pitchFamily="34" charset="0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>
                          <a:effectLst/>
                          <a:latin typeface="Bahnschrift Light" panose="020B0502040204020203" pitchFamily="34" charset="0"/>
                        </a:rPr>
                        <a:t>175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Bahnschrift Light" panose="020B0502040204020203" pitchFamily="34" charset="0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6758872"/>
                  </a:ext>
                </a:extLst>
              </a:tr>
              <a:tr h="479946"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>
                          <a:effectLst/>
                          <a:latin typeface="Bahnschrift Light" panose="020B0502040204020203" pitchFamily="34" charset="0"/>
                        </a:rPr>
                        <a:t>Kayseri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Bahnschrift Light" panose="020B0502040204020203" pitchFamily="34" charset="0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>
                          <a:effectLst/>
                          <a:latin typeface="Bahnschrift Light" panose="020B0502040204020203" pitchFamily="34" charset="0"/>
                        </a:rPr>
                        <a:t>115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Bahnschrift Light" panose="020B0502040204020203" pitchFamily="34" charset="0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>
                          <a:effectLst/>
                          <a:latin typeface="Bahnschrift Light" panose="020B0502040204020203" pitchFamily="34" charset="0"/>
                        </a:rPr>
                        <a:t>100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Bahnschrift Light" panose="020B0502040204020203" pitchFamily="34" charset="0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0337259"/>
                  </a:ext>
                </a:extLst>
              </a:tr>
              <a:tr h="479946"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>
                          <a:effectLst/>
                          <a:latin typeface="Bahnschrift Light" panose="020B0502040204020203" pitchFamily="34" charset="0"/>
                        </a:rPr>
                        <a:t>Kocaeli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Bahnschrift Light" panose="020B0502040204020203" pitchFamily="34" charset="0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>
                          <a:effectLst/>
                          <a:latin typeface="Bahnschrift Light" panose="020B0502040204020203" pitchFamily="34" charset="0"/>
                        </a:rPr>
                        <a:t>65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Bahnschrift Light" panose="020B0502040204020203" pitchFamily="34" charset="0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>
                          <a:effectLst/>
                          <a:latin typeface="Bahnschrift Light" panose="020B0502040204020203" pitchFamily="34" charset="0"/>
                        </a:rPr>
                        <a:t>70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Bahnschrift Light" panose="020B0502040204020203" pitchFamily="34" charset="0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6503505"/>
                  </a:ext>
                </a:extLst>
              </a:tr>
              <a:tr h="479946"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>
                          <a:effectLst/>
                          <a:latin typeface="Bahnschrift Light" panose="020B0502040204020203" pitchFamily="34" charset="0"/>
                        </a:rPr>
                        <a:t>Konya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Bahnschrift Light" panose="020B0502040204020203" pitchFamily="34" charset="0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>
                          <a:effectLst/>
                          <a:latin typeface="Bahnschrift Light" panose="020B0502040204020203" pitchFamily="34" charset="0"/>
                        </a:rPr>
                        <a:t>75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Bahnschrift Light" panose="020B0502040204020203" pitchFamily="34" charset="0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>
                          <a:effectLst/>
                          <a:latin typeface="Bahnschrift Light" panose="020B0502040204020203" pitchFamily="34" charset="0"/>
                        </a:rPr>
                        <a:t>100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Bahnschrift Light" panose="020B0502040204020203" pitchFamily="34" charset="0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8019964"/>
                  </a:ext>
                </a:extLst>
              </a:tr>
              <a:tr h="479946"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>
                          <a:effectLst/>
                          <a:latin typeface="Bahnschrift Light" panose="020B0502040204020203" pitchFamily="34" charset="0"/>
                        </a:rPr>
                        <a:t>Mersin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Bahnschrift Light" panose="020B0502040204020203" pitchFamily="34" charset="0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>
                          <a:effectLst/>
                          <a:latin typeface="Bahnschrift Light" panose="020B0502040204020203" pitchFamily="34" charset="0"/>
                        </a:rPr>
                        <a:t>52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Bahnschrift Light" panose="020B0502040204020203" pitchFamily="34" charset="0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 dirty="0">
                          <a:effectLst/>
                          <a:latin typeface="Bahnschrift Light" panose="020B0502040204020203" pitchFamily="34" charset="0"/>
                        </a:rPr>
                        <a:t>51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" panose="020B0502040204020203" pitchFamily="34" charset="0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690216"/>
                  </a:ext>
                </a:extLst>
              </a:tr>
            </a:tbl>
          </a:graphicData>
        </a:graphic>
      </p:graphicFrame>
      <p:graphicFrame>
        <p:nvGraphicFramePr>
          <p:cNvPr id="3" name="Grafik 2">
            <a:extLst>
              <a:ext uri="{FF2B5EF4-FFF2-40B4-BE49-F238E27FC236}">
                <a16:creationId xmlns:a16="http://schemas.microsoft.com/office/drawing/2014/main" id="{658ACE34-7EE3-9D97-9768-37E833EAE8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9091604"/>
              </p:ext>
            </p:extLst>
          </p:nvPr>
        </p:nvGraphicFramePr>
        <p:xfrm>
          <a:off x="6705600" y="2476501"/>
          <a:ext cx="10507852" cy="64312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3600755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0A6E07-BCE9-0225-6515-B59793744C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3A7D5A56-11BA-F43A-28DB-B130A9AEF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65</a:t>
            </a:fld>
            <a:endParaRPr lang="en-US"/>
          </a:p>
        </p:txBody>
      </p:sp>
      <p:sp>
        <p:nvSpPr>
          <p:cNvPr id="10" name="Başlık 1">
            <a:extLst>
              <a:ext uri="{FF2B5EF4-FFF2-40B4-BE49-F238E27FC236}">
                <a16:creationId xmlns:a16="http://schemas.microsoft.com/office/drawing/2014/main" id="{9771F7B7-3F02-B80F-EEE6-EDEFB420F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4548" y="1135063"/>
            <a:ext cx="16146651" cy="1143000"/>
          </a:xfrm>
        </p:spPr>
        <p:txBody>
          <a:bodyPr/>
          <a:lstStyle/>
          <a:p>
            <a:r>
              <a:rPr lang="tr-TR" sz="4000" dirty="0"/>
              <a:t>Örnek: </a:t>
            </a:r>
            <a:r>
              <a:rPr lang="tr-TR" sz="4000" b="0" dirty="0">
                <a:latin typeface="Bahnschrift Light" panose="020B0502040204020203" pitchFamily="34" charset="0"/>
              </a:rPr>
              <a:t>Çizgi Grafik (Tek Seri, 3’lü Seri, Tahmini Veri)</a:t>
            </a:r>
          </a:p>
        </p:txBody>
      </p:sp>
      <p:graphicFrame>
        <p:nvGraphicFramePr>
          <p:cNvPr id="9" name="Grafik 8">
            <a:extLst>
              <a:ext uri="{FF2B5EF4-FFF2-40B4-BE49-F238E27FC236}">
                <a16:creationId xmlns:a16="http://schemas.microsoft.com/office/drawing/2014/main" id="{872C346F-0983-3EA9-B4A8-B92FE1CD7A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2141672"/>
              </p:ext>
            </p:extLst>
          </p:nvPr>
        </p:nvGraphicFramePr>
        <p:xfrm>
          <a:off x="6587572" y="2295381"/>
          <a:ext cx="10612026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Grafik 11">
            <a:extLst>
              <a:ext uri="{FF2B5EF4-FFF2-40B4-BE49-F238E27FC236}">
                <a16:creationId xmlns:a16="http://schemas.microsoft.com/office/drawing/2014/main" id="{872C346F-0983-3EA9-B4A8-B92FE1CD7A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0075250"/>
              </p:ext>
            </p:extLst>
          </p:nvPr>
        </p:nvGraphicFramePr>
        <p:xfrm>
          <a:off x="6587571" y="5905499"/>
          <a:ext cx="10612025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Başlık 1">
            <a:extLst>
              <a:ext uri="{FF2B5EF4-FFF2-40B4-BE49-F238E27FC236}">
                <a16:creationId xmlns:a16="http://schemas.microsoft.com/office/drawing/2014/main" id="{FB206723-703A-C808-B986-D6D46D206576}"/>
              </a:ext>
            </a:extLst>
          </p:cNvPr>
          <p:cNvSpPr txBox="1">
            <a:spLocks/>
          </p:cNvSpPr>
          <p:nvPr/>
        </p:nvSpPr>
        <p:spPr>
          <a:xfrm>
            <a:off x="1108417" y="2278063"/>
            <a:ext cx="4987583" cy="1143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8000" b="1" i="0" kern="1200">
                <a:solidFill>
                  <a:srgbClr val="011849"/>
                </a:solidFill>
                <a:latin typeface="Bahnschrift" panose="020B0502040204020203" pitchFamily="34" charset="0"/>
                <a:ea typeface="+mj-ea"/>
                <a:cs typeface="+mj-cs"/>
              </a:defRPr>
            </a:lvl1pPr>
          </a:lstStyle>
          <a:p>
            <a:r>
              <a:rPr lang="tr-TR" sz="2000" b="0" dirty="0">
                <a:latin typeface="Bahnschrift Light" panose="020B0502040204020203" pitchFamily="34" charset="0"/>
              </a:rPr>
              <a:t>Zaman serilerinde 3-4 seriye kadar çizgi grafik gösterimleri kolay ve kullanışlıdır.</a:t>
            </a:r>
          </a:p>
        </p:txBody>
      </p:sp>
    </p:spTree>
    <p:extLst>
      <p:ext uri="{BB962C8B-B14F-4D97-AF65-F5344CB8AC3E}">
        <p14:creationId xmlns:p14="http://schemas.microsoft.com/office/powerpoint/2010/main" val="90080207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BC2EBD-C992-7E71-CA5B-3DE14467CA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FCAB7DE4-2763-76D7-C7F7-59FF52D6B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66</a:t>
            </a:fld>
            <a:endParaRPr lang="en-US"/>
          </a:p>
        </p:txBody>
      </p:sp>
      <p:sp>
        <p:nvSpPr>
          <p:cNvPr id="10" name="Başlık 1">
            <a:extLst>
              <a:ext uri="{FF2B5EF4-FFF2-40B4-BE49-F238E27FC236}">
                <a16:creationId xmlns:a16="http://schemas.microsoft.com/office/drawing/2014/main" id="{4BFE4578-BB0F-C0DB-6E95-67B87AB71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4548" y="1135063"/>
            <a:ext cx="16146651" cy="1143000"/>
          </a:xfrm>
        </p:spPr>
        <p:txBody>
          <a:bodyPr/>
          <a:lstStyle/>
          <a:p>
            <a:r>
              <a:rPr lang="tr-TR" sz="4000" dirty="0"/>
              <a:t>Örnek: </a:t>
            </a:r>
            <a:r>
              <a:rPr lang="tr-TR" sz="4000" b="0" dirty="0">
                <a:latin typeface="Bahnschrift Light" panose="020B0502040204020203" pitchFamily="34" charset="0"/>
              </a:rPr>
              <a:t>Isı Haritası (Çok Sayıda Seri)</a:t>
            </a:r>
          </a:p>
        </p:txBody>
      </p:sp>
      <p:graphicFrame>
        <p:nvGraphicFramePr>
          <p:cNvPr id="3" name="Tablo 2">
            <a:extLst>
              <a:ext uri="{FF2B5EF4-FFF2-40B4-BE49-F238E27FC236}">
                <a16:creationId xmlns:a16="http://schemas.microsoft.com/office/drawing/2014/main" id="{A7B4C31A-700F-24D4-2394-EDC3512DEA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0512042"/>
              </p:ext>
            </p:extLst>
          </p:nvPr>
        </p:nvGraphicFramePr>
        <p:xfrm>
          <a:off x="9829800" y="2019300"/>
          <a:ext cx="6821109" cy="6675435"/>
        </p:xfrm>
        <a:graphic>
          <a:graphicData uri="http://schemas.openxmlformats.org/drawingml/2006/table">
            <a:tbl>
              <a:tblPr/>
              <a:tblGrid>
                <a:gridCol w="1421109">
                  <a:extLst>
                    <a:ext uri="{9D8B030D-6E8A-4147-A177-3AD203B41FA5}">
                      <a16:colId xmlns:a16="http://schemas.microsoft.com/office/drawing/2014/main" val="2690792497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765321246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789584297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4095114618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4107781366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900598040"/>
                    </a:ext>
                  </a:extLst>
                </a:gridCol>
              </a:tblGrid>
              <a:tr h="513495">
                <a:tc>
                  <a:txBody>
                    <a:bodyPr/>
                    <a:lstStyle/>
                    <a:p>
                      <a:pPr algn="l" fontAlgn="b"/>
                      <a:r>
                        <a:rPr lang="tr-T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İl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2020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2021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2022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2023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2024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9346620"/>
                  </a:ext>
                </a:extLst>
              </a:tr>
              <a:tr h="513495">
                <a:tc>
                  <a:txBody>
                    <a:bodyPr/>
                    <a:lstStyle/>
                    <a:p>
                      <a:pPr algn="l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İstanbul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720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37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730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34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740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317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745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2F7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750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2D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28092"/>
                  </a:ext>
                </a:extLst>
              </a:tr>
              <a:tr h="513495">
                <a:tc>
                  <a:txBody>
                    <a:bodyPr/>
                    <a:lstStyle/>
                    <a:p>
                      <a:pPr algn="l" fontAlgn="b"/>
                      <a:r>
                        <a:rPr lang="tr-T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Ankara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380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1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385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F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390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E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395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C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400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A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0087420"/>
                  </a:ext>
                </a:extLst>
              </a:tr>
              <a:tr h="513495">
                <a:tc>
                  <a:txBody>
                    <a:bodyPr/>
                    <a:lstStyle/>
                    <a:p>
                      <a:pPr algn="l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İzmir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300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A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305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8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310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B6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315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B5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320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B3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7423070"/>
                  </a:ext>
                </a:extLst>
              </a:tr>
              <a:tr h="513495">
                <a:tc>
                  <a:txBody>
                    <a:bodyPr/>
                    <a:lstStyle/>
                    <a:p>
                      <a:pPr algn="l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Bursa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200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9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205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7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210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6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215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210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6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3775259"/>
                  </a:ext>
                </a:extLst>
              </a:tr>
              <a:tr h="513495">
                <a:tc>
                  <a:txBody>
                    <a:bodyPr/>
                    <a:lstStyle/>
                    <a:p>
                      <a:pPr algn="l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Antalya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170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175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180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185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D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180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1305465"/>
                  </a:ext>
                </a:extLst>
              </a:tr>
              <a:tr h="513495">
                <a:tc>
                  <a:txBody>
                    <a:bodyPr/>
                    <a:lstStyle/>
                    <a:p>
                      <a:pPr algn="l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Konya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140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B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145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A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150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8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155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150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8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62632"/>
                  </a:ext>
                </a:extLst>
              </a:tr>
              <a:tr h="513495">
                <a:tc>
                  <a:txBody>
                    <a:bodyPr/>
                    <a:lstStyle/>
                    <a:p>
                      <a:pPr algn="l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Gaziantep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130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E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135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D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140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B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145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A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140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0575682"/>
                  </a:ext>
                </a:extLst>
              </a:tr>
              <a:tr h="513495">
                <a:tc>
                  <a:txBody>
                    <a:bodyPr/>
                    <a:lstStyle/>
                    <a:p>
                      <a:pPr algn="l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Kocaeli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120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2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125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0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130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E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135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D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130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E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6798759"/>
                  </a:ext>
                </a:extLst>
              </a:tr>
              <a:tr h="513495">
                <a:tc>
                  <a:txBody>
                    <a:bodyPr/>
                    <a:lstStyle/>
                    <a:p>
                      <a:pPr algn="l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Adana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100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8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110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5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140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B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165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160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3182783"/>
                  </a:ext>
                </a:extLst>
              </a:tr>
              <a:tr h="513495">
                <a:tc>
                  <a:txBody>
                    <a:bodyPr/>
                    <a:lstStyle/>
                    <a:p>
                      <a:pPr algn="l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Kayseri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100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8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105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110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5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115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110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5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9008554"/>
                  </a:ext>
                </a:extLst>
              </a:tr>
              <a:tr h="513495">
                <a:tc>
                  <a:txBody>
                    <a:bodyPr/>
                    <a:lstStyle/>
                    <a:p>
                      <a:pPr algn="l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Mersin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95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9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100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8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105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110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5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105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2364594"/>
                  </a:ext>
                </a:extLst>
              </a:tr>
              <a:tr h="513495">
                <a:tc>
                  <a:txBody>
                    <a:bodyPr/>
                    <a:lstStyle/>
                    <a:p>
                      <a:pPr algn="l" fontAlgn="b"/>
                      <a:r>
                        <a:rPr lang="tr-T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Balıkesir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85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87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B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92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A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B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3874764"/>
                  </a:ext>
                </a:extLst>
              </a:tr>
            </a:tbl>
          </a:graphicData>
        </a:graphic>
      </p:graphicFrame>
      <p:sp>
        <p:nvSpPr>
          <p:cNvPr id="5" name="Başlık 1">
            <a:extLst>
              <a:ext uri="{FF2B5EF4-FFF2-40B4-BE49-F238E27FC236}">
                <a16:creationId xmlns:a16="http://schemas.microsoft.com/office/drawing/2014/main" id="{328D75D5-5723-D74A-F430-949B71F2F34A}"/>
              </a:ext>
            </a:extLst>
          </p:cNvPr>
          <p:cNvSpPr txBox="1">
            <a:spLocks/>
          </p:cNvSpPr>
          <p:nvPr/>
        </p:nvSpPr>
        <p:spPr>
          <a:xfrm>
            <a:off x="1108417" y="2278063"/>
            <a:ext cx="6821110" cy="57943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8000" b="1" i="0" kern="1200">
                <a:solidFill>
                  <a:srgbClr val="011849"/>
                </a:solidFill>
                <a:latin typeface="Bahnschrift" panose="020B0502040204020203" pitchFamily="34" charset="0"/>
                <a:ea typeface="+mj-ea"/>
                <a:cs typeface="+mj-cs"/>
              </a:defRPr>
            </a:lvl1pPr>
          </a:lstStyle>
          <a:p>
            <a:r>
              <a:rPr lang="tr-TR" sz="2000" b="0" dirty="0">
                <a:latin typeface="Bahnschrift Light" panose="020B0502040204020203" pitchFamily="34" charset="0"/>
              </a:rPr>
              <a:t>Zaman serisi ve çok sayıda seri olduğu durum</a:t>
            </a:r>
          </a:p>
        </p:txBody>
      </p:sp>
    </p:spTree>
    <p:extLst>
      <p:ext uri="{BB962C8B-B14F-4D97-AF65-F5344CB8AC3E}">
        <p14:creationId xmlns:p14="http://schemas.microsoft.com/office/powerpoint/2010/main" val="180067385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8000">
              <a:srgbClr val="011849"/>
            </a:gs>
            <a:gs pos="0">
              <a:srgbClr val="2B407A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347C419D-AACF-EF7D-E5CE-2837F4AF2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925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Dikdörtgen 199">
            <a:extLst>
              <a:ext uri="{FF2B5EF4-FFF2-40B4-BE49-F238E27FC236}">
                <a16:creationId xmlns:a16="http://schemas.microsoft.com/office/drawing/2014/main" id="{DCF1B5F1-AC67-794F-B169-DF9BB0A4A37D}"/>
              </a:ext>
            </a:extLst>
          </p:cNvPr>
          <p:cNvSpPr/>
          <p:nvPr/>
        </p:nvSpPr>
        <p:spPr>
          <a:xfrm flipV="1">
            <a:off x="0" y="623453"/>
            <a:ext cx="7348272" cy="1037534"/>
          </a:xfrm>
          <a:prstGeom prst="rect">
            <a:avLst/>
          </a:prstGeom>
          <a:solidFill>
            <a:srgbClr val="F02D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DE" sz="2700">
              <a:latin typeface="Avenir Book" panose="02000503020000020003" pitchFamily="2" charset="0"/>
            </a:endParaRPr>
          </a:p>
        </p:txBody>
      </p:sp>
      <p:sp>
        <p:nvSpPr>
          <p:cNvPr id="15" name="Dikdörtgen 14">
            <a:extLst>
              <a:ext uri="{FF2B5EF4-FFF2-40B4-BE49-F238E27FC236}">
                <a16:creationId xmlns:a16="http://schemas.microsoft.com/office/drawing/2014/main" id="{AA002E83-9D98-4345-B6A8-E0295CF9E3E9}"/>
              </a:ext>
            </a:extLst>
          </p:cNvPr>
          <p:cNvSpPr/>
          <p:nvPr/>
        </p:nvSpPr>
        <p:spPr>
          <a:xfrm>
            <a:off x="694682" y="842139"/>
            <a:ext cx="3851760" cy="553998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tr-TR" sz="3000" b="1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ROBUST FINANCIALS</a:t>
            </a:r>
            <a:endParaRPr lang="en-TR" sz="3000" b="1">
              <a:solidFill>
                <a:schemeClr val="bg1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80" name="Dikdörtgen 79">
            <a:extLst>
              <a:ext uri="{FF2B5EF4-FFF2-40B4-BE49-F238E27FC236}">
                <a16:creationId xmlns:a16="http://schemas.microsoft.com/office/drawing/2014/main" id="{D40629A2-94DA-3D4C-B364-850F89C61316}"/>
              </a:ext>
            </a:extLst>
          </p:cNvPr>
          <p:cNvSpPr/>
          <p:nvPr/>
        </p:nvSpPr>
        <p:spPr>
          <a:xfrm>
            <a:off x="7536065" y="749804"/>
            <a:ext cx="4826321" cy="73866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tr-TR" sz="2100">
                <a:solidFill>
                  <a:srgbClr val="0F255A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TRACK RECORD GROWTH AND BRIGHT</a:t>
            </a:r>
          </a:p>
          <a:p>
            <a:r>
              <a:rPr lang="tr-TR" sz="2100">
                <a:solidFill>
                  <a:srgbClr val="0F255A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FUTURE WITH PROVEN RESILIENCE</a:t>
            </a:r>
            <a:endParaRPr lang="en-TR" sz="2100">
              <a:solidFill>
                <a:srgbClr val="0F255A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F7BF308F-52F0-9D49-8264-161D15E60F7C}"/>
              </a:ext>
            </a:extLst>
          </p:cNvPr>
          <p:cNvSpPr txBox="1"/>
          <p:nvPr/>
        </p:nvSpPr>
        <p:spPr>
          <a:xfrm>
            <a:off x="659056" y="1884846"/>
            <a:ext cx="145329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600" b="1" spc="-450" dirty="0">
                <a:solidFill>
                  <a:srgbClr val="0F255A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2</a:t>
            </a:r>
            <a:r>
              <a:rPr lang="en-US" sz="6600" b="1" spc="-225" baseline="30000" dirty="0" err="1">
                <a:solidFill>
                  <a:srgbClr val="0F255A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nd</a:t>
            </a:r>
            <a:r>
              <a:rPr lang="en-US" sz="6600" b="1" spc="-450" dirty="0">
                <a:solidFill>
                  <a:srgbClr val="0F255A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 largest volume </a:t>
            </a:r>
            <a:r>
              <a:rPr lang="en-US" sz="6600" spc="-450" dirty="0">
                <a:solidFill>
                  <a:srgbClr val="0F255A"/>
                </a:solidFill>
                <a:latin typeface="Bahnschrift Light" panose="020B0502040204020203" pitchFamily="34" charset="0"/>
                <a:cs typeface="Arial" panose="020B0604020202020204" pitchFamily="34" charset="0"/>
              </a:rPr>
              <a:t>in the sector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BAD2DDA-F066-CCE2-220E-EA75FF40DCAF}"/>
              </a:ext>
            </a:extLst>
          </p:cNvPr>
          <p:cNvGrpSpPr/>
          <p:nvPr/>
        </p:nvGrpSpPr>
        <p:grpSpPr>
          <a:xfrm>
            <a:off x="651914" y="4645449"/>
            <a:ext cx="5220000" cy="2160000"/>
            <a:chOff x="1066801" y="2302946"/>
            <a:chExt cx="5220000" cy="2160000"/>
          </a:xfrm>
        </p:grpSpPr>
        <p:sp>
          <p:nvSpPr>
            <p:cNvPr id="3" name="Yuvarlatılmış Dikdörtgen 3">
              <a:extLst>
                <a:ext uri="{FF2B5EF4-FFF2-40B4-BE49-F238E27FC236}">
                  <a16:creationId xmlns:a16="http://schemas.microsoft.com/office/drawing/2014/main" id="{07BEF79B-4FB9-F73A-9BD6-D958C124F2BF}"/>
                </a:ext>
              </a:extLst>
            </p:cNvPr>
            <p:cNvSpPr/>
            <p:nvPr/>
          </p:nvSpPr>
          <p:spPr>
            <a:xfrm>
              <a:off x="1066801" y="2302946"/>
              <a:ext cx="5220000" cy="2160000"/>
            </a:xfrm>
            <a:prstGeom prst="roundRect">
              <a:avLst>
                <a:gd name="adj" fmla="val 6739"/>
              </a:avLst>
            </a:prstGeom>
            <a:solidFill>
              <a:srgbClr val="2E313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0" tIns="270000" rIns="270000" bIns="270000" rtlCol="0" anchor="t"/>
            <a:lstStyle/>
            <a:p>
              <a:r>
                <a:rPr lang="tr-TR" sz="3000" b="1">
                  <a:solidFill>
                    <a:schemeClr val="bg1"/>
                  </a:solidFill>
                  <a:latin typeface="Bahnschrift" panose="020B0502040204020203" pitchFamily="34" charset="0"/>
                </a:rPr>
                <a:t>Sales Target</a:t>
              </a:r>
              <a:endParaRPr lang="tr-TR" sz="3000">
                <a:solidFill>
                  <a:srgbClr val="737B8C"/>
                </a:solidFill>
                <a:latin typeface="Bahnschrift" panose="020B0502040204020203" pitchFamily="34" charset="0"/>
              </a:endParaRPr>
            </a:p>
            <a:p>
              <a:endParaRPr lang="en-US" sz="1500" dirty="0">
                <a:solidFill>
                  <a:srgbClr val="737B8C"/>
                </a:solidFill>
                <a:latin typeface="Bahnschrift" panose="020B0502040204020203" pitchFamily="34" charset="0"/>
                <a:ea typeface="TT Interphases"/>
                <a:cs typeface="TT Interphases"/>
                <a:sym typeface="TT Interphases"/>
              </a:endParaRPr>
            </a:p>
            <a:p>
              <a:r>
                <a:rPr lang="en-US" sz="1500" dirty="0">
                  <a:solidFill>
                    <a:srgbClr val="737B8C"/>
                  </a:solidFill>
                  <a:latin typeface="Bahnschrift Light" panose="020B0502040204020203" pitchFamily="34" charset="0"/>
                  <a:ea typeface="TT Interphases"/>
                  <a:cs typeface="TT Interphases"/>
                  <a:sym typeface="TT Interphases"/>
                </a:rPr>
                <a:t>Develop and implement strategic marketing plans to promote products or services</a:t>
              </a:r>
            </a:p>
          </p:txBody>
        </p:sp>
        <p:sp>
          <p:nvSpPr>
            <p:cNvPr id="4" name="Yuvarlatılmış Dikdörtgen 75">
              <a:extLst>
                <a:ext uri="{FF2B5EF4-FFF2-40B4-BE49-F238E27FC236}">
                  <a16:creationId xmlns:a16="http://schemas.microsoft.com/office/drawing/2014/main" id="{D13DF654-7932-A51E-DEA9-F80F37629F7D}"/>
                </a:ext>
              </a:extLst>
            </p:cNvPr>
            <p:cNvSpPr/>
            <p:nvPr/>
          </p:nvSpPr>
          <p:spPr>
            <a:xfrm>
              <a:off x="1371600" y="4076700"/>
              <a:ext cx="3601199" cy="12120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latin typeface="Bahnschrift" panose="020B0502040204020203" pitchFamily="34" charset="0"/>
              </a:endParaRPr>
            </a:p>
          </p:txBody>
        </p:sp>
        <p:sp>
          <p:nvSpPr>
            <p:cNvPr id="7" name="Yuvarlatılmış Dikdörtgen 76">
              <a:extLst>
                <a:ext uri="{FF2B5EF4-FFF2-40B4-BE49-F238E27FC236}">
                  <a16:creationId xmlns:a16="http://schemas.microsoft.com/office/drawing/2014/main" id="{C3E45086-3E77-17EA-209D-25C24A18121C}"/>
                </a:ext>
              </a:extLst>
            </p:cNvPr>
            <p:cNvSpPr/>
            <p:nvPr/>
          </p:nvSpPr>
          <p:spPr>
            <a:xfrm>
              <a:off x="1371600" y="4076700"/>
              <a:ext cx="2915400" cy="121203"/>
            </a:xfrm>
            <a:prstGeom prst="roundRect">
              <a:avLst>
                <a:gd name="adj" fmla="val 50000"/>
              </a:avLst>
            </a:prstGeom>
            <a:solidFill>
              <a:srgbClr val="F02D7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latin typeface="Bahnschrift" panose="020B0502040204020203" pitchFamily="34" charset="0"/>
              </a:endParaRPr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53802D5C-F744-9A32-4466-2CA93E1043AF}"/>
                </a:ext>
              </a:extLst>
            </p:cNvPr>
            <p:cNvSpPr txBox="1"/>
            <p:nvPr/>
          </p:nvSpPr>
          <p:spPr>
            <a:xfrm>
              <a:off x="5125198" y="3991410"/>
              <a:ext cx="747081" cy="28706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l">
                <a:lnSpc>
                  <a:spcPts val="2240"/>
                </a:lnSpc>
              </a:pPr>
              <a:r>
                <a:rPr lang="en-US" sz="2000" dirty="0">
                  <a:solidFill>
                    <a:schemeClr val="bg1"/>
                  </a:solidFill>
                  <a:latin typeface="Bahnschrift" panose="020B0502040204020203" pitchFamily="34" charset="0"/>
                  <a:ea typeface="TT Interphases"/>
                  <a:cs typeface="TT Interphases"/>
                  <a:sym typeface="TT Interphases"/>
                </a:rPr>
                <a:t>%70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BB388FD-4531-7BA2-8AF0-6D915B3BE4DA}"/>
              </a:ext>
            </a:extLst>
          </p:cNvPr>
          <p:cNvGrpSpPr/>
          <p:nvPr/>
        </p:nvGrpSpPr>
        <p:grpSpPr>
          <a:xfrm>
            <a:off x="6330902" y="4860509"/>
            <a:ext cx="5220000" cy="2160000"/>
            <a:chOff x="1066801" y="2302946"/>
            <a:chExt cx="5220000" cy="2160000"/>
          </a:xfrm>
        </p:grpSpPr>
        <p:sp>
          <p:nvSpPr>
            <p:cNvPr id="10" name="Yuvarlatılmış Dikdörtgen 3">
              <a:extLst>
                <a:ext uri="{FF2B5EF4-FFF2-40B4-BE49-F238E27FC236}">
                  <a16:creationId xmlns:a16="http://schemas.microsoft.com/office/drawing/2014/main" id="{EA5E8623-BC98-E264-A6FA-BD09D1139916}"/>
                </a:ext>
              </a:extLst>
            </p:cNvPr>
            <p:cNvSpPr/>
            <p:nvPr/>
          </p:nvSpPr>
          <p:spPr>
            <a:xfrm>
              <a:off x="1066801" y="2302946"/>
              <a:ext cx="5220000" cy="2160000"/>
            </a:xfrm>
            <a:prstGeom prst="roundRect">
              <a:avLst>
                <a:gd name="adj" fmla="val 6739"/>
              </a:avLst>
            </a:prstGeom>
            <a:solidFill>
              <a:srgbClr val="2E313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0" tIns="270000" rIns="270000" bIns="270000" rtlCol="0" anchor="t"/>
            <a:lstStyle/>
            <a:p>
              <a:r>
                <a:rPr lang="tr-TR" sz="3000" b="1">
                  <a:solidFill>
                    <a:schemeClr val="bg1"/>
                  </a:solidFill>
                  <a:latin typeface="Bahnschrift" panose="020B0502040204020203" pitchFamily="34" charset="0"/>
                </a:rPr>
                <a:t>Sales Target</a:t>
              </a:r>
              <a:endParaRPr lang="tr-TR" sz="3000">
                <a:solidFill>
                  <a:srgbClr val="737B8C"/>
                </a:solidFill>
                <a:latin typeface="Bahnschrift" panose="020B0502040204020203" pitchFamily="34" charset="0"/>
              </a:endParaRPr>
            </a:p>
            <a:p>
              <a:endParaRPr lang="en-US" sz="1500" dirty="0">
                <a:solidFill>
                  <a:srgbClr val="737B8C"/>
                </a:solidFill>
                <a:latin typeface="Bahnschrift" panose="020B0502040204020203" pitchFamily="34" charset="0"/>
                <a:ea typeface="TT Interphases"/>
                <a:cs typeface="TT Interphases"/>
                <a:sym typeface="TT Interphases"/>
              </a:endParaRPr>
            </a:p>
            <a:p>
              <a:r>
                <a:rPr lang="en-US" sz="1500" dirty="0">
                  <a:solidFill>
                    <a:srgbClr val="737B8C"/>
                  </a:solidFill>
                  <a:latin typeface="Bahnschrift Light" panose="020B0502040204020203" pitchFamily="34" charset="0"/>
                  <a:ea typeface="TT Interphases"/>
                  <a:cs typeface="TT Interphases"/>
                  <a:sym typeface="TT Interphases"/>
                </a:rPr>
                <a:t>Develop and implement strategic marketing plans to promote products or services</a:t>
              </a:r>
            </a:p>
          </p:txBody>
        </p:sp>
        <p:sp>
          <p:nvSpPr>
            <p:cNvPr id="25" name="Yuvarlatılmış Dikdörtgen 75">
              <a:extLst>
                <a:ext uri="{FF2B5EF4-FFF2-40B4-BE49-F238E27FC236}">
                  <a16:creationId xmlns:a16="http://schemas.microsoft.com/office/drawing/2014/main" id="{3C45895B-A53D-BB5C-1960-253B3B553494}"/>
                </a:ext>
              </a:extLst>
            </p:cNvPr>
            <p:cNvSpPr/>
            <p:nvPr/>
          </p:nvSpPr>
          <p:spPr>
            <a:xfrm>
              <a:off x="1371600" y="4076700"/>
              <a:ext cx="3601199" cy="12120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latin typeface="Bahnschrift" panose="020B0502040204020203" pitchFamily="34" charset="0"/>
              </a:endParaRPr>
            </a:p>
          </p:txBody>
        </p:sp>
        <p:sp>
          <p:nvSpPr>
            <p:cNvPr id="29" name="Yuvarlatılmış Dikdörtgen 76">
              <a:extLst>
                <a:ext uri="{FF2B5EF4-FFF2-40B4-BE49-F238E27FC236}">
                  <a16:creationId xmlns:a16="http://schemas.microsoft.com/office/drawing/2014/main" id="{FCABBD22-9875-2E9A-707C-2F4AD7CFDD96}"/>
                </a:ext>
              </a:extLst>
            </p:cNvPr>
            <p:cNvSpPr/>
            <p:nvPr/>
          </p:nvSpPr>
          <p:spPr>
            <a:xfrm>
              <a:off x="1371600" y="4076700"/>
              <a:ext cx="2915400" cy="121203"/>
            </a:xfrm>
            <a:prstGeom prst="roundRect">
              <a:avLst>
                <a:gd name="adj" fmla="val 50000"/>
              </a:avLst>
            </a:prstGeom>
            <a:solidFill>
              <a:srgbClr val="F02D7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latin typeface="Bahnschrift" panose="020B0502040204020203" pitchFamily="34" charset="0"/>
              </a:endParaRPr>
            </a:p>
          </p:txBody>
        </p:sp>
        <p:sp>
          <p:nvSpPr>
            <p:cNvPr id="30" name="TextBox 8">
              <a:extLst>
                <a:ext uri="{FF2B5EF4-FFF2-40B4-BE49-F238E27FC236}">
                  <a16:creationId xmlns:a16="http://schemas.microsoft.com/office/drawing/2014/main" id="{AAAF767B-E81B-71A4-9122-82499495C64D}"/>
                </a:ext>
              </a:extLst>
            </p:cNvPr>
            <p:cNvSpPr txBox="1"/>
            <p:nvPr/>
          </p:nvSpPr>
          <p:spPr>
            <a:xfrm>
              <a:off x="5125198" y="3991410"/>
              <a:ext cx="747081" cy="28706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l">
                <a:lnSpc>
                  <a:spcPts val="2240"/>
                </a:lnSpc>
              </a:pPr>
              <a:r>
                <a:rPr lang="en-US" sz="2000" dirty="0">
                  <a:solidFill>
                    <a:schemeClr val="bg1"/>
                  </a:solidFill>
                  <a:latin typeface="Bahnschrift" panose="020B0502040204020203" pitchFamily="34" charset="0"/>
                  <a:ea typeface="TT Interphases"/>
                  <a:cs typeface="TT Interphases"/>
                  <a:sym typeface="TT Interphases"/>
                </a:rPr>
                <a:t>%70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AF9B73E-5522-D8D6-2B1D-6B658AB2113C}"/>
              </a:ext>
            </a:extLst>
          </p:cNvPr>
          <p:cNvGrpSpPr/>
          <p:nvPr/>
        </p:nvGrpSpPr>
        <p:grpSpPr>
          <a:xfrm>
            <a:off x="651914" y="7322154"/>
            <a:ext cx="5220000" cy="2160000"/>
            <a:chOff x="1066801" y="2302946"/>
            <a:chExt cx="5220000" cy="2160000"/>
          </a:xfrm>
        </p:grpSpPr>
        <p:sp>
          <p:nvSpPr>
            <p:cNvPr id="49" name="Yuvarlatılmış Dikdörtgen 3">
              <a:extLst>
                <a:ext uri="{FF2B5EF4-FFF2-40B4-BE49-F238E27FC236}">
                  <a16:creationId xmlns:a16="http://schemas.microsoft.com/office/drawing/2014/main" id="{0B5059F8-3E39-E5FB-10E9-D83600A593B6}"/>
                </a:ext>
              </a:extLst>
            </p:cNvPr>
            <p:cNvSpPr/>
            <p:nvPr/>
          </p:nvSpPr>
          <p:spPr>
            <a:xfrm>
              <a:off x="1066801" y="2302946"/>
              <a:ext cx="5220000" cy="2160000"/>
            </a:xfrm>
            <a:prstGeom prst="roundRect">
              <a:avLst>
                <a:gd name="adj" fmla="val 6739"/>
              </a:avLst>
            </a:prstGeom>
            <a:solidFill>
              <a:srgbClr val="2E313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0" tIns="270000" rIns="270000" bIns="270000" rtlCol="0" anchor="t"/>
            <a:lstStyle/>
            <a:p>
              <a:r>
                <a:rPr lang="tr-TR" sz="3000" b="1">
                  <a:solidFill>
                    <a:schemeClr val="bg1"/>
                  </a:solidFill>
                  <a:latin typeface="Bahnschrift" panose="020B0502040204020203" pitchFamily="34" charset="0"/>
                </a:rPr>
                <a:t>Sales Target</a:t>
              </a:r>
              <a:endParaRPr lang="tr-TR" sz="3000">
                <a:solidFill>
                  <a:srgbClr val="737B8C"/>
                </a:solidFill>
                <a:latin typeface="Bahnschrift" panose="020B0502040204020203" pitchFamily="34" charset="0"/>
              </a:endParaRPr>
            </a:p>
            <a:p>
              <a:endParaRPr lang="en-US" sz="1500" dirty="0">
                <a:solidFill>
                  <a:srgbClr val="737B8C"/>
                </a:solidFill>
                <a:latin typeface="Bahnschrift" panose="020B0502040204020203" pitchFamily="34" charset="0"/>
                <a:ea typeface="TT Interphases"/>
                <a:cs typeface="TT Interphases"/>
                <a:sym typeface="TT Interphases"/>
              </a:endParaRPr>
            </a:p>
            <a:p>
              <a:r>
                <a:rPr lang="en-US" sz="1500" dirty="0">
                  <a:solidFill>
                    <a:srgbClr val="737B8C"/>
                  </a:solidFill>
                  <a:latin typeface="Bahnschrift Light" panose="020B0502040204020203" pitchFamily="34" charset="0"/>
                  <a:ea typeface="TT Interphases"/>
                  <a:cs typeface="TT Interphases"/>
                  <a:sym typeface="TT Interphases"/>
                </a:rPr>
                <a:t>Develop and implement strategic marketing plans to promote products or services</a:t>
              </a:r>
            </a:p>
          </p:txBody>
        </p:sp>
        <p:sp>
          <p:nvSpPr>
            <p:cNvPr id="52" name="Yuvarlatılmış Dikdörtgen 75">
              <a:extLst>
                <a:ext uri="{FF2B5EF4-FFF2-40B4-BE49-F238E27FC236}">
                  <a16:creationId xmlns:a16="http://schemas.microsoft.com/office/drawing/2014/main" id="{2D56220D-0D0A-4D39-4A9C-F4487CA34221}"/>
                </a:ext>
              </a:extLst>
            </p:cNvPr>
            <p:cNvSpPr/>
            <p:nvPr/>
          </p:nvSpPr>
          <p:spPr>
            <a:xfrm>
              <a:off x="1371600" y="4076700"/>
              <a:ext cx="3601199" cy="12120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latin typeface="Bahnschrift" panose="020B0502040204020203" pitchFamily="34" charset="0"/>
              </a:endParaRPr>
            </a:p>
          </p:txBody>
        </p:sp>
        <p:sp>
          <p:nvSpPr>
            <p:cNvPr id="60" name="Yuvarlatılmış Dikdörtgen 76">
              <a:extLst>
                <a:ext uri="{FF2B5EF4-FFF2-40B4-BE49-F238E27FC236}">
                  <a16:creationId xmlns:a16="http://schemas.microsoft.com/office/drawing/2014/main" id="{D7F18637-5FE3-8472-0A03-E9C2C1858C5C}"/>
                </a:ext>
              </a:extLst>
            </p:cNvPr>
            <p:cNvSpPr/>
            <p:nvPr/>
          </p:nvSpPr>
          <p:spPr>
            <a:xfrm>
              <a:off x="1371600" y="4076700"/>
              <a:ext cx="2915400" cy="121203"/>
            </a:xfrm>
            <a:prstGeom prst="roundRect">
              <a:avLst>
                <a:gd name="adj" fmla="val 50000"/>
              </a:avLst>
            </a:prstGeom>
            <a:solidFill>
              <a:srgbClr val="F02D7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latin typeface="Bahnschrift" panose="020B0502040204020203" pitchFamily="34" charset="0"/>
              </a:endParaRPr>
            </a:p>
          </p:txBody>
        </p:sp>
        <p:sp>
          <p:nvSpPr>
            <p:cNvPr id="66" name="TextBox 8">
              <a:extLst>
                <a:ext uri="{FF2B5EF4-FFF2-40B4-BE49-F238E27FC236}">
                  <a16:creationId xmlns:a16="http://schemas.microsoft.com/office/drawing/2014/main" id="{6B40A24A-59CB-973B-4C86-D732622FBB92}"/>
                </a:ext>
              </a:extLst>
            </p:cNvPr>
            <p:cNvSpPr txBox="1"/>
            <p:nvPr/>
          </p:nvSpPr>
          <p:spPr>
            <a:xfrm>
              <a:off x="5125198" y="3991410"/>
              <a:ext cx="747081" cy="28706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l">
                <a:lnSpc>
                  <a:spcPts val="2240"/>
                </a:lnSpc>
              </a:pPr>
              <a:r>
                <a:rPr lang="en-US" sz="2000" dirty="0">
                  <a:solidFill>
                    <a:schemeClr val="bg1"/>
                  </a:solidFill>
                  <a:latin typeface="Bahnschrift" panose="020B0502040204020203" pitchFamily="34" charset="0"/>
                  <a:ea typeface="TT Interphases"/>
                  <a:cs typeface="TT Interphases"/>
                  <a:sym typeface="TT Interphases"/>
                </a:rPr>
                <a:t>%70</a:t>
              </a: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DBA33192-E0B9-DB77-FEEF-674642603F17}"/>
              </a:ext>
            </a:extLst>
          </p:cNvPr>
          <p:cNvGrpSpPr/>
          <p:nvPr/>
        </p:nvGrpSpPr>
        <p:grpSpPr>
          <a:xfrm>
            <a:off x="6024313" y="7503547"/>
            <a:ext cx="5220000" cy="2160000"/>
            <a:chOff x="1066801" y="2302946"/>
            <a:chExt cx="5220000" cy="2160000"/>
          </a:xfrm>
        </p:grpSpPr>
        <p:sp>
          <p:nvSpPr>
            <p:cNvPr id="68" name="Yuvarlatılmış Dikdörtgen 3">
              <a:extLst>
                <a:ext uri="{FF2B5EF4-FFF2-40B4-BE49-F238E27FC236}">
                  <a16:creationId xmlns:a16="http://schemas.microsoft.com/office/drawing/2014/main" id="{48F01D5B-1132-7EC3-3031-FAD41C2BEF29}"/>
                </a:ext>
              </a:extLst>
            </p:cNvPr>
            <p:cNvSpPr/>
            <p:nvPr/>
          </p:nvSpPr>
          <p:spPr>
            <a:xfrm>
              <a:off x="1066801" y="2302946"/>
              <a:ext cx="5220000" cy="2160000"/>
            </a:xfrm>
            <a:prstGeom prst="roundRect">
              <a:avLst>
                <a:gd name="adj" fmla="val 6739"/>
              </a:avLst>
            </a:prstGeom>
            <a:solidFill>
              <a:srgbClr val="2E313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0" tIns="270000" rIns="270000" bIns="270000" rtlCol="0" anchor="t"/>
            <a:lstStyle/>
            <a:p>
              <a:r>
                <a:rPr lang="tr-TR" sz="3000" b="1">
                  <a:solidFill>
                    <a:schemeClr val="bg1"/>
                  </a:solidFill>
                  <a:latin typeface="Bahnschrift" panose="020B0502040204020203" pitchFamily="34" charset="0"/>
                </a:rPr>
                <a:t>Sales Target</a:t>
              </a:r>
              <a:endParaRPr lang="tr-TR" sz="3000">
                <a:solidFill>
                  <a:srgbClr val="737B8C"/>
                </a:solidFill>
                <a:latin typeface="Bahnschrift" panose="020B0502040204020203" pitchFamily="34" charset="0"/>
              </a:endParaRPr>
            </a:p>
            <a:p>
              <a:endParaRPr lang="en-US" sz="1500" dirty="0">
                <a:solidFill>
                  <a:srgbClr val="737B8C"/>
                </a:solidFill>
                <a:latin typeface="Bahnschrift" panose="020B0502040204020203" pitchFamily="34" charset="0"/>
                <a:ea typeface="TT Interphases"/>
                <a:cs typeface="TT Interphases"/>
                <a:sym typeface="TT Interphases"/>
              </a:endParaRPr>
            </a:p>
            <a:p>
              <a:r>
                <a:rPr lang="en-US" sz="1500" dirty="0">
                  <a:solidFill>
                    <a:srgbClr val="737B8C"/>
                  </a:solidFill>
                  <a:latin typeface="Bahnschrift Light" panose="020B0502040204020203" pitchFamily="34" charset="0"/>
                  <a:ea typeface="TT Interphases"/>
                  <a:cs typeface="TT Interphases"/>
                  <a:sym typeface="TT Interphases"/>
                </a:rPr>
                <a:t>Develop and implement strategic marketing plans to promote products or services</a:t>
              </a:r>
            </a:p>
          </p:txBody>
        </p:sp>
        <p:sp>
          <p:nvSpPr>
            <p:cNvPr id="73" name="Yuvarlatılmış Dikdörtgen 75">
              <a:extLst>
                <a:ext uri="{FF2B5EF4-FFF2-40B4-BE49-F238E27FC236}">
                  <a16:creationId xmlns:a16="http://schemas.microsoft.com/office/drawing/2014/main" id="{689D29BA-7DFC-8D9F-3405-4A52679EF88B}"/>
                </a:ext>
              </a:extLst>
            </p:cNvPr>
            <p:cNvSpPr/>
            <p:nvPr/>
          </p:nvSpPr>
          <p:spPr>
            <a:xfrm>
              <a:off x="1371600" y="4076700"/>
              <a:ext cx="3601199" cy="12120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latin typeface="Bahnschrift" panose="020B0502040204020203" pitchFamily="34" charset="0"/>
              </a:endParaRPr>
            </a:p>
          </p:txBody>
        </p:sp>
        <p:sp>
          <p:nvSpPr>
            <p:cNvPr id="76" name="Yuvarlatılmış Dikdörtgen 76">
              <a:extLst>
                <a:ext uri="{FF2B5EF4-FFF2-40B4-BE49-F238E27FC236}">
                  <a16:creationId xmlns:a16="http://schemas.microsoft.com/office/drawing/2014/main" id="{D8BA01BD-7E62-96C9-BF5A-FE719279004D}"/>
                </a:ext>
              </a:extLst>
            </p:cNvPr>
            <p:cNvSpPr/>
            <p:nvPr/>
          </p:nvSpPr>
          <p:spPr>
            <a:xfrm>
              <a:off x="1371600" y="4076700"/>
              <a:ext cx="2915400" cy="121203"/>
            </a:xfrm>
            <a:prstGeom prst="roundRect">
              <a:avLst>
                <a:gd name="adj" fmla="val 50000"/>
              </a:avLst>
            </a:prstGeom>
            <a:solidFill>
              <a:srgbClr val="F02D7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latin typeface="Bahnschrift" panose="020B0502040204020203" pitchFamily="34" charset="0"/>
              </a:endParaRPr>
            </a:p>
          </p:txBody>
        </p:sp>
        <p:sp>
          <p:nvSpPr>
            <p:cNvPr id="83" name="TextBox 8">
              <a:extLst>
                <a:ext uri="{FF2B5EF4-FFF2-40B4-BE49-F238E27FC236}">
                  <a16:creationId xmlns:a16="http://schemas.microsoft.com/office/drawing/2014/main" id="{0C5CBF29-089E-7D91-274E-AB627AB70D02}"/>
                </a:ext>
              </a:extLst>
            </p:cNvPr>
            <p:cNvSpPr txBox="1"/>
            <p:nvPr/>
          </p:nvSpPr>
          <p:spPr>
            <a:xfrm>
              <a:off x="5125198" y="3991410"/>
              <a:ext cx="747081" cy="28706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l">
                <a:lnSpc>
                  <a:spcPts val="2240"/>
                </a:lnSpc>
              </a:pPr>
              <a:r>
                <a:rPr lang="en-US" sz="2000" dirty="0">
                  <a:solidFill>
                    <a:schemeClr val="bg1"/>
                  </a:solidFill>
                  <a:latin typeface="Bahnschrift" panose="020B0502040204020203" pitchFamily="34" charset="0"/>
                  <a:ea typeface="TT Interphases"/>
                  <a:cs typeface="TT Interphases"/>
                  <a:sym typeface="TT Interphases"/>
                </a:rPr>
                <a:t>%70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52AD416-9143-29D0-4A2C-9B92EA9D1F1D}"/>
              </a:ext>
            </a:extLst>
          </p:cNvPr>
          <p:cNvGrpSpPr/>
          <p:nvPr/>
        </p:nvGrpSpPr>
        <p:grpSpPr>
          <a:xfrm>
            <a:off x="12111287" y="5060831"/>
            <a:ext cx="5220000" cy="4836705"/>
            <a:chOff x="12372988" y="4645448"/>
            <a:chExt cx="5220000" cy="4836705"/>
          </a:xfrm>
        </p:grpSpPr>
        <p:sp>
          <p:nvSpPr>
            <p:cNvPr id="38" name="Yuvarlatılmış Dikdörtgen 3">
              <a:extLst>
                <a:ext uri="{FF2B5EF4-FFF2-40B4-BE49-F238E27FC236}">
                  <a16:creationId xmlns:a16="http://schemas.microsoft.com/office/drawing/2014/main" id="{55BEA31A-0CD2-C576-25FF-8AB76D22F966}"/>
                </a:ext>
              </a:extLst>
            </p:cNvPr>
            <p:cNvSpPr/>
            <p:nvPr/>
          </p:nvSpPr>
          <p:spPr>
            <a:xfrm>
              <a:off x="12372988" y="4645448"/>
              <a:ext cx="5220000" cy="4836705"/>
            </a:xfrm>
            <a:prstGeom prst="roundRect">
              <a:avLst>
                <a:gd name="adj" fmla="val 3982"/>
              </a:avLst>
            </a:prstGeom>
            <a:solidFill>
              <a:srgbClr val="2E313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0" tIns="270000" rIns="270000" bIns="270000" rtlCol="0" anchor="t"/>
            <a:lstStyle/>
            <a:p>
              <a:r>
                <a:rPr lang="tr-TR" sz="3000" b="1">
                  <a:solidFill>
                    <a:schemeClr val="bg1"/>
                  </a:solidFill>
                  <a:latin typeface="Bahnschrift" panose="020B0502040204020203" pitchFamily="34" charset="0"/>
                </a:rPr>
                <a:t>Sales Target</a:t>
              </a:r>
              <a:endParaRPr lang="tr-TR" sz="3000">
                <a:solidFill>
                  <a:srgbClr val="737B8C"/>
                </a:solidFill>
                <a:latin typeface="Bahnschrift" panose="020B0502040204020203" pitchFamily="34" charset="0"/>
              </a:endParaRPr>
            </a:p>
            <a:p>
              <a:endParaRPr lang="en-US" sz="1500" dirty="0">
                <a:solidFill>
                  <a:srgbClr val="737B8C"/>
                </a:solidFill>
                <a:latin typeface="Bahnschrift" panose="020B0502040204020203" pitchFamily="34" charset="0"/>
                <a:ea typeface="TT Interphases"/>
                <a:cs typeface="TT Interphases"/>
                <a:sym typeface="TT Interphases"/>
              </a:endParaRPr>
            </a:p>
            <a:p>
              <a:r>
                <a:rPr lang="en-US" sz="1500" dirty="0">
                  <a:solidFill>
                    <a:srgbClr val="737B8C"/>
                  </a:solidFill>
                  <a:latin typeface="Bahnschrift Light" panose="020B0502040204020203" pitchFamily="34" charset="0"/>
                  <a:ea typeface="TT Interphases"/>
                  <a:cs typeface="TT Interphases"/>
                  <a:sym typeface="TT Interphases"/>
                </a:rPr>
                <a:t>Develop and implement strategic marketing plans to promote products or services</a:t>
              </a:r>
            </a:p>
          </p:txBody>
        </p:sp>
        <p:graphicFrame>
          <p:nvGraphicFramePr>
            <p:cNvPr id="13" name="Grafik 12">
              <a:extLst>
                <a:ext uri="{FF2B5EF4-FFF2-40B4-BE49-F238E27FC236}">
                  <a16:creationId xmlns:a16="http://schemas.microsoft.com/office/drawing/2014/main" id="{73515197-815A-1517-9708-7FA73ECF647C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458897692"/>
                </p:ext>
              </p:extLst>
            </p:nvPr>
          </p:nvGraphicFramePr>
          <p:xfrm>
            <a:off x="12725400" y="6333913"/>
            <a:ext cx="4605886" cy="274294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453047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5EB248-40F4-5637-24C1-EC42F1CC02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0996B8BB-1184-DBCB-741F-DFE1FF2FB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18" name="Tablo 17">
            <a:extLst>
              <a:ext uri="{FF2B5EF4-FFF2-40B4-BE49-F238E27FC236}">
                <a16:creationId xmlns:a16="http://schemas.microsoft.com/office/drawing/2014/main" id="{EC28211E-CFDE-4A7A-A99E-BDF01472A9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1502319"/>
              </p:ext>
            </p:extLst>
          </p:nvPr>
        </p:nvGraphicFramePr>
        <p:xfrm>
          <a:off x="1066800" y="1104901"/>
          <a:ext cx="16154400" cy="81025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8600">
                  <a:extLst>
                    <a:ext uri="{9D8B030D-6E8A-4147-A177-3AD203B41FA5}">
                      <a16:colId xmlns:a16="http://schemas.microsoft.com/office/drawing/2014/main" val="3063916294"/>
                    </a:ext>
                  </a:extLst>
                </a:gridCol>
                <a:gridCol w="4038600">
                  <a:extLst>
                    <a:ext uri="{9D8B030D-6E8A-4147-A177-3AD203B41FA5}">
                      <a16:colId xmlns:a16="http://schemas.microsoft.com/office/drawing/2014/main" val="1053868177"/>
                    </a:ext>
                  </a:extLst>
                </a:gridCol>
                <a:gridCol w="4038600">
                  <a:extLst>
                    <a:ext uri="{9D8B030D-6E8A-4147-A177-3AD203B41FA5}">
                      <a16:colId xmlns:a16="http://schemas.microsoft.com/office/drawing/2014/main" val="1981204901"/>
                    </a:ext>
                  </a:extLst>
                </a:gridCol>
                <a:gridCol w="4038600">
                  <a:extLst>
                    <a:ext uri="{9D8B030D-6E8A-4147-A177-3AD203B41FA5}">
                      <a16:colId xmlns:a16="http://schemas.microsoft.com/office/drawing/2014/main" val="453386692"/>
                    </a:ext>
                  </a:extLst>
                </a:gridCol>
              </a:tblGrid>
              <a:tr h="897480">
                <a:tc>
                  <a:txBody>
                    <a:bodyPr/>
                    <a:lstStyle/>
                    <a:p>
                      <a:r>
                        <a:rPr lang="tr-TR" sz="3000" b="0" i="0">
                          <a:solidFill>
                            <a:srgbClr val="2E3136"/>
                          </a:solidFill>
                          <a:latin typeface="Bahnschrift" panose="020B0502040204020203" pitchFamily="34" charset="0"/>
                        </a:rPr>
                        <a:t>01</a:t>
                      </a:r>
                    </a:p>
                  </a:txBody>
                  <a:tcPr marL="0" marR="36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3000" b="0" i="0">
                          <a:solidFill>
                            <a:srgbClr val="2E3136"/>
                          </a:solidFill>
                          <a:latin typeface="Bahnschrift" panose="020B0502040204020203" pitchFamily="34" charset="0"/>
                        </a:rPr>
                        <a:t>02</a:t>
                      </a:r>
                    </a:p>
                  </a:txBody>
                  <a:tcPr marL="0" marR="36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3000" b="0" i="0">
                          <a:solidFill>
                            <a:srgbClr val="2E3136"/>
                          </a:solidFill>
                          <a:latin typeface="Bahnschrift" panose="020B0502040204020203" pitchFamily="34" charset="0"/>
                        </a:rPr>
                        <a:t>03</a:t>
                      </a:r>
                    </a:p>
                  </a:txBody>
                  <a:tcPr marL="0" marR="36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3000" b="0" i="0">
                          <a:solidFill>
                            <a:srgbClr val="2E3136"/>
                          </a:solidFill>
                          <a:latin typeface="Bahnschrift" panose="020B0502040204020203" pitchFamily="34" charset="0"/>
                        </a:rPr>
                        <a:t>04</a:t>
                      </a:r>
                    </a:p>
                  </a:txBody>
                  <a:tcPr marL="0" marR="36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0728440"/>
                  </a:ext>
                </a:extLst>
              </a:tr>
              <a:tr h="448740">
                <a:tc>
                  <a:txBody>
                    <a:bodyPr/>
                    <a:lstStyle/>
                    <a:p>
                      <a:r>
                        <a:rPr lang="tr-TR" sz="3000" b="0" i="0">
                          <a:solidFill>
                            <a:srgbClr val="2E3136"/>
                          </a:solidFill>
                          <a:latin typeface="Bahnschrift" panose="020B0502040204020203" pitchFamily="34" charset="0"/>
                        </a:rPr>
                        <a:t>Amacımız</a:t>
                      </a:r>
                    </a:p>
                  </a:txBody>
                  <a:tcPr marL="0" marR="36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3000" b="0" i="0">
                          <a:solidFill>
                            <a:srgbClr val="2E3136"/>
                          </a:solidFill>
                          <a:latin typeface="Bahnschrift" panose="020B0502040204020203" pitchFamily="34" charset="0"/>
                        </a:rPr>
                        <a:t>Sorumluluklarımız</a:t>
                      </a:r>
                    </a:p>
                  </a:txBody>
                  <a:tcPr marL="0" marR="36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3000" b="0" i="0">
                          <a:solidFill>
                            <a:srgbClr val="2E3136"/>
                          </a:solidFill>
                          <a:latin typeface="Bahnschrift" panose="020B0502040204020203" pitchFamily="34" charset="0"/>
                        </a:rPr>
                        <a:t>Organizasyon</a:t>
                      </a:r>
                    </a:p>
                  </a:txBody>
                  <a:tcPr marL="0" marR="36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3000" b="0" i="0">
                          <a:solidFill>
                            <a:srgbClr val="2E3136"/>
                          </a:solidFill>
                          <a:latin typeface="Bahnschrift" panose="020B0502040204020203" pitchFamily="34" charset="0"/>
                        </a:rPr>
                        <a:t>Ekip</a:t>
                      </a:r>
                    </a:p>
                  </a:txBody>
                  <a:tcPr marL="0" marR="36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6452938"/>
                  </a:ext>
                </a:extLst>
              </a:tr>
              <a:tr h="10803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E3136"/>
                          </a:solidFill>
                          <a:effectLst/>
                          <a:uLnTx/>
                          <a:uFillTx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Lorem ipsum dolor sit amet, consectetuer adipiscing elit. Maecenas porttitor congue massa. Fusce posuere, magna sed pulvinar ultricies, purus lectus malesuada libero</a:t>
                      </a:r>
                    </a:p>
                  </a:txBody>
                  <a:tcPr marL="0" marR="36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E3136"/>
                          </a:solidFill>
                          <a:effectLst/>
                          <a:uLnTx/>
                          <a:uFillTx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Lorem ipsum dolor sit amet, consectetuer adipiscing elit. Maecenas porttitor congue massa. Fusce posuere, magna sed pulvinar ultricies, purus lectus malesuada libero</a:t>
                      </a:r>
                    </a:p>
                  </a:txBody>
                  <a:tcPr marL="0" marR="36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E3136"/>
                          </a:solidFill>
                          <a:effectLst/>
                          <a:uLnTx/>
                          <a:uFillTx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Lorem ipsum dolor sit amet, consectetuer adipiscing elit. Maecenas porttitor congue massa. Fusce posuere, magna sed pulvinar ultricies, purus lectus malesuada libero</a:t>
                      </a:r>
                    </a:p>
                  </a:txBody>
                  <a:tcPr marL="0" marR="36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E3136"/>
                          </a:solidFill>
                          <a:effectLst/>
                          <a:uLnTx/>
                          <a:uFillTx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Lorem ipsum dolor sit amet, consectetuer adipiscing elit. Maecenas porttitor congue massa. Fusce posuere, magna sed pulvinar ultricies, purus lectus malesuada libero</a:t>
                      </a:r>
                    </a:p>
                  </a:txBody>
                  <a:tcPr marL="0" marR="36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0506758"/>
                  </a:ext>
                </a:extLst>
              </a:tr>
              <a:tr h="469446">
                <a:tc>
                  <a:txBody>
                    <a:bodyPr/>
                    <a:lstStyle/>
                    <a:p>
                      <a:endParaRPr lang="tr-TR" sz="2000" b="0" i="0">
                        <a:solidFill>
                          <a:srgbClr val="2E3136"/>
                        </a:solidFill>
                        <a:latin typeface="Bahnschrift" panose="020B0502040204020203" pitchFamily="34" charset="0"/>
                      </a:endParaRPr>
                    </a:p>
                  </a:txBody>
                  <a:tcPr marL="0" marR="36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tr-TR" sz="2000" b="0" i="0">
                        <a:solidFill>
                          <a:srgbClr val="2E3136"/>
                        </a:solidFill>
                        <a:latin typeface="Bahnschrift" panose="020B0502040204020203" pitchFamily="34" charset="0"/>
                      </a:endParaRPr>
                    </a:p>
                  </a:txBody>
                  <a:tcPr marL="0" marR="36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tr-TR" sz="2000" b="0" i="0">
                        <a:solidFill>
                          <a:srgbClr val="2E3136"/>
                        </a:solidFill>
                        <a:latin typeface="Bahnschrift" panose="020B0502040204020203" pitchFamily="34" charset="0"/>
                      </a:endParaRPr>
                    </a:p>
                  </a:txBody>
                  <a:tcPr marL="0" marR="36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tr-TR" sz="2000" b="0" i="0">
                        <a:solidFill>
                          <a:srgbClr val="2E3136"/>
                        </a:solidFill>
                        <a:latin typeface="Bahnschrift" panose="020B0502040204020203" pitchFamily="34" charset="0"/>
                      </a:endParaRPr>
                    </a:p>
                  </a:txBody>
                  <a:tcPr marL="0" marR="36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6336577"/>
                  </a:ext>
                </a:extLst>
              </a:tr>
              <a:tr h="897480">
                <a:tc>
                  <a:txBody>
                    <a:bodyPr/>
                    <a:lstStyle/>
                    <a:p>
                      <a:r>
                        <a:rPr lang="tr-TR" sz="3000" b="0" i="0">
                          <a:solidFill>
                            <a:srgbClr val="2E3136"/>
                          </a:solidFill>
                          <a:latin typeface="Bahnschrift" panose="020B0502040204020203" pitchFamily="34" charset="0"/>
                        </a:rPr>
                        <a:t>05</a:t>
                      </a:r>
                    </a:p>
                  </a:txBody>
                  <a:tcPr marL="0" marR="36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3000" b="0" i="0">
                          <a:solidFill>
                            <a:srgbClr val="2E3136"/>
                          </a:solidFill>
                          <a:latin typeface="Bahnschrift" panose="020B0502040204020203" pitchFamily="34" charset="0"/>
                        </a:rPr>
                        <a:t>06</a:t>
                      </a:r>
                    </a:p>
                  </a:txBody>
                  <a:tcPr marL="0" marR="36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3000" b="0" i="0">
                          <a:solidFill>
                            <a:srgbClr val="2E3136"/>
                          </a:solidFill>
                          <a:latin typeface="Bahnschrift" panose="020B0502040204020203" pitchFamily="34" charset="0"/>
                        </a:rPr>
                        <a:t>07</a:t>
                      </a:r>
                    </a:p>
                  </a:txBody>
                  <a:tcPr marL="0" marR="36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3000" b="0" i="0">
                          <a:solidFill>
                            <a:srgbClr val="2E3136"/>
                          </a:solidFill>
                          <a:latin typeface="Bahnschrift" panose="020B0502040204020203" pitchFamily="34" charset="0"/>
                        </a:rPr>
                        <a:t>08</a:t>
                      </a:r>
                    </a:p>
                  </a:txBody>
                  <a:tcPr marL="0" marR="36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340581"/>
                  </a:ext>
                </a:extLst>
              </a:tr>
              <a:tr h="448740">
                <a:tc>
                  <a:txBody>
                    <a:bodyPr/>
                    <a:lstStyle/>
                    <a:p>
                      <a:r>
                        <a:rPr lang="tr-TR" sz="3000" b="0" i="0">
                          <a:solidFill>
                            <a:srgbClr val="2E3136"/>
                          </a:solidFill>
                          <a:latin typeface="Bahnschrift" panose="020B0502040204020203" pitchFamily="34" charset="0"/>
                        </a:rPr>
                        <a:t>Amacımız</a:t>
                      </a:r>
                    </a:p>
                  </a:txBody>
                  <a:tcPr marL="0" marR="36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3000" b="0" i="0">
                          <a:solidFill>
                            <a:srgbClr val="2E3136"/>
                          </a:solidFill>
                          <a:latin typeface="Bahnschrift" panose="020B0502040204020203" pitchFamily="34" charset="0"/>
                        </a:rPr>
                        <a:t>Sorumluluklarımız</a:t>
                      </a:r>
                    </a:p>
                  </a:txBody>
                  <a:tcPr marL="0" marR="36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3000" b="0" i="0">
                          <a:solidFill>
                            <a:srgbClr val="2E3136"/>
                          </a:solidFill>
                          <a:latin typeface="Bahnschrift" panose="020B0502040204020203" pitchFamily="34" charset="0"/>
                        </a:rPr>
                        <a:t>Organizasyon</a:t>
                      </a:r>
                    </a:p>
                  </a:txBody>
                  <a:tcPr marL="0" marR="36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3000" b="0" i="0">
                          <a:solidFill>
                            <a:srgbClr val="2E3136"/>
                          </a:solidFill>
                          <a:latin typeface="Bahnschrift" panose="020B0502040204020203" pitchFamily="34" charset="0"/>
                        </a:rPr>
                        <a:t>Ekip</a:t>
                      </a:r>
                    </a:p>
                  </a:txBody>
                  <a:tcPr marL="0" marR="36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7566106"/>
                  </a:ext>
                </a:extLst>
              </a:tr>
              <a:tr h="10803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E3136"/>
                          </a:solidFill>
                          <a:effectLst/>
                          <a:uLnTx/>
                          <a:uFillTx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Lorem ipsum dolor sit amet, consectetuer adipiscing elit. Maecenas porttitor congue massa. Fusce posuere, magna sed pulvinar ultricies, purus lectus malesuada libero</a:t>
                      </a:r>
                    </a:p>
                  </a:txBody>
                  <a:tcPr marL="0" marR="36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E3136"/>
                          </a:solidFill>
                          <a:effectLst/>
                          <a:uLnTx/>
                          <a:uFillTx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Lorem ipsum dolor sit amet, consectetuer adipiscing elit. Maecenas porttitor congue massa. Fusce posuere, magna sed pulvinar ultricies, purus lectus malesuada libero</a:t>
                      </a:r>
                    </a:p>
                  </a:txBody>
                  <a:tcPr marL="0" marR="36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E3136"/>
                          </a:solidFill>
                          <a:effectLst/>
                          <a:uLnTx/>
                          <a:uFillTx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Lorem ipsum dolor sit amet, consectetuer adipiscing elit. Maecenas porttitor congue massa. Fusce posuere, magna sed pulvinar ultricies, purus lectus malesuada libero</a:t>
                      </a:r>
                    </a:p>
                  </a:txBody>
                  <a:tcPr marL="0" marR="36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E3136"/>
                          </a:solidFill>
                          <a:effectLst/>
                          <a:uLnTx/>
                          <a:uFillTx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Lorem ipsum dolor sit amet, consectetuer adipiscing elit. Maecenas porttitor congue massa. Fusce posuere, magna sed pulvinar ultricies, purus lectus malesuada libero</a:t>
                      </a:r>
                    </a:p>
                  </a:txBody>
                  <a:tcPr marL="0" marR="36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8799985"/>
                  </a:ext>
                </a:extLst>
              </a:tr>
              <a:tr h="3280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r-TR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E3136"/>
                        </a:solidFill>
                        <a:effectLst/>
                        <a:uLnTx/>
                        <a:uFillTx/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0" marR="36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r-TR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E3136"/>
                        </a:solidFill>
                        <a:effectLst/>
                        <a:uLnTx/>
                        <a:uFillTx/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0" marR="36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r-TR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E3136"/>
                        </a:solidFill>
                        <a:effectLst/>
                        <a:uLnTx/>
                        <a:uFillTx/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0" marR="36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r-TR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E3136"/>
                        </a:solidFill>
                        <a:effectLst/>
                        <a:uLnTx/>
                        <a:uFillTx/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0" marR="36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4365322"/>
                  </a:ext>
                </a:extLst>
              </a:tr>
              <a:tr h="897480">
                <a:tc>
                  <a:txBody>
                    <a:bodyPr/>
                    <a:lstStyle/>
                    <a:p>
                      <a:r>
                        <a:rPr lang="tr-TR" sz="3000" b="0" i="0">
                          <a:solidFill>
                            <a:srgbClr val="2E3136"/>
                          </a:solidFill>
                          <a:latin typeface="Bahnschrift" panose="020B0502040204020203" pitchFamily="34" charset="0"/>
                        </a:rPr>
                        <a:t>09</a:t>
                      </a:r>
                    </a:p>
                  </a:txBody>
                  <a:tcPr marL="0" marR="36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3000" b="0" i="0">
                          <a:solidFill>
                            <a:srgbClr val="2E3136"/>
                          </a:solidFill>
                          <a:latin typeface="Bahnschrift" panose="020B0502040204020203" pitchFamily="34" charset="0"/>
                        </a:rPr>
                        <a:t>10</a:t>
                      </a:r>
                    </a:p>
                  </a:txBody>
                  <a:tcPr marL="0" marR="36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3000" b="0" i="0">
                          <a:solidFill>
                            <a:srgbClr val="2E3136"/>
                          </a:solidFill>
                          <a:latin typeface="Bahnschrift" panose="020B0502040204020203" pitchFamily="34" charset="0"/>
                        </a:rPr>
                        <a:t>11</a:t>
                      </a:r>
                    </a:p>
                  </a:txBody>
                  <a:tcPr marL="0" marR="36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3000" b="0" i="0">
                          <a:solidFill>
                            <a:srgbClr val="2E3136"/>
                          </a:solidFill>
                          <a:latin typeface="Bahnschrift" panose="020B0502040204020203" pitchFamily="34" charset="0"/>
                        </a:rPr>
                        <a:t>12</a:t>
                      </a:r>
                    </a:p>
                  </a:txBody>
                  <a:tcPr marL="0" marR="36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8762395"/>
                  </a:ext>
                </a:extLst>
              </a:tr>
              <a:tr h="448740">
                <a:tc>
                  <a:txBody>
                    <a:bodyPr/>
                    <a:lstStyle/>
                    <a:p>
                      <a:r>
                        <a:rPr lang="tr-TR" sz="3000" b="0" i="0">
                          <a:solidFill>
                            <a:srgbClr val="2E3136"/>
                          </a:solidFill>
                          <a:latin typeface="Bahnschrift" panose="020B0502040204020203" pitchFamily="34" charset="0"/>
                        </a:rPr>
                        <a:t>Amacımız</a:t>
                      </a:r>
                    </a:p>
                  </a:txBody>
                  <a:tcPr marL="0" marR="36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3000" b="0" i="0">
                          <a:solidFill>
                            <a:srgbClr val="2E3136"/>
                          </a:solidFill>
                          <a:latin typeface="Bahnschrift" panose="020B0502040204020203" pitchFamily="34" charset="0"/>
                        </a:rPr>
                        <a:t>Sorumluluklarımız</a:t>
                      </a:r>
                    </a:p>
                  </a:txBody>
                  <a:tcPr marL="0" marR="36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3000" b="0" i="0">
                          <a:solidFill>
                            <a:srgbClr val="2E3136"/>
                          </a:solidFill>
                          <a:latin typeface="Bahnschrift" panose="020B0502040204020203" pitchFamily="34" charset="0"/>
                        </a:rPr>
                        <a:t>Organizasyon</a:t>
                      </a:r>
                    </a:p>
                  </a:txBody>
                  <a:tcPr marL="0" marR="36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3000" b="0" i="0">
                          <a:solidFill>
                            <a:srgbClr val="2E3136"/>
                          </a:solidFill>
                          <a:latin typeface="Bahnschrift" panose="020B0502040204020203" pitchFamily="34" charset="0"/>
                        </a:rPr>
                        <a:t>Ekip</a:t>
                      </a:r>
                    </a:p>
                  </a:txBody>
                  <a:tcPr marL="0" marR="36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7602859"/>
                  </a:ext>
                </a:extLst>
              </a:tr>
              <a:tr h="10803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E3136"/>
                          </a:solidFill>
                          <a:effectLst/>
                          <a:uLnTx/>
                          <a:uFillTx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Lorem ipsum dolor sit amet, consectetuer adipiscing elit. Maecenas porttitor congue massa. Fusce posuere, magna sed pulvinar ultricies, purus lectus malesuada libero</a:t>
                      </a:r>
                    </a:p>
                  </a:txBody>
                  <a:tcPr marL="0" marR="36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E3136"/>
                          </a:solidFill>
                          <a:effectLst/>
                          <a:uLnTx/>
                          <a:uFillTx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Lorem ipsum dolor sit amet, consectetuer adipiscing elit. Maecenas porttitor congue massa. Fusce posuere, magna sed pulvinar ultricies, purus lectus malesuada libero</a:t>
                      </a:r>
                    </a:p>
                  </a:txBody>
                  <a:tcPr marL="0" marR="36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E3136"/>
                          </a:solidFill>
                          <a:effectLst/>
                          <a:uLnTx/>
                          <a:uFillTx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Lorem ipsum dolor sit amet, consectetuer adipiscing elit. Maecenas porttitor congue massa. Fusce posuere, magna sed pulvinar ultricies, purus lectus malesuada libero</a:t>
                      </a:r>
                    </a:p>
                  </a:txBody>
                  <a:tcPr marL="0" marR="36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E3136"/>
                          </a:solidFill>
                          <a:effectLst/>
                          <a:uLnTx/>
                          <a:uFillTx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Lorem ipsum dolor sit amet, consectetuer adipiscing elit. Maecenas porttitor congue massa. Fusce posuere, magna sed pulvinar ultricies, purus lectus malesuada libero</a:t>
                      </a:r>
                    </a:p>
                  </a:txBody>
                  <a:tcPr marL="0" marR="36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34055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69445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78745D7-BC78-4429-B7E7-1DE08CA751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9">
            <a:extLst>
              <a:ext uri="{FF2B5EF4-FFF2-40B4-BE49-F238E27FC236}">
                <a16:creationId xmlns:a16="http://schemas.microsoft.com/office/drawing/2014/main" id="{BD2A8551-DC2C-1579-3D65-1D25A397A4E2}"/>
              </a:ext>
            </a:extLst>
          </p:cNvPr>
          <p:cNvSpPr/>
          <p:nvPr/>
        </p:nvSpPr>
        <p:spPr>
          <a:xfrm>
            <a:off x="10591800" y="5474260"/>
            <a:ext cx="2476576" cy="2476567"/>
          </a:xfrm>
          <a:custGeom>
            <a:avLst/>
            <a:gdLst/>
            <a:ahLst/>
            <a:cxnLst/>
            <a:rect l="l" t="t" r="r" b="b"/>
            <a:pathLst>
              <a:path w="6350000" h="6349975">
                <a:moveTo>
                  <a:pt x="6350000" y="3175025"/>
                </a:moveTo>
                <a:cubicBezTo>
                  <a:pt x="6350000" y="4928451"/>
                  <a:pt x="4928476" y="6349975"/>
                  <a:pt x="3175000" y="6349975"/>
                </a:cubicBezTo>
                <a:cubicBezTo>
                  <a:pt x="1421498" y="6349975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2" y="0"/>
                  <a:pt x="6350000" y="1421511"/>
                  <a:pt x="6350000" y="3175025"/>
                </a:cubicBezTo>
                <a:close/>
              </a:path>
            </a:pathLst>
          </a:custGeom>
          <a:blipFill>
            <a:blip r:embed="rId2"/>
            <a:stretch>
              <a:fillRect l="-8186" t="-28721" r="-8987" b="-47039"/>
            </a:stretch>
          </a:blipFill>
        </p:spPr>
        <p:txBody>
          <a:bodyPr/>
          <a:lstStyle/>
          <a:p>
            <a:endParaRPr lang="tr-TR">
              <a:latin typeface="Bahnschrift" panose="020B0502040204020203" pitchFamily="34" charset="0"/>
            </a:endParaRPr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7B07B102-D2AC-B527-F54A-D0181B79F97B}"/>
              </a:ext>
            </a:extLst>
          </p:cNvPr>
          <p:cNvSpPr/>
          <p:nvPr/>
        </p:nvSpPr>
        <p:spPr>
          <a:xfrm>
            <a:off x="6762050" y="5474260"/>
            <a:ext cx="2476576" cy="2476567"/>
          </a:xfrm>
          <a:custGeom>
            <a:avLst/>
            <a:gdLst/>
            <a:ahLst/>
            <a:cxnLst/>
            <a:rect l="l" t="t" r="r" b="b"/>
            <a:pathLst>
              <a:path w="6350000" h="6349975">
                <a:moveTo>
                  <a:pt x="6350000" y="3175025"/>
                </a:moveTo>
                <a:cubicBezTo>
                  <a:pt x="6350000" y="4928451"/>
                  <a:pt x="4928476" y="6349975"/>
                  <a:pt x="3175000" y="6349975"/>
                </a:cubicBezTo>
                <a:cubicBezTo>
                  <a:pt x="1421498" y="6349975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2" y="0"/>
                  <a:pt x="6350000" y="1421511"/>
                  <a:pt x="6350000" y="3175025"/>
                </a:cubicBezTo>
                <a:close/>
              </a:path>
            </a:pathLst>
          </a:custGeom>
          <a:blipFill>
            <a:blip r:embed="rId3"/>
            <a:stretch>
              <a:fillRect l="-30568" t="-18302" r="-6296" b="-86996"/>
            </a:stretch>
          </a:blipFill>
        </p:spPr>
        <p:txBody>
          <a:bodyPr/>
          <a:lstStyle/>
          <a:p>
            <a:endParaRPr lang="tr-TR">
              <a:latin typeface="Bahnschrift" panose="020B0502040204020203" pitchFamily="34" charset="0"/>
            </a:endParaRPr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D00D45C7-2207-69B6-08E8-F1C17C6EE7C5}"/>
              </a:ext>
            </a:extLst>
          </p:cNvPr>
          <p:cNvSpPr/>
          <p:nvPr/>
        </p:nvSpPr>
        <p:spPr>
          <a:xfrm>
            <a:off x="14293386" y="5474260"/>
            <a:ext cx="2476576" cy="2476567"/>
          </a:xfrm>
          <a:custGeom>
            <a:avLst/>
            <a:gdLst/>
            <a:ahLst/>
            <a:cxnLst/>
            <a:rect l="l" t="t" r="r" b="b"/>
            <a:pathLst>
              <a:path w="6350000" h="6349975">
                <a:moveTo>
                  <a:pt x="6350000" y="3175025"/>
                </a:moveTo>
                <a:cubicBezTo>
                  <a:pt x="6350000" y="4928451"/>
                  <a:pt x="4928476" y="6349975"/>
                  <a:pt x="3175000" y="6349975"/>
                </a:cubicBezTo>
                <a:cubicBezTo>
                  <a:pt x="1421498" y="6349975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2" y="0"/>
                  <a:pt x="6350000" y="1421511"/>
                  <a:pt x="6350000" y="3175025"/>
                </a:cubicBezTo>
                <a:close/>
              </a:path>
            </a:pathLst>
          </a:custGeom>
          <a:blipFill>
            <a:blip r:embed="rId4"/>
            <a:stretch>
              <a:fillRect t="-12349" b="-37651"/>
            </a:stretch>
          </a:blipFill>
        </p:spPr>
        <p:txBody>
          <a:bodyPr/>
          <a:lstStyle/>
          <a:p>
            <a:endParaRPr lang="tr-TR">
              <a:latin typeface="Bahnschrift" panose="020B0502040204020203" pitchFamily="34" charset="0"/>
            </a:endParaRPr>
          </a:p>
        </p:txBody>
      </p:sp>
      <p:sp>
        <p:nvSpPr>
          <p:cNvPr id="15" name="Freeform 15">
            <a:extLst>
              <a:ext uri="{FF2B5EF4-FFF2-40B4-BE49-F238E27FC236}">
                <a16:creationId xmlns:a16="http://schemas.microsoft.com/office/drawing/2014/main" id="{9B2E20CE-800E-550F-229B-9F49E4A234B8}"/>
              </a:ext>
            </a:extLst>
          </p:cNvPr>
          <p:cNvSpPr/>
          <p:nvPr/>
        </p:nvSpPr>
        <p:spPr>
          <a:xfrm>
            <a:off x="1066800" y="1104899"/>
            <a:ext cx="1859678" cy="316760"/>
          </a:xfrm>
          <a:custGeom>
            <a:avLst/>
            <a:gdLst/>
            <a:ahLst/>
            <a:cxnLst/>
            <a:rect l="l" t="t" r="r" b="b"/>
            <a:pathLst>
              <a:path w="489792" h="83426">
                <a:moveTo>
                  <a:pt x="0" y="0"/>
                </a:moveTo>
                <a:lnTo>
                  <a:pt x="489792" y="0"/>
                </a:lnTo>
                <a:lnTo>
                  <a:pt x="489792" y="83426"/>
                </a:lnTo>
                <a:lnTo>
                  <a:pt x="0" y="83426"/>
                </a:lnTo>
                <a:close/>
              </a:path>
            </a:pathLst>
          </a:custGeom>
          <a:solidFill>
            <a:srgbClr val="EF2D73"/>
          </a:solidFill>
        </p:spPr>
        <p:txBody>
          <a:bodyPr/>
          <a:lstStyle/>
          <a:p>
            <a:endParaRPr lang="tr-TR">
              <a:latin typeface="Bahnschrift" panose="020B0502040204020203" pitchFamily="34" charset="0"/>
            </a:endParaRPr>
          </a:p>
        </p:txBody>
      </p:sp>
      <p:sp>
        <p:nvSpPr>
          <p:cNvPr id="21" name="TextBox 21">
            <a:extLst>
              <a:ext uri="{FF2B5EF4-FFF2-40B4-BE49-F238E27FC236}">
                <a16:creationId xmlns:a16="http://schemas.microsoft.com/office/drawing/2014/main" id="{7D435371-2D4C-F9D7-7D97-5ED1BF2BED24}"/>
              </a:ext>
            </a:extLst>
          </p:cNvPr>
          <p:cNvSpPr txBox="1"/>
          <p:nvPr/>
        </p:nvSpPr>
        <p:spPr>
          <a:xfrm>
            <a:off x="10650574" y="8103312"/>
            <a:ext cx="2359028" cy="4152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360"/>
              </a:lnSpc>
              <a:spcBef>
                <a:spcPct val="0"/>
              </a:spcBef>
            </a:pPr>
            <a:r>
              <a:rPr lang="en-US" sz="2400" b="1" dirty="0" err="1">
                <a:solidFill>
                  <a:srgbClr val="011849"/>
                </a:solidFill>
                <a:latin typeface="Bahnschrift" panose="020B0502040204020203" pitchFamily="34" charset="0"/>
                <a:ea typeface="TT Interphases Bold"/>
                <a:cs typeface="TT Interphases Bold"/>
                <a:sym typeface="TT Interphases Bold"/>
              </a:rPr>
              <a:t>Tuğçe</a:t>
            </a:r>
            <a:endParaRPr lang="en-US" sz="2400" b="1" dirty="0">
              <a:solidFill>
                <a:srgbClr val="011849"/>
              </a:solidFill>
              <a:latin typeface="Bahnschrift" panose="020B0502040204020203" pitchFamily="34" charset="0"/>
              <a:ea typeface="TT Interphases Bold"/>
              <a:cs typeface="TT Interphases Bold"/>
              <a:sym typeface="TT Interphases Bold"/>
            </a:endParaRPr>
          </a:p>
        </p:txBody>
      </p:sp>
      <p:sp>
        <p:nvSpPr>
          <p:cNvPr id="22" name="TextBox 22">
            <a:extLst>
              <a:ext uri="{FF2B5EF4-FFF2-40B4-BE49-F238E27FC236}">
                <a16:creationId xmlns:a16="http://schemas.microsoft.com/office/drawing/2014/main" id="{7DCF8CBC-C66D-6A60-0619-6A0F3FD2415A}"/>
              </a:ext>
            </a:extLst>
          </p:cNvPr>
          <p:cNvSpPr txBox="1"/>
          <p:nvPr/>
        </p:nvSpPr>
        <p:spPr>
          <a:xfrm>
            <a:off x="6820824" y="8103312"/>
            <a:ext cx="2359028" cy="4152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360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011849"/>
                </a:solidFill>
                <a:latin typeface="Bahnschrift" panose="020B0502040204020203" pitchFamily="34" charset="0"/>
                <a:ea typeface="TT Interphases Bold"/>
                <a:cs typeface="TT Interphases Bold"/>
                <a:sym typeface="TT Interphases Bold"/>
              </a:rPr>
              <a:t>Hülya</a:t>
            </a:r>
          </a:p>
        </p:txBody>
      </p:sp>
      <p:sp>
        <p:nvSpPr>
          <p:cNvPr id="23" name="TextBox 23">
            <a:extLst>
              <a:ext uri="{FF2B5EF4-FFF2-40B4-BE49-F238E27FC236}">
                <a16:creationId xmlns:a16="http://schemas.microsoft.com/office/drawing/2014/main" id="{E17278DB-D17A-DBD3-494D-07DB19AA6C1F}"/>
              </a:ext>
            </a:extLst>
          </p:cNvPr>
          <p:cNvSpPr txBox="1"/>
          <p:nvPr/>
        </p:nvSpPr>
        <p:spPr>
          <a:xfrm>
            <a:off x="14481172" y="8103312"/>
            <a:ext cx="2359028" cy="4152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360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011849"/>
                </a:solidFill>
                <a:latin typeface="Bahnschrift" panose="020B0502040204020203" pitchFamily="34" charset="0"/>
                <a:ea typeface="TT Interphases Bold"/>
                <a:cs typeface="TT Interphases Bold"/>
                <a:sym typeface="TT Interphases Bold"/>
              </a:rPr>
              <a:t>Hakan</a:t>
            </a: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9754A720-7C77-C3E3-7201-B25989F79D45}"/>
              </a:ext>
            </a:extLst>
          </p:cNvPr>
          <p:cNvSpPr/>
          <p:nvPr/>
        </p:nvSpPr>
        <p:spPr>
          <a:xfrm>
            <a:off x="10591800" y="1562100"/>
            <a:ext cx="2476576" cy="2476567"/>
          </a:xfrm>
          <a:custGeom>
            <a:avLst/>
            <a:gdLst/>
            <a:ahLst/>
            <a:cxnLst/>
            <a:rect l="l" t="t" r="r" b="b"/>
            <a:pathLst>
              <a:path w="6350000" h="6349975">
                <a:moveTo>
                  <a:pt x="6350000" y="3175025"/>
                </a:moveTo>
                <a:cubicBezTo>
                  <a:pt x="6350000" y="4928451"/>
                  <a:pt x="4928476" y="6349975"/>
                  <a:pt x="3175000" y="6349975"/>
                </a:cubicBezTo>
                <a:cubicBezTo>
                  <a:pt x="1421498" y="6349975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2" y="0"/>
                  <a:pt x="6350000" y="1421511"/>
                  <a:pt x="6350000" y="3175025"/>
                </a:cubicBezTo>
                <a:close/>
              </a:path>
            </a:pathLst>
          </a:custGeom>
          <a:blipFill>
            <a:blip r:embed="rId5"/>
            <a:stretch>
              <a:fillRect l="-40872" t="-34789" b="-76520"/>
            </a:stretch>
          </a:blipFill>
        </p:spPr>
        <p:txBody>
          <a:bodyPr/>
          <a:lstStyle/>
          <a:p>
            <a:endParaRPr lang="tr-TR">
              <a:latin typeface="Bahnschrift" panose="020B0502040204020203" pitchFamily="34" charset="0"/>
            </a:endParaRPr>
          </a:p>
        </p:txBody>
      </p:sp>
      <p:sp>
        <p:nvSpPr>
          <p:cNvPr id="18" name="TextBox 18">
            <a:extLst>
              <a:ext uri="{FF2B5EF4-FFF2-40B4-BE49-F238E27FC236}">
                <a16:creationId xmlns:a16="http://schemas.microsoft.com/office/drawing/2014/main" id="{62CDACD4-0D3A-965C-8368-7FD8EDBF29F6}"/>
              </a:ext>
            </a:extLst>
          </p:cNvPr>
          <p:cNvSpPr txBox="1"/>
          <p:nvPr/>
        </p:nvSpPr>
        <p:spPr>
          <a:xfrm>
            <a:off x="10498174" y="4191152"/>
            <a:ext cx="2663828" cy="4152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360"/>
              </a:lnSpc>
              <a:spcBef>
                <a:spcPct val="0"/>
              </a:spcBef>
            </a:pPr>
            <a:r>
              <a:rPr lang="en-US" sz="2400" b="1" dirty="0" err="1">
                <a:solidFill>
                  <a:srgbClr val="011849"/>
                </a:solidFill>
                <a:latin typeface="Bahnschrift" panose="020B0502040204020203" pitchFamily="34" charset="0"/>
                <a:ea typeface="TT Interphases Bold"/>
                <a:cs typeface="TT Interphases Bold"/>
                <a:sym typeface="TT Interphases Bold"/>
              </a:rPr>
              <a:t>Jülide</a:t>
            </a:r>
            <a:endParaRPr lang="en-US" sz="2400" b="1" dirty="0">
              <a:solidFill>
                <a:srgbClr val="011849"/>
              </a:solidFill>
              <a:latin typeface="Bahnschrift" panose="020B0502040204020203" pitchFamily="34" charset="0"/>
              <a:ea typeface="TT Interphases Bold"/>
              <a:cs typeface="TT Interphases Bold"/>
              <a:sym typeface="TT Interphases Bold"/>
            </a:endParaRPr>
          </a:p>
        </p:txBody>
      </p:sp>
      <p:sp>
        <p:nvSpPr>
          <p:cNvPr id="24" name="TextBox 24">
            <a:extLst>
              <a:ext uri="{FF2B5EF4-FFF2-40B4-BE49-F238E27FC236}">
                <a16:creationId xmlns:a16="http://schemas.microsoft.com/office/drawing/2014/main" id="{5EFDE887-8781-07EC-2645-846F278C6374}"/>
              </a:ext>
            </a:extLst>
          </p:cNvPr>
          <p:cNvSpPr txBox="1"/>
          <p:nvPr/>
        </p:nvSpPr>
        <p:spPr>
          <a:xfrm>
            <a:off x="10498174" y="4615967"/>
            <a:ext cx="2663828" cy="3067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dirty="0" err="1">
                <a:solidFill>
                  <a:srgbClr val="011849"/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Ekip</a:t>
            </a:r>
            <a:r>
              <a:rPr lang="en-US" sz="1800" dirty="0">
                <a:solidFill>
                  <a:srgbClr val="011849"/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 </a:t>
            </a:r>
            <a:r>
              <a:rPr lang="en-US" sz="1800" dirty="0" err="1">
                <a:solidFill>
                  <a:srgbClr val="011849"/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Lideri</a:t>
            </a:r>
            <a:endParaRPr lang="en-US" sz="1800" dirty="0">
              <a:solidFill>
                <a:srgbClr val="011849"/>
              </a:solidFill>
              <a:latin typeface="Bahnschrift Light Condensed" panose="020B0502040204020203" pitchFamily="34" charset="0"/>
              <a:ea typeface="TT Interphases"/>
              <a:cs typeface="TT Interphases"/>
              <a:sym typeface="TT Interphases"/>
            </a:endParaRPr>
          </a:p>
        </p:txBody>
      </p:sp>
      <p:sp>
        <p:nvSpPr>
          <p:cNvPr id="5" name="Freeform 5" descr="Meşgul durumunda olan kişi">
            <a:extLst>
              <a:ext uri="{FF2B5EF4-FFF2-40B4-BE49-F238E27FC236}">
                <a16:creationId xmlns:a16="http://schemas.microsoft.com/office/drawing/2014/main" id="{736FF253-CAD4-AA24-D778-A96A597CA40D}"/>
              </a:ext>
            </a:extLst>
          </p:cNvPr>
          <p:cNvSpPr/>
          <p:nvPr/>
        </p:nvSpPr>
        <p:spPr>
          <a:xfrm>
            <a:off x="6762050" y="1562100"/>
            <a:ext cx="2476576" cy="2476567"/>
          </a:xfrm>
          <a:custGeom>
            <a:avLst/>
            <a:gdLst/>
            <a:ahLst/>
            <a:cxnLst/>
            <a:rect l="l" t="t" r="r" b="b"/>
            <a:pathLst>
              <a:path w="6350000" h="6349975">
                <a:moveTo>
                  <a:pt x="6350000" y="3175025"/>
                </a:moveTo>
                <a:cubicBezTo>
                  <a:pt x="6350000" y="4928451"/>
                  <a:pt x="4928476" y="6349975"/>
                  <a:pt x="3175000" y="6349975"/>
                </a:cubicBezTo>
                <a:cubicBezTo>
                  <a:pt x="1421498" y="6349975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2" y="0"/>
                  <a:pt x="6350000" y="1421511"/>
                  <a:pt x="6350000" y="3175025"/>
                </a:cubicBezTo>
                <a:close/>
              </a:path>
            </a:pathLst>
          </a:custGeom>
          <a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l="-59835" t="-13886" r="-65518" b="-42166"/>
            </a:stretch>
          </a:blipFill>
        </p:spPr>
        <p:txBody>
          <a:bodyPr/>
          <a:lstStyle/>
          <a:p>
            <a:endParaRPr lang="tr-TR" dirty="0">
              <a:latin typeface="Bahnschrift" panose="020B0502040204020203" pitchFamily="34" charset="0"/>
            </a:endParaRPr>
          </a:p>
        </p:txBody>
      </p:sp>
      <p:sp>
        <p:nvSpPr>
          <p:cNvPr id="19" name="TextBox 19">
            <a:extLst>
              <a:ext uri="{FF2B5EF4-FFF2-40B4-BE49-F238E27FC236}">
                <a16:creationId xmlns:a16="http://schemas.microsoft.com/office/drawing/2014/main" id="{EC23D397-57FD-0ADC-26FC-5AC8D658E828}"/>
              </a:ext>
            </a:extLst>
          </p:cNvPr>
          <p:cNvSpPr txBox="1"/>
          <p:nvPr/>
        </p:nvSpPr>
        <p:spPr>
          <a:xfrm>
            <a:off x="6668424" y="4191152"/>
            <a:ext cx="2663828" cy="4031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360"/>
              </a:lnSpc>
              <a:spcBef>
                <a:spcPct val="0"/>
              </a:spcBef>
            </a:pPr>
            <a:r>
              <a:rPr lang="en-US" sz="2400" b="1" dirty="0" err="1">
                <a:solidFill>
                  <a:srgbClr val="011849"/>
                </a:solidFill>
                <a:latin typeface="Bahnschrift" panose="020B0502040204020203" pitchFamily="34" charset="0"/>
                <a:ea typeface="TT Interphases Bold"/>
                <a:cs typeface="TT Interphases Bold"/>
                <a:sym typeface="TT Interphases Bold"/>
              </a:rPr>
              <a:t>Gülşen</a:t>
            </a:r>
            <a:endParaRPr lang="en-US" sz="2400" b="1" dirty="0">
              <a:solidFill>
                <a:srgbClr val="011849"/>
              </a:solidFill>
              <a:latin typeface="Bahnschrift" panose="020B0502040204020203" pitchFamily="34" charset="0"/>
              <a:ea typeface="TT Interphases Bold"/>
              <a:cs typeface="TT Interphases Bold"/>
              <a:sym typeface="TT Interphases Bold"/>
            </a:endParaRPr>
          </a:p>
        </p:txBody>
      </p:sp>
      <p:sp>
        <p:nvSpPr>
          <p:cNvPr id="25" name="TextBox 25">
            <a:extLst>
              <a:ext uri="{FF2B5EF4-FFF2-40B4-BE49-F238E27FC236}">
                <a16:creationId xmlns:a16="http://schemas.microsoft.com/office/drawing/2014/main" id="{5B9D44D6-E176-3AD5-B064-F8F402A85C8C}"/>
              </a:ext>
            </a:extLst>
          </p:cNvPr>
          <p:cNvSpPr txBox="1"/>
          <p:nvPr/>
        </p:nvSpPr>
        <p:spPr>
          <a:xfrm>
            <a:off x="6668424" y="4615967"/>
            <a:ext cx="2663828" cy="3067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dirty="0" err="1">
                <a:solidFill>
                  <a:srgbClr val="011849"/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Müdür</a:t>
            </a:r>
            <a:endParaRPr lang="en-US" sz="1800" dirty="0">
              <a:solidFill>
                <a:srgbClr val="011849"/>
              </a:solidFill>
              <a:latin typeface="Bahnschrift Light Condensed" panose="020B0502040204020203" pitchFamily="34" charset="0"/>
              <a:ea typeface="TT Interphases"/>
              <a:cs typeface="TT Interphases"/>
              <a:sym typeface="TT Interphases"/>
            </a:endParaRP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BA3C3146-F71B-4068-1FF9-EE632145820E}"/>
              </a:ext>
            </a:extLst>
          </p:cNvPr>
          <p:cNvSpPr/>
          <p:nvPr/>
        </p:nvSpPr>
        <p:spPr>
          <a:xfrm>
            <a:off x="14293386" y="1562100"/>
            <a:ext cx="2476576" cy="2476567"/>
          </a:xfrm>
          <a:custGeom>
            <a:avLst/>
            <a:gdLst/>
            <a:ahLst/>
            <a:cxnLst/>
            <a:rect l="l" t="t" r="r" b="b"/>
            <a:pathLst>
              <a:path w="6350000" h="6349975">
                <a:moveTo>
                  <a:pt x="6350000" y="3175025"/>
                </a:moveTo>
                <a:cubicBezTo>
                  <a:pt x="6350000" y="4928451"/>
                  <a:pt x="4928476" y="6349975"/>
                  <a:pt x="3175000" y="6349975"/>
                </a:cubicBezTo>
                <a:cubicBezTo>
                  <a:pt x="1421498" y="6349975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2" y="0"/>
                  <a:pt x="6350000" y="1421511"/>
                  <a:pt x="6350000" y="3175025"/>
                </a:cubicBezTo>
                <a:close/>
              </a:path>
            </a:pathLst>
          </a:custGeom>
          <a:blipFill>
            <a:blip r:embed="rId7"/>
            <a:stretch>
              <a:fillRect l="-20665" t="-28721" r="-13681" b="-72799"/>
            </a:stretch>
          </a:blipFill>
        </p:spPr>
        <p:txBody>
          <a:bodyPr/>
          <a:lstStyle/>
          <a:p>
            <a:endParaRPr lang="tr-TR">
              <a:latin typeface="Bahnschrift" panose="020B0502040204020203" pitchFamily="34" charset="0"/>
            </a:endParaRPr>
          </a:p>
        </p:txBody>
      </p:sp>
      <p:sp>
        <p:nvSpPr>
          <p:cNvPr id="20" name="TextBox 20">
            <a:extLst>
              <a:ext uri="{FF2B5EF4-FFF2-40B4-BE49-F238E27FC236}">
                <a16:creationId xmlns:a16="http://schemas.microsoft.com/office/drawing/2014/main" id="{7AFB03F2-0AD4-5826-0587-20946C2C539F}"/>
              </a:ext>
            </a:extLst>
          </p:cNvPr>
          <p:cNvSpPr txBox="1"/>
          <p:nvPr/>
        </p:nvSpPr>
        <p:spPr>
          <a:xfrm>
            <a:off x="14328772" y="4191152"/>
            <a:ext cx="2663828" cy="4152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360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011849"/>
                </a:solidFill>
                <a:latin typeface="Bahnschrift" panose="020B0502040204020203" pitchFamily="34" charset="0"/>
                <a:ea typeface="TT Interphases Bold"/>
                <a:cs typeface="TT Interphases Bold"/>
                <a:sym typeface="TT Interphases Bold"/>
              </a:rPr>
              <a:t>Esra</a:t>
            </a:r>
          </a:p>
        </p:txBody>
      </p:sp>
      <p:sp>
        <p:nvSpPr>
          <p:cNvPr id="26" name="TextBox 26">
            <a:extLst>
              <a:ext uri="{FF2B5EF4-FFF2-40B4-BE49-F238E27FC236}">
                <a16:creationId xmlns:a16="http://schemas.microsoft.com/office/drawing/2014/main" id="{FCE4E0EA-96EA-89B3-A42D-91D3B7A3F65E}"/>
              </a:ext>
            </a:extLst>
          </p:cNvPr>
          <p:cNvSpPr txBox="1"/>
          <p:nvPr/>
        </p:nvSpPr>
        <p:spPr>
          <a:xfrm>
            <a:off x="14328772" y="4615967"/>
            <a:ext cx="2663828" cy="3067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dirty="0" err="1">
                <a:solidFill>
                  <a:srgbClr val="011849"/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Proje</a:t>
            </a:r>
            <a:r>
              <a:rPr lang="en-US" sz="1800" dirty="0">
                <a:solidFill>
                  <a:srgbClr val="011849"/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 </a:t>
            </a:r>
            <a:r>
              <a:rPr lang="en-US" sz="1800" dirty="0" err="1">
                <a:solidFill>
                  <a:srgbClr val="011849"/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Yöneticisi</a:t>
            </a:r>
            <a:endParaRPr lang="en-US" sz="1800" dirty="0">
              <a:solidFill>
                <a:srgbClr val="011849"/>
              </a:solidFill>
              <a:latin typeface="Bahnschrift Light Condensed" panose="020B0502040204020203" pitchFamily="34" charset="0"/>
              <a:ea typeface="TT Interphases"/>
              <a:cs typeface="TT Interphases"/>
              <a:sym typeface="TT Interphases"/>
            </a:endParaRPr>
          </a:p>
        </p:txBody>
      </p:sp>
      <p:sp>
        <p:nvSpPr>
          <p:cNvPr id="27" name="TextBox 27">
            <a:extLst>
              <a:ext uri="{FF2B5EF4-FFF2-40B4-BE49-F238E27FC236}">
                <a16:creationId xmlns:a16="http://schemas.microsoft.com/office/drawing/2014/main" id="{F2EA3860-6FCE-9D42-71CD-DEEA5CF6AD4C}"/>
              </a:ext>
            </a:extLst>
          </p:cNvPr>
          <p:cNvSpPr txBox="1"/>
          <p:nvPr/>
        </p:nvSpPr>
        <p:spPr>
          <a:xfrm>
            <a:off x="10650574" y="8528127"/>
            <a:ext cx="2359028" cy="3067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dirty="0" err="1">
                <a:solidFill>
                  <a:srgbClr val="011849"/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Kreatif</a:t>
            </a:r>
            <a:r>
              <a:rPr lang="en-US" sz="1800" dirty="0">
                <a:solidFill>
                  <a:srgbClr val="011849"/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 </a:t>
            </a:r>
            <a:r>
              <a:rPr lang="en-US" sz="1800" dirty="0" err="1">
                <a:solidFill>
                  <a:srgbClr val="011849"/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Direktör</a:t>
            </a:r>
            <a:endParaRPr lang="en-US" sz="1800" dirty="0">
              <a:solidFill>
                <a:srgbClr val="011849"/>
              </a:solidFill>
              <a:latin typeface="Bahnschrift Light Condensed" panose="020B0502040204020203" pitchFamily="34" charset="0"/>
              <a:ea typeface="TT Interphases"/>
              <a:cs typeface="TT Interphases"/>
              <a:sym typeface="TT Interphases"/>
            </a:endParaRPr>
          </a:p>
        </p:txBody>
      </p:sp>
      <p:sp>
        <p:nvSpPr>
          <p:cNvPr id="28" name="TextBox 28">
            <a:extLst>
              <a:ext uri="{FF2B5EF4-FFF2-40B4-BE49-F238E27FC236}">
                <a16:creationId xmlns:a16="http://schemas.microsoft.com/office/drawing/2014/main" id="{2224097F-6EDF-E3DA-633B-211AB520EEA2}"/>
              </a:ext>
            </a:extLst>
          </p:cNvPr>
          <p:cNvSpPr txBox="1"/>
          <p:nvPr/>
        </p:nvSpPr>
        <p:spPr>
          <a:xfrm>
            <a:off x="6820824" y="8528127"/>
            <a:ext cx="2359028" cy="3067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dirty="0" err="1">
                <a:solidFill>
                  <a:srgbClr val="011849"/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Pazarlama</a:t>
            </a:r>
            <a:endParaRPr lang="en-US" sz="1800" dirty="0">
              <a:solidFill>
                <a:srgbClr val="011849"/>
              </a:solidFill>
              <a:latin typeface="Bahnschrift Light Condensed" panose="020B0502040204020203" pitchFamily="34" charset="0"/>
              <a:ea typeface="TT Interphases"/>
              <a:cs typeface="TT Interphases"/>
              <a:sym typeface="TT Interphases"/>
            </a:endParaRPr>
          </a:p>
        </p:txBody>
      </p:sp>
      <p:sp>
        <p:nvSpPr>
          <p:cNvPr id="29" name="TextBox 29">
            <a:extLst>
              <a:ext uri="{FF2B5EF4-FFF2-40B4-BE49-F238E27FC236}">
                <a16:creationId xmlns:a16="http://schemas.microsoft.com/office/drawing/2014/main" id="{8F0D498C-DD98-2945-CE21-4553545F5D05}"/>
              </a:ext>
            </a:extLst>
          </p:cNvPr>
          <p:cNvSpPr txBox="1"/>
          <p:nvPr/>
        </p:nvSpPr>
        <p:spPr>
          <a:xfrm>
            <a:off x="14481172" y="8528127"/>
            <a:ext cx="2359028" cy="3067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dirty="0" err="1">
                <a:solidFill>
                  <a:srgbClr val="011849"/>
                </a:solidFill>
                <a:latin typeface="Bahnschrift Light Condensed" panose="020B0502040204020203" pitchFamily="34" charset="0"/>
                <a:ea typeface="TT Interphases"/>
                <a:cs typeface="TT Interphases"/>
                <a:sym typeface="TT Interphases"/>
              </a:rPr>
              <a:t>Tasarımcı</a:t>
            </a:r>
            <a:endParaRPr lang="en-US" sz="1800" dirty="0">
              <a:solidFill>
                <a:srgbClr val="011849"/>
              </a:solidFill>
              <a:latin typeface="Bahnschrift Light Condensed" panose="020B0502040204020203" pitchFamily="34" charset="0"/>
              <a:ea typeface="TT Interphases"/>
              <a:cs typeface="TT Interphases"/>
              <a:sym typeface="TT Interphases"/>
            </a:endParaRPr>
          </a:p>
        </p:txBody>
      </p:sp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F2ABFA01-0108-6BA0-6F87-6ADB03AAE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0" name="TextBox 30">
            <a:extLst>
              <a:ext uri="{FF2B5EF4-FFF2-40B4-BE49-F238E27FC236}">
                <a16:creationId xmlns:a16="http://schemas.microsoft.com/office/drawing/2014/main" id="{84BCACE1-AB36-123C-9B66-FC275233DBF2}"/>
              </a:ext>
            </a:extLst>
          </p:cNvPr>
          <p:cNvSpPr txBox="1"/>
          <p:nvPr/>
        </p:nvSpPr>
        <p:spPr>
          <a:xfrm>
            <a:off x="1080000" y="2520000"/>
            <a:ext cx="5123599" cy="13593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559"/>
              </a:lnSpc>
            </a:pPr>
            <a:r>
              <a:rPr lang="en-US" sz="9600" b="1" dirty="0" err="1">
                <a:solidFill>
                  <a:srgbClr val="011849"/>
                </a:solidFill>
                <a:latin typeface="Bahnschrift" panose="020B0502040204020203" pitchFamily="34" charset="0"/>
                <a:ea typeface="TT Interphases Bold"/>
                <a:cs typeface="TT Interphases Bold"/>
                <a:sym typeface="TT Interphases Bold"/>
              </a:rPr>
              <a:t>Ekip</a:t>
            </a:r>
            <a:endParaRPr lang="en-US" sz="9600" b="1" dirty="0">
              <a:solidFill>
                <a:srgbClr val="011849"/>
              </a:solidFill>
              <a:latin typeface="Bahnschrift" panose="020B0502040204020203" pitchFamily="34" charset="0"/>
              <a:ea typeface="TT Interphases Bold"/>
              <a:cs typeface="TT Interphases Bold"/>
              <a:sym typeface="TT Interphases Bold"/>
            </a:endParaRPr>
          </a:p>
        </p:txBody>
      </p:sp>
    </p:spTree>
    <p:extLst>
      <p:ext uri="{BB962C8B-B14F-4D97-AF65-F5344CB8AC3E}">
        <p14:creationId xmlns:p14="http://schemas.microsoft.com/office/powerpoint/2010/main" val="21270365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Madison</Template>
  <TotalTime>12041</TotalTime>
  <Words>3692</Words>
  <Application>Microsoft Macintosh PowerPoint</Application>
  <PresentationFormat>Özel</PresentationFormat>
  <Paragraphs>1168</Paragraphs>
  <Slides>67</Slides>
  <Notes>8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15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67</vt:i4>
      </vt:variant>
    </vt:vector>
  </HeadingPairs>
  <TitlesOfParts>
    <vt:vector size="83" baseType="lpstr">
      <vt:lpstr>Calibri</vt:lpstr>
      <vt:lpstr>Cochocib Script Latin Pro</vt:lpstr>
      <vt:lpstr>Bahnschrift Condensed</vt:lpstr>
      <vt:lpstr>Bahnschrift Light</vt:lpstr>
      <vt:lpstr>Avenir Black</vt:lpstr>
      <vt:lpstr>Bahnschrift Light Condensed</vt:lpstr>
      <vt:lpstr>Avenir Light</vt:lpstr>
      <vt:lpstr>Charmonman</vt:lpstr>
      <vt:lpstr>Bahnschrift SemiBold Condensed</vt:lpstr>
      <vt:lpstr>Avenir Heavy</vt:lpstr>
      <vt:lpstr>Times New Roman</vt:lpstr>
      <vt:lpstr>Aptos</vt:lpstr>
      <vt:lpstr>Bahnschrift</vt:lpstr>
      <vt:lpstr>Arial</vt:lpstr>
      <vt:lpstr>Avenir Book</vt:lpstr>
      <vt:lpstr>Office Theme</vt:lpstr>
      <vt:lpstr>PowerPoint Sunusu</vt:lpstr>
      <vt:lpstr>PowerPoint Sunusu</vt:lpstr>
      <vt:lpstr>PowerPoint Sunusu</vt:lpstr>
      <vt:lpstr>İçerik</vt:lpstr>
      <vt:lpstr>İçerik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Ekip</vt:lpstr>
      <vt:lpstr>Rollerimiz</vt:lpstr>
      <vt:lpstr>PowerPoint Sunusu</vt:lpstr>
      <vt:lpstr>PowerPoint Sunusu</vt:lpstr>
      <vt:lpstr>PowerPoint Sunusu</vt:lpstr>
      <vt:lpstr>Adım 1</vt:lpstr>
      <vt:lpstr>Adım 1</vt:lpstr>
      <vt:lpstr>Adım 1</vt:lpstr>
      <vt:lpstr>Hedefler</vt:lpstr>
      <vt:lpstr>Hedefler</vt:lpstr>
      <vt:lpstr>Hedefler</vt:lpstr>
      <vt:lpstr>Hedefler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Sorumluluklarımız</vt:lpstr>
      <vt:lpstr>Sorumluluklarımız</vt:lpstr>
      <vt:lpstr>PowerPoint Sunusu</vt:lpstr>
      <vt:lpstr>Sorumluluklarımız</vt:lpstr>
      <vt:lpstr>Hedefler</vt:lpstr>
      <vt:lpstr>Metrikler</vt:lpstr>
      <vt:lpstr>Hedefler</vt:lpstr>
      <vt:lpstr>Hedefler</vt:lpstr>
      <vt:lpstr>PowerPoint Sunusu</vt:lpstr>
      <vt:lpstr>PowerPoint Sunusu</vt:lpstr>
      <vt:lpstr>PowerPoint Sunusu</vt:lpstr>
      <vt:lpstr>PowerPoint Sunusu</vt:lpstr>
      <vt:lpstr>Hedefler</vt:lpstr>
      <vt:lpstr>PowerPoint Sunusu</vt:lpstr>
      <vt:lpstr>PowerPoint Sunusu</vt:lpstr>
      <vt:lpstr>PowerPoint Sunusu</vt:lpstr>
      <vt:lpstr>PowerPoint Sunusu</vt:lpstr>
      <vt:lpstr>Örnek: Sütun Grafik</vt:lpstr>
      <vt:lpstr>Örnek: Nokta Grafik</vt:lpstr>
      <vt:lpstr>Örnek: Lolipop Grafik</vt:lpstr>
      <vt:lpstr>Örnek: Yatay Sütun Grafik</vt:lpstr>
      <vt:lpstr>Örnek: Sütun Grafik (Zaman Serisi, Gerçekleşen ve Tahmini Veri)</vt:lpstr>
      <vt:lpstr>Örnek: Mermi Grafik</vt:lpstr>
      <vt:lpstr>Örnek: Dambıl Grafik</vt:lpstr>
      <vt:lpstr>Örnek: Çizgi Grafik (Tek Seri, 3’lü Seri, Tahmini Veri)</vt:lpstr>
      <vt:lpstr>Örnek: Isı Haritası (Çok Sayıda Seri)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Kurumsal İletişim Ekibi</dc:title>
  <cp:lastModifiedBy>furkan kesler</cp:lastModifiedBy>
  <cp:revision>104</cp:revision>
  <dcterms:created xsi:type="dcterms:W3CDTF">2006-08-16T00:00:00Z</dcterms:created>
  <dcterms:modified xsi:type="dcterms:W3CDTF">2025-09-26T14:35:47Z</dcterms:modified>
  <dc:identifier>DAGYOeMgoMo</dc:identifier>
</cp:coreProperties>
</file>