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9f96e623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9f96e623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9f96e6238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9f96e6238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9f96e6238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9f96e6238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9f96e6238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9f96e6238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9f96e6238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9f96e6238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f96e6238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f96e6238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f96e6238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f96e6238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f96e6238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9f96e6238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Cognitive Debt Crisis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Data-Driven Forecast Analysis of AI’s Impact on Human Thinking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Problem - We're Outsourcing Thinking Itself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Consider a simple moment: </a:t>
            </a:r>
            <a:r>
              <a:rPr b="1" lang="en-GB"/>
              <a:t>You're hungry</a:t>
            </a:r>
            <a:br>
              <a:rPr lang="en-GB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Your brain naturally does this:**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&gt; "What do I want? Egg or pizza? Had pizza yesterday. Egg it is. But scrambled is boring... what about that egg topping combo I saw? Should I cook or order? I have eggs but I'm tired. Worth $15? No, I'll cook."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&gt; This exercises critical pathways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WHAT IF AI DOES ALL THAT AND JUST GIVES YOU PIZZA  ( This is an extreme extrapolation of where we are leading to 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325" y="3934850"/>
            <a:ext cx="1055700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-16760" r="16760" t="0"/>
          <a:stretch/>
        </p:blipFill>
        <p:spPr>
          <a:xfrm>
            <a:off x="7477225" y="3990725"/>
            <a:ext cx="999825" cy="9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this a real phenomena?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are accumulating debt of cognition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Critical thinking capability decline or Productivity declined has been observed and confirmed as researches by microsoft, METR, stackoverflow surveys among others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Call for Collective Action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have 2 years, till 2028 before entering the critical zone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is not just an AI safety problem — it's a </a:t>
            </a:r>
            <a:r>
              <a:rPr b="1" lang="en-GB"/>
              <a:t>human flourishing problem</a:t>
            </a:r>
            <a:r>
              <a:rPr lang="en-GB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Researchers · Neuroscientists · Educators · Developers · Policymakers · Communicators · Individuals - </a:t>
            </a:r>
            <a:r>
              <a:rPr b="1" lang="en-GB"/>
              <a:t>Everyone must come together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is not a problem one group can solve alone.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It requires collective action from all stakeholders to: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Raise awareness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Design responsible AI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Develop interventions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Validate what works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we solve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7450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Goal: Symbiosis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As our dependence on AI increases, and its </a:t>
            </a:r>
            <a:r>
              <a:rPr lang="en-GB"/>
              <a:t>inevitability</a:t>
            </a:r>
            <a:r>
              <a:rPr lang="en-GB"/>
              <a:t> we have a responsibility to build systems that </a:t>
            </a:r>
            <a:r>
              <a:rPr b="1" lang="en-GB"/>
              <a:t>enhance</a:t>
            </a:r>
            <a:r>
              <a:rPr lang="en-GB"/>
              <a:t> rather than </a:t>
            </a:r>
            <a:r>
              <a:rPr b="1" lang="en-GB"/>
              <a:t>replace</a:t>
            </a:r>
            <a:r>
              <a:rPr lang="en-GB"/>
              <a:t> human cognition.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The question is not whether we use AI.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The question is whether we design it to keep us thinking.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Preetham Sathyamurthy &amp; Varun Balakrishnan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Astroware Research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