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64" r:id="rId2"/>
    <p:sldId id="444" r:id="rId3"/>
    <p:sldId id="359" r:id="rId4"/>
    <p:sldId id="353" r:id="rId5"/>
    <p:sldId id="403" r:id="rId6"/>
    <p:sldId id="441" r:id="rId7"/>
    <p:sldId id="409" r:id="rId8"/>
    <p:sldId id="442" r:id="rId9"/>
    <p:sldId id="309" r:id="rId10"/>
    <p:sldId id="397" r:id="rId11"/>
    <p:sldId id="443" r:id="rId12"/>
    <p:sldId id="420" r:id="rId13"/>
    <p:sldId id="440" r:id="rId14"/>
    <p:sldId id="448" r:id="rId15"/>
    <p:sldId id="423" r:id="rId16"/>
    <p:sldId id="424" r:id="rId17"/>
    <p:sldId id="437" r:id="rId18"/>
    <p:sldId id="426" r:id="rId19"/>
    <p:sldId id="427" r:id="rId20"/>
    <p:sldId id="428" r:id="rId21"/>
    <p:sldId id="430" r:id="rId22"/>
    <p:sldId id="432" r:id="rId23"/>
    <p:sldId id="436" r:id="rId24"/>
    <p:sldId id="434" r:id="rId25"/>
    <p:sldId id="435" r:id="rId26"/>
  </p:sldIdLst>
  <p:sldSz cx="12192000" cy="6858000"/>
  <p:notesSz cx="6858000" cy="9144000"/>
  <p:embeddedFontLst>
    <p:embeddedFont>
      <p:font typeface="맑은 고딕" panose="020B0503020000020004" pitchFamily="50" charset="-127"/>
      <p:regular r:id="rId28"/>
      <p:bold r:id="rId29"/>
    </p:embeddedFont>
    <p:embeddedFont>
      <p:font typeface="에스코어 드림 6 Bold" panose="020B0703030302020204" pitchFamily="34" charset="-127"/>
      <p:bold r:id="rId30"/>
    </p:embeddedFont>
    <p:embeddedFont>
      <p:font typeface="에스코어 드림 8 Heavy" panose="020B0903030302020204" pitchFamily="34" charset="-127"/>
      <p:bold r:id="rId31"/>
    </p:embeddedFont>
    <p:embeddedFont>
      <p:font typeface="페이퍼로지 3 Light" pitchFamily="2" charset="-127"/>
      <p:regular r:id="rId32"/>
    </p:embeddedFont>
    <p:embeddedFont>
      <p:font typeface="페이퍼로지 4 Regular" pitchFamily="2" charset="-127"/>
      <p:regular r:id="rId33"/>
    </p:embeddedFont>
    <p:embeddedFont>
      <p:font typeface="페이퍼로지 5 Medium" pitchFamily="2" charset="-127"/>
      <p:regular r:id="rId34"/>
    </p:embeddedFont>
    <p:embeddedFont>
      <p:font typeface="페이퍼로지 6 SemiBold" pitchFamily="2" charset="-127"/>
      <p:bold r:id="rId35"/>
    </p:embeddedFont>
    <p:embeddedFont>
      <p:font typeface="페이퍼로지 7 Bold" pitchFamily="2" charset="-127"/>
      <p:bold r:id="rId36"/>
    </p:embeddedFont>
    <p:embeddedFont>
      <p:font typeface="페이퍼로지 8 ExtraBold" pitchFamily="2" charset="-127"/>
      <p:bold r:id="rId3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197" userDrawn="1">
          <p15:clr>
            <a:srgbClr val="A4A3A4"/>
          </p15:clr>
        </p15:guide>
        <p15:guide id="5" orient="horz" pos="595" userDrawn="1">
          <p15:clr>
            <a:srgbClr val="A4A3A4"/>
          </p15:clr>
        </p15:guide>
        <p15:guide id="6" orient="horz" pos="3838" userDrawn="1">
          <p15:clr>
            <a:srgbClr val="A4A3A4"/>
          </p15:clr>
        </p15:guide>
        <p15:guide id="7" orient="horz" pos="618" userDrawn="1">
          <p15:clr>
            <a:srgbClr val="A4A3A4"/>
          </p15:clr>
        </p15:guide>
        <p15:guide id="9" orient="horz" pos="3997" userDrawn="1">
          <p15:clr>
            <a:srgbClr val="A4A3A4"/>
          </p15:clr>
        </p15:guide>
        <p15:guide id="10" orient="horz" pos="822" userDrawn="1">
          <p15:clr>
            <a:srgbClr val="A4A3A4"/>
          </p15:clr>
        </p15:guide>
        <p15:guide id="11" orient="horz" pos="3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154"/>
    <a:srgbClr val="6569B3"/>
    <a:srgbClr val="494D94"/>
    <a:srgbClr val="823000"/>
    <a:srgbClr val="3C4D03"/>
    <a:srgbClr val="D16B5C"/>
    <a:srgbClr val="361500"/>
    <a:srgbClr val="1A0A00"/>
    <a:srgbClr val="E6E6E6"/>
    <a:srgbClr val="5073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3" autoAdjust="0"/>
    <p:restoredTop sz="96076" autoAdjust="0"/>
  </p:normalViewPr>
  <p:slideViewPr>
    <p:cSldViewPr snapToGrid="0" showGuides="1">
      <p:cViewPr varScale="1">
        <p:scale>
          <a:sx n="102" d="100"/>
          <a:sy n="102" d="100"/>
        </p:scale>
        <p:origin x="2718" y="108"/>
      </p:cViewPr>
      <p:guideLst>
        <p:guide orient="horz" pos="2160"/>
        <p:guide pos="3840"/>
        <p:guide pos="483"/>
        <p:guide pos="7197"/>
        <p:guide orient="horz" pos="595"/>
        <p:guide orient="horz" pos="3838"/>
        <p:guide orient="horz" pos="618"/>
        <p:guide orient="horz" pos="3997"/>
        <p:guide orient="horz" pos="822"/>
        <p:guide orient="horz" pos="30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EC4484-A3BA-4A6D-8C97-1430892CBCB3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FDBCC-E71B-474E-BBF6-5C8A1A5B83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0736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E073E-6261-CC3A-7582-45878D98F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52F79D4-F4C1-A4AE-6AEF-5631E6F1BD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EA2F62D-6617-88DB-485C-D9E119D09F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430D12F-0092-52B1-E873-136F196B69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02323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F29F5-484E-3902-5DD5-A94DAC0D8F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52C72EA-5710-6A27-81F3-D892A0C02B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4A3BCE8-C6A0-60C4-8F61-FDB363651B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BEE6A62-2EF4-68B1-EC0E-C178C1A72D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2732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928E4-5BC3-67D2-17A1-2CA034290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72E81A4-6453-3B64-F276-C3A903E51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3F85914-64DD-49A1-7877-26AF826C63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0CD0591-7E7D-3F02-CCDA-B7167CC001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64947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56136F-7794-53F4-52BB-9968AE577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7E7956E-9E44-575F-3961-5F02861654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D28D805-EE16-7090-A5B1-131B43A794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814BDC4-F1C8-CBC2-C81C-E70D43B854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50741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C655E8-8B4A-CE5C-B206-37899A0B3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8BD68E2-0887-4F62-2E74-C99299A3BC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E97EFDB-DB5C-9D81-2BC0-B0DCDEF7AA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E5483DB-F554-8E9E-20C8-4285D8027F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2801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6612D6-B13A-467A-5BA0-BC48C559A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4CD02C1-5690-F12C-7555-0CCFBD4882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087B1DC-1592-3ED3-3386-C7587A766F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A42D1BD-9533-D2C2-328F-5DBC999979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28210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C2A71D-E1E5-779D-E71D-EA26F2CD4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669249F-4345-5C04-835A-3814EAD7A4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01A00AE-E2B5-FE4F-9F08-E6F25D011F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1782AA0-A57E-AFC1-2357-BD297E9634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06080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699A4-DCC4-B24E-580A-3A42BD14F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0A41F11-AFC7-6FE7-437C-6EA4BF5BF9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0BF6C24-98DE-B860-0E89-C7B9C19824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E0F1DFA-5B74-AC1F-23C8-CF3073D096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80672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0813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FF5D6-E37E-68DF-4714-5C4529E8A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4E91BC2-366D-F708-44FF-00C3D0E83F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82DCCBD-ED0B-692C-2584-BDDBA703B8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CEAC44B-4E2D-4EA6-08F8-2C9C93238A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0208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F635A-502D-EC90-1758-A94908E48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4E50C76-25AB-88B7-7DC2-27DCFC3216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2EA2E02-1500-AE03-8DA1-9260B692D7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582D944-686D-7C71-7A8A-8B3EEFC800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1104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FB301-2B36-4F1C-8391-F41CDDEDC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9956DAE-56BF-E40E-E330-0802454BEA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910F7F4-E575-6A21-7C5B-C6F8889C93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22C2376-B4BB-C451-2E24-74B0C9AE3D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4718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8AC048-0418-4D8D-A529-A08BEBF77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99309BB-7973-D965-3725-8CF355B75F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EAD6FED-7261-6C72-AC3F-2EA505E2F6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800CBEF-BAB1-0859-41E3-6A6C7EB157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2486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38FF26-9642-7404-DFC5-BB8E0E214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BE007A6-9902-CD66-F4B6-FCE8F34186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F9950F7-AD73-344F-A15B-4C20834FAB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37ACC46-9DA9-295F-A714-37AFB2C8FF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813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5F9CE-74CD-9463-031E-2E7A5A1FDC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AB85FC5-A121-57D7-76E9-40BFD2FBFD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088CE6F-E294-671D-FE93-9CD4DC2565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3EEE842-5E2E-12CD-959D-8BF22FB24A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2118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E8B0AC-B0DB-598D-FC4C-1FB05036D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631FF23-65A9-7C13-0E09-7E00A6A172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A5F36B9-FF75-30C3-A979-593BCD3B4A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10883FA-77A1-CCF9-BFBF-F0D18E1819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97651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54B40-D015-E23C-FA1F-8E1FF5EBD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543CB20-6C6E-D324-82B7-C726B26FF7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FB55803-6354-512B-B473-7E6209605D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CB6F1AA-1DEC-8481-D526-8F4A5A1CDB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5539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8DA719-C646-BDFD-B47F-F986CF17CF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5D9A800-8C52-D957-C21E-A61E069719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66A853-51A2-DA5C-DF5F-B3C5119A8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16E5D3E-ADF3-460B-36BA-DF49BDBDF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3F67B60-1628-1C79-1A83-3E92A921A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2611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906431-E446-7357-7549-E71764CBB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D543872-7574-A4BC-60C6-DF761167A7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EC445AE-331B-09D0-166F-2FC62262E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B4E0F3D-D7D8-F221-7E78-EEC095734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5A1E930-8F9F-35B3-96B8-496832FC6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8830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53E58BA-852E-5874-4184-9C6B1F5F0A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F9713E6-DEC3-1BE4-57E5-E4F989DC3D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38DEFCC-FCF9-21F0-3442-B8C2AD5AD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109455E-CB47-B391-37BA-1EC3CF024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34D88A5-35B3-332E-7CFE-9D16819C6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4981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F0DF2F0-9EF6-6F9B-3648-8A1A619F8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351EC6C-BF41-CB43-69EE-803555E375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311127-A431-A894-7CEC-82B646EA8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5BC8470-6C46-251C-98E1-5E034C09A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512F34B-A2ED-9693-E02E-1FDA590F5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6732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0E4AF1-8B62-1596-430D-6800FE173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05197C9-7B27-3BDC-2B81-9AD99C870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0ED00A5-9BB5-62A1-7000-06A3D3AE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E668516-059E-705F-4977-203C1DD04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33107D9-9505-7226-DEDE-F95E608A8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394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560E82-6942-E007-B463-8DF114EAA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6B29AF2-4BD7-4DBF-B5EB-08B3929806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B60319B-A208-75D2-F60C-4A35BEBCA5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7EB12C0-93C7-FE43-889A-6CC67D2FB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D46C2DB-57C7-E685-0753-DDAFA6D53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20DD405-A531-B636-B369-AC5350530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8810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70C678-82F5-39A6-B6B6-1D29C8FDF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C47F5AC-F914-E9EE-2D63-F57AFE20C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BC5D013-3531-2E6E-1D2A-E55926795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F11C2D9-E60C-5343-9DD4-6BF9A50695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137A182-DB9B-3359-E1EF-2D2BC45CE8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4E6CB5F9-840A-416C-47DF-05BE82E9C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DDF7264-B597-9A9B-F2FA-58C5663B4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89E41BC-D662-4C67-AF2B-8E6412AA4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479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C8D90B-2C18-3516-394D-AFC429BCD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A00BD6F-895C-EF99-D3A8-379D552E1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E8BDADE-1246-CCC9-5F00-BA9C6687B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49D6093-304F-3AC9-17F8-7D984FBD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1538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2C43FF9-B113-417D-163D-E1D92E93B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51F3872-2CD9-AF57-9414-41DEF0C9F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B7DFAD3-545E-0CC1-788A-701685E90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7841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902FDC-6536-E827-DBF6-7681E481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6281070-2660-994F-4017-3CB4F9AE0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4D17577-3A68-0CD7-D88C-944000FC6D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23A942A-89C0-0B3E-1F2C-F4684172D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AE139D7-E025-47EE-6A19-AB82D9A10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E39028-4220-3851-F79A-0FD412AB1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138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0F58B5-D5F1-29D4-0915-575CB0BC2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0978428-B790-231C-88F6-90D0F4CA50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FC7E2A9-FB1C-E331-0D0A-DC91361ACF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965B372-F7BE-836D-5E93-A70F24E83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311C3B7-0F4A-2454-714C-D2C615AFC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252ECDD-A495-63FE-2F90-6946738CD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1349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4CF27FD9-D048-13B9-9CF9-C9C4C6657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9AD46AC-31F8-2554-829C-10189B5EC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B7BFA90-C4E0-7D60-1AC9-583182672B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5AFF9E8-33BD-38CE-F159-4D349ABC90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A679AA1-1424-158D-8FF6-FF02328CF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7560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sv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2.png"/><Relationship Id="rId4" Type="http://schemas.openxmlformats.org/officeDocument/2006/relationships/image" Target="../media/image20.png"/><Relationship Id="rId9" Type="http://schemas.openxmlformats.org/officeDocument/2006/relationships/image" Target="../media/image1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29.png"/><Relationship Id="rId3" Type="http://schemas.openxmlformats.org/officeDocument/2006/relationships/image" Target="../media/image7.png"/><Relationship Id="rId7" Type="http://schemas.openxmlformats.org/officeDocument/2006/relationships/image" Target="../media/image26.jpg"/><Relationship Id="rId12" Type="http://schemas.openxmlformats.org/officeDocument/2006/relationships/image" Target="../media/image13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11" Type="http://schemas.openxmlformats.org/officeDocument/2006/relationships/image" Target="../media/image1.png"/><Relationship Id="rId5" Type="http://schemas.openxmlformats.org/officeDocument/2006/relationships/image" Target="../media/image24.jpg"/><Relationship Id="rId10" Type="http://schemas.microsoft.com/office/2007/relationships/hdphoto" Target="../media/hdphoto2.wdp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sv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sv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sv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7.png"/><Relationship Id="rId7" Type="http://schemas.openxmlformats.org/officeDocument/2006/relationships/image" Target="../media/image33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13.svg"/><Relationship Id="rId5" Type="http://schemas.openxmlformats.org/officeDocument/2006/relationships/image" Target="../media/image31.svg"/><Relationship Id="rId10" Type="http://schemas.openxmlformats.org/officeDocument/2006/relationships/image" Target="../media/image1.png"/><Relationship Id="rId4" Type="http://schemas.openxmlformats.org/officeDocument/2006/relationships/image" Target="../media/image30.png"/><Relationship Id="rId9" Type="http://schemas.openxmlformats.org/officeDocument/2006/relationships/image" Target="../media/image35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microsoft.com/office/2007/relationships/hdphoto" Target="../media/hdphoto3.wdp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38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7.png"/><Relationship Id="rId4" Type="http://schemas.openxmlformats.org/officeDocument/2006/relationships/image" Target="../media/image39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7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41.sv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7.png"/><Relationship Id="rId7" Type="http://schemas.openxmlformats.org/officeDocument/2006/relationships/image" Target="../media/image46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svg"/><Relationship Id="rId4" Type="http://schemas.openxmlformats.org/officeDocument/2006/relationships/image" Target="../media/image43.png"/><Relationship Id="rId9" Type="http://schemas.openxmlformats.org/officeDocument/2006/relationships/image" Target="../media/image13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8.png"/><Relationship Id="rId7" Type="http://schemas.openxmlformats.org/officeDocument/2006/relationships/image" Target="../media/image48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7.png"/><Relationship Id="rId10" Type="http://schemas.openxmlformats.org/officeDocument/2006/relationships/image" Target="../media/image13.svg"/><Relationship Id="rId4" Type="http://schemas.openxmlformats.org/officeDocument/2006/relationships/image" Target="../media/image9.svg"/><Relationship Id="rId9" Type="http://schemas.openxmlformats.org/officeDocument/2006/relationships/image" Target="../media/image2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sv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9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13.svg"/><Relationship Id="rId5" Type="http://schemas.openxmlformats.org/officeDocument/2006/relationships/image" Target="../media/image18.png"/><Relationship Id="rId10" Type="http://schemas.openxmlformats.org/officeDocument/2006/relationships/image" Target="../media/image1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D4B5FC-B4E1-8F10-252A-59BDD959C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래픽 7">
            <a:extLst>
              <a:ext uri="{FF2B5EF4-FFF2-40B4-BE49-F238E27FC236}">
                <a16:creationId xmlns:a16="http://schemas.microsoft.com/office/drawing/2014/main" id="{CA4902DC-AA8E-A131-2359-AA10BBFA40E0}"/>
              </a:ext>
            </a:extLst>
          </p:cNvPr>
          <p:cNvSpPr/>
          <p:nvPr/>
        </p:nvSpPr>
        <p:spPr>
          <a:xfrm rot="5400000">
            <a:off x="-51409" y="2506584"/>
            <a:ext cx="938409" cy="1863633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46000">
                <a:srgbClr val="6569B3"/>
              </a:gs>
              <a:gs pos="100000">
                <a:srgbClr val="282154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D080A43F-AB91-B906-5726-51C651FFDB1F}"/>
              </a:ext>
            </a:extLst>
          </p:cNvPr>
          <p:cNvGrpSpPr/>
          <p:nvPr/>
        </p:nvGrpSpPr>
        <p:grpSpPr>
          <a:xfrm rot="16200000">
            <a:off x="11405055" y="2631167"/>
            <a:ext cx="938409" cy="1652246"/>
            <a:chOff x="8918298" y="751567"/>
            <a:chExt cx="938409" cy="1652246"/>
          </a:xfrm>
        </p:grpSpPr>
        <p:sp>
          <p:nvSpPr>
            <p:cNvPr id="6" name="그래픽 10">
              <a:extLst>
                <a:ext uri="{FF2B5EF4-FFF2-40B4-BE49-F238E27FC236}">
                  <a16:creationId xmlns:a16="http://schemas.microsoft.com/office/drawing/2014/main" id="{61141BC6-2F4C-8529-B217-8B21DC8D2219}"/>
                </a:ext>
              </a:extLst>
            </p:cNvPr>
            <p:cNvSpPr/>
            <p:nvPr/>
          </p:nvSpPr>
          <p:spPr>
            <a:xfrm>
              <a:off x="8918298" y="1465404"/>
              <a:ext cx="938409" cy="938409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8" name="그래픽 7">
              <a:extLst>
                <a:ext uri="{FF2B5EF4-FFF2-40B4-BE49-F238E27FC236}">
                  <a16:creationId xmlns:a16="http://schemas.microsoft.com/office/drawing/2014/main" id="{7F79459E-AB50-C2A2-719C-C6DDDB034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918424" y="751567"/>
              <a:ext cx="938156" cy="938156"/>
            </a:xfrm>
            <a:prstGeom prst="rect">
              <a:avLst/>
            </a:prstGeom>
          </p:spPr>
        </p:pic>
      </p:grpSp>
      <p:sp>
        <p:nvSpPr>
          <p:cNvPr id="10" name="그래픽 40">
            <a:extLst>
              <a:ext uri="{FF2B5EF4-FFF2-40B4-BE49-F238E27FC236}">
                <a16:creationId xmlns:a16="http://schemas.microsoft.com/office/drawing/2014/main" id="{20E8F548-B0D6-2FDE-864C-591AC4EF8FB7}"/>
              </a:ext>
            </a:extLst>
          </p:cNvPr>
          <p:cNvSpPr/>
          <p:nvPr/>
        </p:nvSpPr>
        <p:spPr>
          <a:xfrm rot="5400000">
            <a:off x="9534831" y="2506584"/>
            <a:ext cx="938409" cy="1863633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46000">
                <a:srgbClr val="6569B3"/>
              </a:gs>
              <a:gs pos="100000">
                <a:srgbClr val="282154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87534FF-8059-2665-E7B2-0D7561609CF1}"/>
              </a:ext>
            </a:extLst>
          </p:cNvPr>
          <p:cNvGrpSpPr/>
          <p:nvPr/>
        </p:nvGrpSpPr>
        <p:grpSpPr>
          <a:xfrm rot="16200000">
            <a:off x="1805565" y="2612277"/>
            <a:ext cx="976190" cy="1652246"/>
            <a:chOff x="8927922" y="5732417"/>
            <a:chExt cx="976190" cy="1652246"/>
          </a:xfrm>
        </p:grpSpPr>
        <p:sp>
          <p:nvSpPr>
            <p:cNvPr id="16" name="그래픽 29">
              <a:extLst>
                <a:ext uri="{FF2B5EF4-FFF2-40B4-BE49-F238E27FC236}">
                  <a16:creationId xmlns:a16="http://schemas.microsoft.com/office/drawing/2014/main" id="{3A4B0AC2-F378-B679-85FA-A9C7C02E27DD}"/>
                </a:ext>
              </a:extLst>
            </p:cNvPr>
            <p:cNvSpPr/>
            <p:nvPr/>
          </p:nvSpPr>
          <p:spPr>
            <a:xfrm>
              <a:off x="8946813" y="6446254"/>
              <a:ext cx="938409" cy="938409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17" name="그래픽 16">
              <a:extLst>
                <a:ext uri="{FF2B5EF4-FFF2-40B4-BE49-F238E27FC236}">
                  <a16:creationId xmlns:a16="http://schemas.microsoft.com/office/drawing/2014/main" id="{68F5216A-07BD-D91B-6AD7-83E987963A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927922" y="5732417"/>
              <a:ext cx="976190" cy="938156"/>
            </a:xfrm>
            <a:prstGeom prst="rect">
              <a:avLst/>
            </a:prstGeom>
          </p:spPr>
        </p:pic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49EEFF52-28EF-CAA9-EEDA-DE6326699B03}"/>
              </a:ext>
            </a:extLst>
          </p:cNvPr>
          <p:cNvGrpSpPr/>
          <p:nvPr/>
        </p:nvGrpSpPr>
        <p:grpSpPr>
          <a:xfrm>
            <a:off x="317742" y="225431"/>
            <a:ext cx="11556517" cy="707886"/>
            <a:chOff x="316196" y="225431"/>
            <a:chExt cx="11556517" cy="70788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C5534CE-DC11-6B12-2141-1D964D5BE289}"/>
                </a:ext>
              </a:extLst>
            </p:cNvPr>
            <p:cNvSpPr txBox="1"/>
            <p:nvPr/>
          </p:nvSpPr>
          <p:spPr>
            <a:xfrm>
              <a:off x="316196" y="225431"/>
              <a:ext cx="458259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2025</a:t>
              </a:r>
            </a:p>
            <a:p>
              <a:r>
                <a:rPr lang="ko-KR" altLang="en-US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중학생을 위한 통일문제 이해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1A5AC00-1095-7F86-1872-7C1E41500BBB}"/>
                </a:ext>
              </a:extLst>
            </p:cNvPr>
            <p:cNvSpPr txBox="1"/>
            <p:nvPr/>
          </p:nvSpPr>
          <p:spPr>
            <a:xfrm>
              <a:off x="10447065" y="487522"/>
              <a:ext cx="1425648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ko-KR" sz="1200" dirty="0">
                  <a:latin typeface="페이퍼로지 4 Regular" pitchFamily="2" charset="-127"/>
                  <a:ea typeface="페이퍼로지 4 Regular" pitchFamily="2" charset="-127"/>
                  <a:cs typeface="Pretendard Light" panose="02000403000000020004" pitchFamily="50" charset="-127"/>
                </a:rPr>
                <a:t>www.uniedu.go.kr</a:t>
              </a:r>
            </a:p>
          </p:txBody>
        </p:sp>
      </p:grp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9D5CD355-5BAC-DBBA-2FAC-60A5EF839C59}"/>
              </a:ext>
            </a:extLst>
          </p:cNvPr>
          <p:cNvSpPr/>
          <p:nvPr/>
        </p:nvSpPr>
        <p:spPr>
          <a:xfrm>
            <a:off x="3381556" y="2838404"/>
            <a:ext cx="5428890" cy="11811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0" cap="flat">
            <a:gradFill flip="none" rotWithShape="1">
              <a:gsLst>
                <a:gs pos="0">
                  <a:srgbClr val="B3B3DC"/>
                </a:gs>
                <a:gs pos="74000">
                  <a:srgbClr val="282154"/>
                </a:gs>
              </a:gsLst>
              <a:lin ang="0" scaled="1"/>
              <a:tileRect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6600" spc="-700" dirty="0">
                <a:solidFill>
                  <a:srgbClr val="1A0A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통일문제 이해</a:t>
            </a: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20D5D1EA-790F-D636-C9CD-5D751A4F2BDF}"/>
              </a:ext>
            </a:extLst>
          </p:cNvPr>
          <p:cNvSpPr/>
          <p:nvPr/>
        </p:nvSpPr>
        <p:spPr>
          <a:xfrm>
            <a:off x="8368289" y="3612594"/>
            <a:ext cx="184150" cy="184150"/>
          </a:xfrm>
          <a:prstGeom prst="ellipse">
            <a:avLst/>
          </a:prstGeom>
          <a:solidFill>
            <a:srgbClr val="282154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36" name="그래픽 35">
            <a:extLst>
              <a:ext uri="{FF2B5EF4-FFF2-40B4-BE49-F238E27FC236}">
                <a16:creationId xmlns:a16="http://schemas.microsoft.com/office/drawing/2014/main" id="{89C12379-9034-B23F-1476-90EDF7AEA4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26839" y="6165303"/>
            <a:ext cx="1738323" cy="588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501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0DF821-FEC7-5961-7152-10AE5BDE4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사각형: 둥근 모서리 60">
            <a:extLst>
              <a:ext uri="{FF2B5EF4-FFF2-40B4-BE49-F238E27FC236}">
                <a16:creationId xmlns:a16="http://schemas.microsoft.com/office/drawing/2014/main" id="{74C4885C-16F4-0419-DC4C-C298B2BB7D81}"/>
              </a:ext>
            </a:extLst>
          </p:cNvPr>
          <p:cNvSpPr/>
          <p:nvPr/>
        </p:nvSpPr>
        <p:spPr>
          <a:xfrm>
            <a:off x="6455303" y="2023833"/>
            <a:ext cx="4972128" cy="4321405"/>
          </a:xfrm>
          <a:prstGeom prst="roundRect">
            <a:avLst>
              <a:gd name="adj" fmla="val 751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527B8582-CD25-8039-28C3-CD1740F2A02B}"/>
              </a:ext>
            </a:extLst>
          </p:cNvPr>
          <p:cNvSpPr/>
          <p:nvPr/>
        </p:nvSpPr>
        <p:spPr>
          <a:xfrm>
            <a:off x="6504690" y="3886201"/>
            <a:ext cx="4873355" cy="2415390"/>
          </a:xfrm>
          <a:prstGeom prst="roundRect">
            <a:avLst>
              <a:gd name="adj" fmla="val 12122"/>
            </a:avLst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화살표: 오른쪽 47">
            <a:extLst>
              <a:ext uri="{FF2B5EF4-FFF2-40B4-BE49-F238E27FC236}">
                <a16:creationId xmlns:a16="http://schemas.microsoft.com/office/drawing/2014/main" id="{32A768FE-5BFA-AC21-B30D-8F6193B072E8}"/>
              </a:ext>
            </a:extLst>
          </p:cNvPr>
          <p:cNvSpPr/>
          <p:nvPr/>
        </p:nvSpPr>
        <p:spPr>
          <a:xfrm>
            <a:off x="5421012" y="3806576"/>
            <a:ext cx="977548" cy="755918"/>
          </a:xfrm>
          <a:prstGeom prst="rightArrow">
            <a:avLst>
              <a:gd name="adj1" fmla="val 71856"/>
              <a:gd name="adj2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132BBD5-EBF2-6F5B-AA64-FC4A246F517B}"/>
              </a:ext>
            </a:extLst>
          </p:cNvPr>
          <p:cNvSpPr/>
          <p:nvPr/>
        </p:nvSpPr>
        <p:spPr>
          <a:xfrm>
            <a:off x="779462" y="2023833"/>
            <a:ext cx="4972128" cy="4321405"/>
          </a:xfrm>
          <a:prstGeom prst="roundRect">
            <a:avLst>
              <a:gd name="adj" fmla="val 875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91C8142-81F9-BE5F-7AE0-904FB73CE6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id="{D32D9177-E355-20D2-F388-4A699F810D98}"/>
              </a:ext>
            </a:extLst>
          </p:cNvPr>
          <p:cNvGrpSpPr/>
          <p:nvPr/>
        </p:nvGrpSpPr>
        <p:grpSpPr>
          <a:xfrm>
            <a:off x="766763" y="1319213"/>
            <a:ext cx="10658473" cy="381345"/>
            <a:chOff x="766763" y="1319213"/>
            <a:chExt cx="10658473" cy="381345"/>
          </a:xfrm>
        </p:grpSpPr>
        <p:sp>
          <p:nvSpPr>
            <p:cNvPr id="28" name="사각형: 둥근 모서리 27">
              <a:extLst>
                <a:ext uri="{FF2B5EF4-FFF2-40B4-BE49-F238E27FC236}">
                  <a16:creationId xmlns:a16="http://schemas.microsoft.com/office/drawing/2014/main" id="{9938CBB3-C24F-4456-55CD-7D6921462618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69A9807-4AE6-9398-EC30-1EF28C4EFB1F}"/>
                </a:ext>
              </a:extLst>
            </p:cNvPr>
            <p:cNvSpPr txBox="1"/>
            <p:nvPr/>
          </p:nvSpPr>
          <p:spPr>
            <a:xfrm>
              <a:off x="886637" y="1356798"/>
              <a:ext cx="2822889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북핵문제에 대한 확고한 대응</a:t>
              </a: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59C8E941-9AF6-E4B7-74DA-FF8C4CD24E17}"/>
              </a:ext>
            </a:extLst>
          </p:cNvPr>
          <p:cNvSpPr txBox="1"/>
          <p:nvPr/>
        </p:nvSpPr>
        <p:spPr>
          <a:xfrm>
            <a:off x="7131577" y="2313321"/>
            <a:ext cx="3619581" cy="769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2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한반도 뿐 아니라</a:t>
            </a:r>
            <a:endParaRPr lang="en-US" altLang="ko-KR" sz="2200" spc="-5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전 세계적으로 심각한 위협</a:t>
            </a:r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FE5DB42E-21A6-A5F4-9824-E073817944BD}"/>
              </a:ext>
            </a:extLst>
          </p:cNvPr>
          <p:cNvSpPr/>
          <p:nvPr/>
        </p:nvSpPr>
        <p:spPr>
          <a:xfrm>
            <a:off x="2280521" y="3406827"/>
            <a:ext cx="1970010" cy="429752"/>
          </a:xfrm>
          <a:prstGeom prst="roundRect">
            <a:avLst/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1CAD2400-9130-F760-FF11-04E27C1B41A0}"/>
              </a:ext>
            </a:extLst>
          </p:cNvPr>
          <p:cNvSpPr/>
          <p:nvPr/>
        </p:nvSpPr>
        <p:spPr>
          <a:xfrm>
            <a:off x="2162252" y="2919321"/>
            <a:ext cx="2206548" cy="429752"/>
          </a:xfrm>
          <a:prstGeom prst="roundRect">
            <a:avLst/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B455F9-D492-BD9D-26A7-37092C7C9E21}"/>
              </a:ext>
            </a:extLst>
          </p:cNvPr>
          <p:cNvSpPr txBox="1"/>
          <p:nvPr/>
        </p:nvSpPr>
        <p:spPr>
          <a:xfrm>
            <a:off x="2048045" y="2462773"/>
            <a:ext cx="2434962" cy="14157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핵</a:t>
            </a:r>
            <a:r>
              <a:rPr lang="en-US" altLang="ko-KR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/</a:t>
            </a:r>
            <a:r>
              <a:rPr lang="ko-KR" altLang="en-US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미사일 등</a:t>
            </a:r>
            <a:endParaRPr lang="en-US" altLang="ko-KR" sz="2800" spc="-5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3200" spc="-2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대량살상무</a:t>
            </a:r>
            <a:r>
              <a:rPr lang="ko-KR" altLang="en-US" sz="32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기</a:t>
            </a:r>
            <a:endParaRPr lang="en-US" altLang="ko-KR" sz="3200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3200" spc="-2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능력 고도화</a:t>
            </a:r>
          </a:p>
        </p:txBody>
      </p:sp>
      <p:sp>
        <p:nvSpPr>
          <p:cNvPr id="52" name="사각형: 둥근 모서리 51">
            <a:extLst>
              <a:ext uri="{FF2B5EF4-FFF2-40B4-BE49-F238E27FC236}">
                <a16:creationId xmlns:a16="http://schemas.microsoft.com/office/drawing/2014/main" id="{ACDB7968-2778-9A76-D702-493E198BFC4F}"/>
              </a:ext>
            </a:extLst>
          </p:cNvPr>
          <p:cNvSpPr/>
          <p:nvPr/>
        </p:nvSpPr>
        <p:spPr>
          <a:xfrm>
            <a:off x="1543088" y="5043814"/>
            <a:ext cx="3444876" cy="429752"/>
          </a:xfrm>
          <a:prstGeom prst="roundRect">
            <a:avLst/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id="{0BD6F69A-109D-C75F-5F16-7BCCF1C3D90F}"/>
              </a:ext>
            </a:extLst>
          </p:cNvPr>
          <p:cNvSpPr/>
          <p:nvPr/>
        </p:nvSpPr>
        <p:spPr>
          <a:xfrm>
            <a:off x="1238289" y="4552756"/>
            <a:ext cx="4054474" cy="429752"/>
          </a:xfrm>
          <a:prstGeom prst="roundRect">
            <a:avLst/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AD3B12-E21C-A3F5-D8BD-8AB64D616D09}"/>
              </a:ext>
            </a:extLst>
          </p:cNvPr>
          <p:cNvSpPr txBox="1"/>
          <p:nvPr/>
        </p:nvSpPr>
        <p:spPr>
          <a:xfrm>
            <a:off x="1242697" y="4515926"/>
            <a:ext cx="4045659" cy="14157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3200" spc="-2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‘조선민주주의인민공화국</a:t>
            </a:r>
            <a:endParaRPr lang="en-US" altLang="ko-KR" sz="3200" spc="-2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3200" spc="-2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핵무력정책에 대하여</a:t>
            </a:r>
            <a:r>
              <a:rPr lang="en-US" altLang="ko-KR" sz="3200" spc="-2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</a:p>
          <a:p>
            <a:pPr algn="ctr"/>
            <a:r>
              <a:rPr lang="ko-KR" altLang="en-US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법령 채택</a:t>
            </a:r>
            <a:r>
              <a:rPr lang="en-US" altLang="ko-KR" sz="16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(2022.9.8.)</a:t>
            </a:r>
            <a:endParaRPr lang="ko-KR" altLang="en-US" sz="2800" spc="-5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57" name="직선 연결선 56">
            <a:extLst>
              <a:ext uri="{FF2B5EF4-FFF2-40B4-BE49-F238E27FC236}">
                <a16:creationId xmlns:a16="http://schemas.microsoft.com/office/drawing/2014/main" id="{0A61624C-D5CA-B7AB-BA09-0A0253F0D029}"/>
              </a:ext>
            </a:extLst>
          </p:cNvPr>
          <p:cNvCxnSpPr>
            <a:cxnSpLocks/>
          </p:cNvCxnSpPr>
          <p:nvPr/>
        </p:nvCxnSpPr>
        <p:spPr>
          <a:xfrm>
            <a:off x="1169499" y="4197235"/>
            <a:ext cx="4192054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직선 화살표 연결선 59">
            <a:extLst>
              <a:ext uri="{FF2B5EF4-FFF2-40B4-BE49-F238E27FC236}">
                <a16:creationId xmlns:a16="http://schemas.microsoft.com/office/drawing/2014/main" id="{956880E8-6237-FB62-381C-B02B79F867EE}"/>
              </a:ext>
            </a:extLst>
          </p:cNvPr>
          <p:cNvCxnSpPr>
            <a:cxnSpLocks/>
          </p:cNvCxnSpPr>
          <p:nvPr/>
        </p:nvCxnSpPr>
        <p:spPr>
          <a:xfrm rot="5400000" flipV="1">
            <a:off x="8724890" y="3555160"/>
            <a:ext cx="432955" cy="0"/>
          </a:xfrm>
          <a:prstGeom prst="straightConnector1">
            <a:avLst/>
          </a:prstGeom>
          <a:ln cap="rnd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C9ADDAC4-CD86-4D12-B7DE-0A814099D865}"/>
              </a:ext>
            </a:extLst>
          </p:cNvPr>
          <p:cNvSpPr/>
          <p:nvPr/>
        </p:nvSpPr>
        <p:spPr>
          <a:xfrm>
            <a:off x="6504689" y="2067791"/>
            <a:ext cx="4873356" cy="1260500"/>
          </a:xfrm>
          <a:prstGeom prst="roundRect">
            <a:avLst>
              <a:gd name="adj" fmla="val 22382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E972361A-9991-F1D5-B00C-8A0443A0D6B6}"/>
              </a:ext>
            </a:extLst>
          </p:cNvPr>
          <p:cNvGrpSpPr/>
          <p:nvPr/>
        </p:nvGrpSpPr>
        <p:grpSpPr>
          <a:xfrm>
            <a:off x="6845340" y="4103842"/>
            <a:ext cx="4192054" cy="1980109"/>
            <a:chOff x="6845340" y="4018044"/>
            <a:chExt cx="4192054" cy="1980109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C243F15-80E4-6D49-4776-328075D3C3AC}"/>
                </a:ext>
              </a:extLst>
            </p:cNvPr>
            <p:cNvSpPr txBox="1"/>
            <p:nvPr/>
          </p:nvSpPr>
          <p:spPr>
            <a:xfrm>
              <a:off x="7701444" y="4018044"/>
              <a:ext cx="2479846" cy="83099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국제사회와 함께</a:t>
              </a:r>
            </a:p>
            <a:p>
              <a:pPr algn="ctr"/>
              <a:r>
                <a:rPr lang="ko-KR" altLang="en-US" sz="30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단호히 대응 필요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2ADABE7-3DB1-4662-9D4B-43FF04777D74}"/>
                </a:ext>
              </a:extLst>
            </p:cNvPr>
            <p:cNvSpPr txBox="1"/>
            <p:nvPr/>
          </p:nvSpPr>
          <p:spPr>
            <a:xfrm>
              <a:off x="6998527" y="5167156"/>
              <a:ext cx="3885680" cy="83099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30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북한이 대화와 협력의 길로</a:t>
              </a:r>
            </a:p>
            <a:p>
              <a:pPr algn="ctr"/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나올 수 있도록  유도</a:t>
              </a:r>
            </a:p>
          </p:txBody>
        </p: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8E1460EB-82BC-661D-9A91-524E80ACE2B4}"/>
                </a:ext>
              </a:extLst>
            </p:cNvPr>
            <p:cNvCxnSpPr>
              <a:cxnSpLocks/>
            </p:cNvCxnSpPr>
            <p:nvPr/>
          </p:nvCxnSpPr>
          <p:spPr>
            <a:xfrm>
              <a:off x="6845340" y="5008099"/>
              <a:ext cx="4192054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82CA096B-5173-5FE6-964C-2AE7AD436BF5}"/>
              </a:ext>
            </a:extLst>
          </p:cNvPr>
          <p:cNvGrpSpPr/>
          <p:nvPr/>
        </p:nvGrpSpPr>
        <p:grpSpPr>
          <a:xfrm>
            <a:off x="893281" y="277053"/>
            <a:ext cx="2350002" cy="662496"/>
            <a:chOff x="902807" y="211966"/>
            <a:chExt cx="2350002" cy="66249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0A77AAA-6B3B-9630-F545-AC0A0827ECF3}"/>
                </a:ext>
              </a:extLst>
            </p:cNvPr>
            <p:cNvSpPr txBox="1"/>
            <p:nvPr/>
          </p:nvSpPr>
          <p:spPr>
            <a:xfrm>
              <a:off x="902807" y="415169"/>
              <a:ext cx="2350002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북핵문제의 심화</a:t>
              </a:r>
              <a:endPara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3180F1C-FD2A-C3CA-33C3-7FC8DC16FA2D}"/>
                </a:ext>
              </a:extLst>
            </p:cNvPr>
            <p:cNvSpPr txBox="1"/>
            <p:nvPr/>
          </p:nvSpPr>
          <p:spPr>
            <a:xfrm>
              <a:off x="902807" y="211966"/>
              <a:ext cx="1716817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국제정세 및 통일환경의 변화</a:t>
              </a: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72BB936F-898A-838D-701F-9CA5F3287D7C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1" name="그래픽 10">
              <a:extLst>
                <a:ext uri="{FF2B5EF4-FFF2-40B4-BE49-F238E27FC236}">
                  <a16:creationId xmlns:a16="http://schemas.microsoft.com/office/drawing/2014/main" id="{86006FC2-9535-2DF6-AC70-B453171A71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9" name="그래픽 10">
              <a:extLst>
                <a:ext uri="{FF2B5EF4-FFF2-40B4-BE49-F238E27FC236}">
                  <a16:creationId xmlns:a16="http://schemas.microsoft.com/office/drawing/2014/main" id="{1DB7203A-8AB0-D7C5-175E-D3A138D4D269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646FF26-B1E4-B660-4E8D-079088038A1F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224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C01CEA-707F-3CF4-6F87-41D8B8384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7EBD655C-57D0-ABD2-DA5F-5B16690EC02A}"/>
              </a:ext>
            </a:extLst>
          </p:cNvPr>
          <p:cNvGrpSpPr/>
          <p:nvPr/>
        </p:nvGrpSpPr>
        <p:grpSpPr>
          <a:xfrm>
            <a:off x="766763" y="1319213"/>
            <a:ext cx="10658473" cy="381345"/>
            <a:chOff x="766763" y="1319213"/>
            <a:chExt cx="10658473" cy="381345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D2FDD789-39B2-3A8C-39C2-46DC41E0C3BA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1541DA5-92C5-3244-0B1E-83D6DE32792A}"/>
                </a:ext>
              </a:extLst>
            </p:cNvPr>
            <p:cNvSpPr txBox="1"/>
            <p:nvPr/>
          </p:nvSpPr>
          <p:spPr>
            <a:xfrm>
              <a:off x="886637" y="1356798"/>
              <a:ext cx="3045064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국제사회와의 협력을 위한 과제</a:t>
              </a: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AC7F25F2-9DA3-A074-AD40-5045D12354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D3315A10-63FD-1D9A-C09C-069CAC897464}"/>
              </a:ext>
            </a:extLst>
          </p:cNvPr>
          <p:cNvGrpSpPr/>
          <p:nvPr/>
        </p:nvGrpSpPr>
        <p:grpSpPr>
          <a:xfrm>
            <a:off x="779463" y="2533211"/>
            <a:ext cx="10651545" cy="3103470"/>
            <a:chOff x="779463" y="2533211"/>
            <a:chExt cx="10651545" cy="3103470"/>
          </a:xfrm>
        </p:grpSpPr>
        <p:sp>
          <p:nvSpPr>
            <p:cNvPr id="60" name="직사각형 59">
              <a:extLst>
                <a:ext uri="{FF2B5EF4-FFF2-40B4-BE49-F238E27FC236}">
                  <a16:creationId xmlns:a16="http://schemas.microsoft.com/office/drawing/2014/main" id="{DF073D54-A84A-41AF-D95B-9675864C2ACD}"/>
                </a:ext>
              </a:extLst>
            </p:cNvPr>
            <p:cNvSpPr/>
            <p:nvPr/>
          </p:nvSpPr>
          <p:spPr>
            <a:xfrm>
              <a:off x="1435102" y="3979302"/>
              <a:ext cx="9321798" cy="759612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화살표: 왼쪽/오른쪽 12">
              <a:extLst>
                <a:ext uri="{FF2B5EF4-FFF2-40B4-BE49-F238E27FC236}">
                  <a16:creationId xmlns:a16="http://schemas.microsoft.com/office/drawing/2014/main" id="{4CC23BDA-5E96-EB28-A8F9-B633A81F976D}"/>
                </a:ext>
              </a:extLst>
            </p:cNvPr>
            <p:cNvSpPr/>
            <p:nvPr/>
          </p:nvSpPr>
          <p:spPr>
            <a:xfrm>
              <a:off x="7536044" y="4206211"/>
              <a:ext cx="1199995" cy="305795"/>
            </a:xfrm>
            <a:prstGeom prst="leftRightArrow">
              <a:avLst>
                <a:gd name="adj1" fmla="val 54688"/>
                <a:gd name="adj2" fmla="val 61722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721941FF-8BD3-B02F-A6B9-0B17C4308AE5}"/>
                </a:ext>
              </a:extLst>
            </p:cNvPr>
            <p:cNvGrpSpPr/>
            <p:nvPr/>
          </p:nvGrpSpPr>
          <p:grpSpPr>
            <a:xfrm>
              <a:off x="779463" y="3094947"/>
              <a:ext cx="2528323" cy="2528323"/>
              <a:chOff x="779463" y="3036723"/>
              <a:chExt cx="2528323" cy="2528323"/>
            </a:xfrm>
          </p:grpSpPr>
          <p:sp>
            <p:nvSpPr>
              <p:cNvPr id="30" name="타원 29">
                <a:extLst>
                  <a:ext uri="{FF2B5EF4-FFF2-40B4-BE49-F238E27FC236}">
                    <a16:creationId xmlns:a16="http://schemas.microsoft.com/office/drawing/2014/main" id="{5888B31C-5A99-D4A7-D136-C729D2D6DB98}"/>
                  </a:ext>
                </a:extLst>
              </p:cNvPr>
              <p:cNvSpPr/>
              <p:nvPr/>
            </p:nvSpPr>
            <p:spPr>
              <a:xfrm>
                <a:off x="779463" y="3036723"/>
                <a:ext cx="2528323" cy="25283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id="{A6ED6DCB-01DF-D51F-C48E-3989589B2BCB}"/>
                  </a:ext>
                </a:extLst>
              </p:cNvPr>
              <p:cNvGrpSpPr/>
              <p:nvPr/>
            </p:nvGrpSpPr>
            <p:grpSpPr>
              <a:xfrm>
                <a:off x="1472121" y="3457603"/>
                <a:ext cx="1143006" cy="1686562"/>
                <a:chOff x="1472121" y="3377251"/>
                <a:chExt cx="1143006" cy="1686562"/>
              </a:xfrm>
            </p:grpSpPr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386444FB-E66E-4F76-3AF9-F8A10ED9A5EB}"/>
                    </a:ext>
                  </a:extLst>
                </p:cNvPr>
                <p:cNvSpPr txBox="1"/>
                <p:nvPr/>
              </p:nvSpPr>
              <p:spPr>
                <a:xfrm>
                  <a:off x="1734245" y="4635170"/>
                  <a:ext cx="618759" cy="42864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800" spc="-5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미국</a:t>
                  </a:r>
                </a:p>
              </p:txBody>
            </p:sp>
            <p:pic>
              <p:nvPicPr>
                <p:cNvPr id="44" name="그림 43" descr="미국 국기, 국기의 날(미국), 상징, 원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id="{C92C597B-E44B-87A3-6888-53DEA8C940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72121" y="3377251"/>
                  <a:ext cx="1143006" cy="1152148"/>
                </a:xfrm>
                <a:prstGeom prst="rect">
                  <a:avLst/>
                </a:prstGeom>
              </p:spPr>
            </p:pic>
          </p:grpSp>
          <p:sp>
            <p:nvSpPr>
              <p:cNvPr id="23" name="타원 22">
                <a:extLst>
                  <a:ext uri="{FF2B5EF4-FFF2-40B4-BE49-F238E27FC236}">
                    <a16:creationId xmlns:a16="http://schemas.microsoft.com/office/drawing/2014/main" id="{25224182-557A-6C60-3618-FA898ABA80BC}"/>
                  </a:ext>
                </a:extLst>
              </p:cNvPr>
              <p:cNvSpPr/>
              <p:nvPr/>
            </p:nvSpPr>
            <p:spPr>
              <a:xfrm>
                <a:off x="809101" y="3066361"/>
                <a:ext cx="2469047" cy="2469047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id="{7317C209-4DDB-FF9C-7436-1F6FCD1F724C}"/>
                </a:ext>
              </a:extLst>
            </p:cNvPr>
            <p:cNvGrpSpPr/>
            <p:nvPr/>
          </p:nvGrpSpPr>
          <p:grpSpPr>
            <a:xfrm>
              <a:off x="4841075" y="3081535"/>
              <a:ext cx="2528323" cy="2555146"/>
              <a:chOff x="2588506" y="3009900"/>
              <a:chExt cx="2528323" cy="2555146"/>
            </a:xfrm>
          </p:grpSpPr>
          <p:cxnSp>
            <p:nvCxnSpPr>
              <p:cNvPr id="14" name="직선 화살표 연결선 13">
                <a:extLst>
                  <a:ext uri="{FF2B5EF4-FFF2-40B4-BE49-F238E27FC236}">
                    <a16:creationId xmlns:a16="http://schemas.microsoft.com/office/drawing/2014/main" id="{53949A67-A7F7-631A-BAA0-F3F751130D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2667" y="3009900"/>
                <a:ext cx="0" cy="812800"/>
              </a:xfrm>
              <a:prstGeom prst="straightConnector1">
                <a:avLst/>
              </a:prstGeom>
              <a:ln w="3175">
                <a:solidFill>
                  <a:schemeClr val="tx1">
                    <a:lumMod val="85000"/>
                    <a:lumOff val="15000"/>
                  </a:schemeClr>
                </a:solidFill>
                <a:tailEnd type="oval" w="sm" len="sm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타원 35">
                <a:extLst>
                  <a:ext uri="{FF2B5EF4-FFF2-40B4-BE49-F238E27FC236}">
                    <a16:creationId xmlns:a16="http://schemas.microsoft.com/office/drawing/2014/main" id="{256E7904-9E26-1130-57AB-14C4C2E30598}"/>
                  </a:ext>
                </a:extLst>
              </p:cNvPr>
              <p:cNvSpPr/>
              <p:nvPr/>
            </p:nvSpPr>
            <p:spPr>
              <a:xfrm>
                <a:off x="2588506" y="3036723"/>
                <a:ext cx="2528323" cy="25283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7EB0370F-8CBE-8F9D-C019-3B2E82CD121D}"/>
                  </a:ext>
                </a:extLst>
              </p:cNvPr>
              <p:cNvSpPr txBox="1"/>
              <p:nvPr/>
            </p:nvSpPr>
            <p:spPr>
              <a:xfrm>
                <a:off x="3543288" y="4715522"/>
                <a:ext cx="618759" cy="4286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8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한국</a:t>
                </a:r>
              </a:p>
            </p:txBody>
          </p:sp>
          <p:sp>
            <p:nvSpPr>
              <p:cNvPr id="38" name="타원 37">
                <a:extLst>
                  <a:ext uri="{FF2B5EF4-FFF2-40B4-BE49-F238E27FC236}">
                    <a16:creationId xmlns:a16="http://schemas.microsoft.com/office/drawing/2014/main" id="{E011333D-2D33-7659-5F00-2602036B4F16}"/>
                  </a:ext>
                </a:extLst>
              </p:cNvPr>
              <p:cNvSpPr/>
              <p:nvPr/>
            </p:nvSpPr>
            <p:spPr>
              <a:xfrm>
                <a:off x="2618144" y="3066361"/>
                <a:ext cx="2469047" cy="2469047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51" name="그림 50" descr="공, 원, 로고, 상징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id="{7F10B1F8-BC14-A3BE-8B79-8196FC2126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76593" y="3457603"/>
                <a:ext cx="1152148" cy="1152148"/>
              </a:xfrm>
              <a:prstGeom prst="rect">
                <a:avLst/>
              </a:prstGeom>
            </p:spPr>
          </p:pic>
        </p:grpSp>
        <p:grpSp>
          <p:nvGrpSpPr>
            <p:cNvPr id="76" name="그룹 75">
              <a:extLst>
                <a:ext uri="{FF2B5EF4-FFF2-40B4-BE49-F238E27FC236}">
                  <a16:creationId xmlns:a16="http://schemas.microsoft.com/office/drawing/2014/main" id="{5ACAE974-8F69-0EAA-E8C1-FFFAF12CDA59}"/>
                </a:ext>
              </a:extLst>
            </p:cNvPr>
            <p:cNvGrpSpPr/>
            <p:nvPr/>
          </p:nvGrpSpPr>
          <p:grpSpPr>
            <a:xfrm>
              <a:off x="8902685" y="3094947"/>
              <a:ext cx="2528323" cy="2528323"/>
              <a:chOff x="7175992" y="5290108"/>
              <a:chExt cx="2528323" cy="2528323"/>
            </a:xfrm>
          </p:grpSpPr>
          <p:sp>
            <p:nvSpPr>
              <p:cNvPr id="62" name="타원 61">
                <a:extLst>
                  <a:ext uri="{FF2B5EF4-FFF2-40B4-BE49-F238E27FC236}">
                    <a16:creationId xmlns:a16="http://schemas.microsoft.com/office/drawing/2014/main" id="{8819CEBE-8DD2-977A-253B-B72B8B73EEE8}"/>
                  </a:ext>
                </a:extLst>
              </p:cNvPr>
              <p:cNvSpPr/>
              <p:nvPr/>
            </p:nvSpPr>
            <p:spPr>
              <a:xfrm>
                <a:off x="7175992" y="5290108"/>
                <a:ext cx="2528323" cy="25283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2726CD90-7E36-0249-617D-AA860CCEF537}"/>
                  </a:ext>
                </a:extLst>
              </p:cNvPr>
              <p:cNvSpPr txBox="1"/>
              <p:nvPr/>
            </p:nvSpPr>
            <p:spPr>
              <a:xfrm>
                <a:off x="7726016" y="6968907"/>
                <a:ext cx="1428275" cy="367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4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중국</a:t>
                </a:r>
                <a:r>
                  <a:rPr lang="en-US" altLang="ko-KR" sz="24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/</a:t>
                </a:r>
                <a:r>
                  <a:rPr lang="ko-KR" altLang="en-US" sz="24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러시아</a:t>
                </a:r>
              </a:p>
            </p:txBody>
          </p:sp>
          <p:sp>
            <p:nvSpPr>
              <p:cNvPr id="64" name="타원 63">
                <a:extLst>
                  <a:ext uri="{FF2B5EF4-FFF2-40B4-BE49-F238E27FC236}">
                    <a16:creationId xmlns:a16="http://schemas.microsoft.com/office/drawing/2014/main" id="{DF5F3ED4-7B27-31A2-3C09-F991A1EBE90A}"/>
                  </a:ext>
                </a:extLst>
              </p:cNvPr>
              <p:cNvSpPr/>
              <p:nvPr/>
            </p:nvSpPr>
            <p:spPr>
              <a:xfrm>
                <a:off x="7205630" y="5319746"/>
                <a:ext cx="2469047" cy="2469047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74" name="그룹 73">
                <a:extLst>
                  <a:ext uri="{FF2B5EF4-FFF2-40B4-BE49-F238E27FC236}">
                    <a16:creationId xmlns:a16="http://schemas.microsoft.com/office/drawing/2014/main" id="{399092F1-F415-0875-D8A2-686F4EFB8E4F}"/>
                  </a:ext>
                </a:extLst>
              </p:cNvPr>
              <p:cNvGrpSpPr/>
              <p:nvPr/>
            </p:nvGrpSpPr>
            <p:grpSpPr>
              <a:xfrm>
                <a:off x="7564395" y="5763359"/>
                <a:ext cx="1751517" cy="1047407"/>
                <a:chOff x="7547387" y="5710988"/>
                <a:chExt cx="1926669" cy="1152148"/>
              </a:xfrm>
            </p:grpSpPr>
            <p:pic>
              <p:nvPicPr>
                <p:cNvPr id="67" name="그림 66" descr="원, 상징, 별, 천문학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id="{FFE76050-40D9-A3A8-B827-FBBDE0BDA1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47387" y="5710988"/>
                  <a:ext cx="1161293" cy="1152144"/>
                </a:xfrm>
                <a:prstGeom prst="rect">
                  <a:avLst/>
                </a:prstGeom>
              </p:spPr>
            </p:pic>
            <p:pic>
              <p:nvPicPr>
                <p:cNvPr id="68" name="그림 67" descr="원, 다채로움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id="{25621E55-C107-33B3-B63B-935DE6970A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12763" y="5710988"/>
                  <a:ext cx="1161293" cy="1152148"/>
                </a:xfrm>
                <a:prstGeom prst="rect">
                  <a:avLst/>
                </a:prstGeom>
              </p:spPr>
            </p:pic>
          </p:grpSp>
        </p:grpSp>
        <p:sp>
          <p:nvSpPr>
            <p:cNvPr id="77" name="화살표: 왼쪽/오른쪽 76">
              <a:extLst>
                <a:ext uri="{FF2B5EF4-FFF2-40B4-BE49-F238E27FC236}">
                  <a16:creationId xmlns:a16="http://schemas.microsoft.com/office/drawing/2014/main" id="{B581A905-3A7D-06F9-A1D9-6B4137F997F8}"/>
                </a:ext>
              </a:extLst>
            </p:cNvPr>
            <p:cNvSpPr/>
            <p:nvPr/>
          </p:nvSpPr>
          <p:spPr>
            <a:xfrm>
              <a:off x="3474433" y="4206211"/>
              <a:ext cx="1199995" cy="305795"/>
            </a:xfrm>
            <a:prstGeom prst="leftRightArrow">
              <a:avLst>
                <a:gd name="adj1" fmla="val 54688"/>
                <a:gd name="adj2" fmla="val 61722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" name="직선 화살표 연결선 4">
              <a:extLst>
                <a:ext uri="{FF2B5EF4-FFF2-40B4-BE49-F238E27FC236}">
                  <a16:creationId xmlns:a16="http://schemas.microsoft.com/office/drawing/2014/main" id="{578B1045-574D-2C84-0537-7B8427681261}"/>
                </a:ext>
              </a:extLst>
            </p:cNvPr>
            <p:cNvCxnSpPr>
              <a:cxnSpLocks/>
            </p:cNvCxnSpPr>
            <p:nvPr/>
          </p:nvCxnSpPr>
          <p:spPr>
            <a:xfrm>
              <a:off x="4074430" y="3303096"/>
              <a:ext cx="0" cy="812800"/>
            </a:xfrm>
            <a:prstGeom prst="straightConnector1">
              <a:avLst/>
            </a:prstGeom>
            <a:ln w="3175">
              <a:solidFill>
                <a:schemeClr val="tx1">
                  <a:lumMod val="85000"/>
                  <a:lumOff val="15000"/>
                </a:schemeClr>
              </a:solidFill>
              <a:tailEnd type="oval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사각형: 둥근 모서리 51">
              <a:extLst>
                <a:ext uri="{FF2B5EF4-FFF2-40B4-BE49-F238E27FC236}">
                  <a16:creationId xmlns:a16="http://schemas.microsoft.com/office/drawing/2014/main" id="{3B5EAD82-56DD-3FA2-1C6C-7D0978986492}"/>
                </a:ext>
              </a:extLst>
            </p:cNvPr>
            <p:cNvSpPr/>
            <p:nvPr/>
          </p:nvSpPr>
          <p:spPr>
            <a:xfrm>
              <a:off x="2971142" y="3029360"/>
              <a:ext cx="2206576" cy="394260"/>
            </a:xfrm>
            <a:prstGeom prst="roundRect">
              <a:avLst>
                <a:gd name="adj" fmla="val 14251"/>
              </a:avLst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4C21974-4110-DB85-EF9D-50355AA43542}"/>
                </a:ext>
              </a:extLst>
            </p:cNvPr>
            <p:cNvSpPr txBox="1"/>
            <p:nvPr/>
          </p:nvSpPr>
          <p:spPr>
            <a:xfrm>
              <a:off x="3000418" y="2995657"/>
              <a:ext cx="2148024" cy="461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30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협력 외교 중요</a:t>
              </a:r>
            </a:p>
          </p:txBody>
        </p:sp>
        <p:cxnSp>
          <p:nvCxnSpPr>
            <p:cNvPr id="10" name="직선 화살표 연결선 9">
              <a:extLst>
                <a:ext uri="{FF2B5EF4-FFF2-40B4-BE49-F238E27FC236}">
                  <a16:creationId xmlns:a16="http://schemas.microsoft.com/office/drawing/2014/main" id="{DF25E3B0-FA0C-C317-8415-42E70661DC27}"/>
                </a:ext>
              </a:extLst>
            </p:cNvPr>
            <p:cNvCxnSpPr>
              <a:cxnSpLocks/>
            </p:cNvCxnSpPr>
            <p:nvPr/>
          </p:nvCxnSpPr>
          <p:spPr>
            <a:xfrm>
              <a:off x="8136042" y="3303096"/>
              <a:ext cx="0" cy="812800"/>
            </a:xfrm>
            <a:prstGeom prst="straightConnector1">
              <a:avLst/>
            </a:prstGeom>
            <a:ln w="3175">
              <a:solidFill>
                <a:schemeClr val="tx1">
                  <a:lumMod val="85000"/>
                  <a:lumOff val="15000"/>
                </a:schemeClr>
              </a:solidFill>
              <a:tailEnd type="oval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사각형: 둥근 모서리 40">
              <a:extLst>
                <a:ext uri="{FF2B5EF4-FFF2-40B4-BE49-F238E27FC236}">
                  <a16:creationId xmlns:a16="http://schemas.microsoft.com/office/drawing/2014/main" id="{4D427B5B-08E0-8BBB-AEA1-BCC3138A6E3E}"/>
                </a:ext>
              </a:extLst>
            </p:cNvPr>
            <p:cNvSpPr/>
            <p:nvPr/>
          </p:nvSpPr>
          <p:spPr>
            <a:xfrm>
              <a:off x="7392811" y="3029360"/>
              <a:ext cx="1486462" cy="394260"/>
            </a:xfrm>
            <a:prstGeom prst="roundRect">
              <a:avLst>
                <a:gd name="adj" fmla="val 14251"/>
              </a:avLst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AC80040-A7E2-C92A-6C76-320096F39CA7}"/>
                </a:ext>
              </a:extLst>
            </p:cNvPr>
            <p:cNvSpPr txBox="1"/>
            <p:nvPr/>
          </p:nvSpPr>
          <p:spPr>
            <a:xfrm>
              <a:off x="7433125" y="2533211"/>
              <a:ext cx="1405834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br>
                <a:rPr lang="en-US" altLang="ko-KR" sz="30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</a:br>
              <a:r>
                <a:rPr lang="ko-KR" altLang="en-US" sz="30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관계 개선</a:t>
              </a: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1E698E84-8756-52CC-0A5F-DB68822D118B}"/>
              </a:ext>
            </a:extLst>
          </p:cNvPr>
          <p:cNvGrpSpPr/>
          <p:nvPr/>
        </p:nvGrpSpPr>
        <p:grpSpPr>
          <a:xfrm>
            <a:off x="893281" y="277053"/>
            <a:ext cx="5820504" cy="662496"/>
            <a:chOff x="902807" y="211966"/>
            <a:chExt cx="5820504" cy="66249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106D128-DDFF-D6C5-D596-106213A06984}"/>
                </a:ext>
              </a:extLst>
            </p:cNvPr>
            <p:cNvSpPr txBox="1"/>
            <p:nvPr/>
          </p:nvSpPr>
          <p:spPr>
            <a:xfrm>
              <a:off x="902807" y="415169"/>
              <a:ext cx="5820504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통일환경 조성을 위한 국제사회와의 협력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602241A-C619-A82C-0C37-16BCD60EBE0E}"/>
                </a:ext>
              </a:extLst>
            </p:cNvPr>
            <p:cNvSpPr txBox="1"/>
            <p:nvPr/>
          </p:nvSpPr>
          <p:spPr>
            <a:xfrm>
              <a:off x="902807" y="211966"/>
              <a:ext cx="1716817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국제정세 및 통일환경의 변화</a:t>
              </a: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38124785-46AF-454A-A9CF-F08347C7D23D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9" name="그래픽 18">
              <a:extLst>
                <a:ext uri="{FF2B5EF4-FFF2-40B4-BE49-F238E27FC236}">
                  <a16:creationId xmlns:a16="http://schemas.microsoft.com/office/drawing/2014/main" id="{A8FFCD61-37FA-08AE-8A69-7CA36262D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0" name="그래픽 10">
              <a:extLst>
                <a:ext uri="{FF2B5EF4-FFF2-40B4-BE49-F238E27FC236}">
                  <a16:creationId xmlns:a16="http://schemas.microsoft.com/office/drawing/2014/main" id="{AD1066FA-317D-4717-AD0B-DC5693E2F6F6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0D6D9A2-D85D-B58D-A27B-0C44A381A4D0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055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E70C8-8A75-BFBA-8839-68AAB20D4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3FB5C32B-BD15-74A7-E11A-4408826D24D2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33000">
                <a:srgbClr val="6569B3"/>
              </a:gs>
              <a:gs pos="81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60DD4C-4483-64C8-1097-6B686EAFDFDD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03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FF67D556-3866-89F0-0989-DC53B14540A9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0EB2264D-073C-7403-EA28-9215CE830B7F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그래픽 1">
            <a:extLst>
              <a:ext uri="{FF2B5EF4-FFF2-40B4-BE49-F238E27FC236}">
                <a16:creationId xmlns:a16="http://schemas.microsoft.com/office/drawing/2014/main" id="{6B488724-A27B-C7CF-8355-D16178AA4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6AEF13-1A08-31E8-F254-048BF92A23C8}"/>
              </a:ext>
            </a:extLst>
          </p:cNvPr>
          <p:cNvSpPr txBox="1"/>
          <p:nvPr/>
        </p:nvSpPr>
        <p:spPr>
          <a:xfrm>
            <a:off x="952055" y="2311771"/>
            <a:ext cx="3773469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남북관계 및</a:t>
            </a:r>
            <a:endParaRPr lang="en-US" altLang="ko-KR" sz="6600" spc="-700" dirty="0">
              <a:latin typeface="에스코어 드림 6 Bold" panose="020B0703030302020204" pitchFamily="34" charset="-127"/>
              <a:ea typeface="에스코어 드림 6 Bold" panose="020B0703030302020204" pitchFamily="34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6600" spc="-650" dirty="0">
                <a:solidFill>
                  <a:srgbClr val="282154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통일방안</a:t>
            </a: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AEB20045-7D8B-6582-7407-EAEECC01A643}"/>
              </a:ext>
            </a:extLst>
          </p:cNvPr>
          <p:cNvSpPr/>
          <p:nvPr/>
        </p:nvSpPr>
        <p:spPr>
          <a:xfrm>
            <a:off x="3936843" y="4171950"/>
            <a:ext cx="184150" cy="184150"/>
          </a:xfrm>
          <a:prstGeom prst="ellipse">
            <a:avLst/>
          </a:prstGeom>
          <a:solidFill>
            <a:srgbClr val="282154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42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8AD9B-FEEF-979F-6081-CCFA51BC7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>
            <a:extLst>
              <a:ext uri="{FF2B5EF4-FFF2-40B4-BE49-F238E27FC236}">
                <a16:creationId xmlns:a16="http://schemas.microsoft.com/office/drawing/2014/main" id="{AF4D111D-A9DC-A13D-AEAA-0FE92E4D95B0}"/>
              </a:ext>
            </a:extLst>
          </p:cNvPr>
          <p:cNvGrpSpPr/>
          <p:nvPr/>
        </p:nvGrpSpPr>
        <p:grpSpPr>
          <a:xfrm>
            <a:off x="893281" y="277053"/>
            <a:ext cx="2350002" cy="662496"/>
            <a:chOff x="902807" y="211966"/>
            <a:chExt cx="2350002" cy="66249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40BCF41-0B89-1B27-F4BB-81736E3F4F37}"/>
                </a:ext>
              </a:extLst>
            </p:cNvPr>
            <p:cNvSpPr txBox="1"/>
            <p:nvPr/>
          </p:nvSpPr>
          <p:spPr>
            <a:xfrm>
              <a:off x="902807" y="415169"/>
              <a:ext cx="2350002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남북관계의 변화</a:t>
              </a:r>
              <a:endParaRPr lang="en-US" altLang="ko-KR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15691AD-A8F1-D9BB-130E-8AFDBDC6828B}"/>
                </a:ext>
              </a:extLst>
            </p:cNvPr>
            <p:cNvSpPr txBox="1"/>
            <p:nvPr/>
          </p:nvSpPr>
          <p:spPr>
            <a:xfrm>
              <a:off x="902807" y="211966"/>
              <a:ext cx="1245534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남북관계와 통일정책</a:t>
              </a: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F7CB2787-FBB1-658A-2710-B00D3E0EE6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85" name="사각형: 둥근 모서리 84">
            <a:extLst>
              <a:ext uri="{FF2B5EF4-FFF2-40B4-BE49-F238E27FC236}">
                <a16:creationId xmlns:a16="http://schemas.microsoft.com/office/drawing/2014/main" id="{795642F0-DE78-64E0-1397-BC7808659C6B}"/>
              </a:ext>
            </a:extLst>
          </p:cNvPr>
          <p:cNvSpPr/>
          <p:nvPr/>
        </p:nvSpPr>
        <p:spPr>
          <a:xfrm rot="16200000">
            <a:off x="5140390" y="60276"/>
            <a:ext cx="1930269" cy="10648950"/>
          </a:xfrm>
          <a:prstGeom prst="roundRect">
            <a:avLst>
              <a:gd name="adj" fmla="val 19153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62" name="그룹 61">
            <a:extLst>
              <a:ext uri="{FF2B5EF4-FFF2-40B4-BE49-F238E27FC236}">
                <a16:creationId xmlns:a16="http://schemas.microsoft.com/office/drawing/2014/main" id="{D096E0B9-F2D4-33EA-6C5A-282EBBC22BE1}"/>
              </a:ext>
            </a:extLst>
          </p:cNvPr>
          <p:cNvGrpSpPr/>
          <p:nvPr/>
        </p:nvGrpSpPr>
        <p:grpSpPr>
          <a:xfrm>
            <a:off x="4412005" y="4519477"/>
            <a:ext cx="3383632" cy="1757284"/>
            <a:chOff x="7929695" y="4519477"/>
            <a:chExt cx="3383632" cy="1757284"/>
          </a:xfrm>
        </p:grpSpPr>
        <p:pic>
          <p:nvPicPr>
            <p:cNvPr id="88" name="그림 87" descr="야외, 건물, 하늘, 나무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D224F49B-F69D-E25D-DD7C-DF3FA0A4C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458" b="3258"/>
            <a:stretch/>
          </p:blipFill>
          <p:spPr>
            <a:xfrm>
              <a:off x="7929695" y="4519477"/>
              <a:ext cx="3383632" cy="1394814"/>
            </a:xfrm>
            <a:prstGeom prst="roundRect">
              <a:avLst>
                <a:gd name="adj" fmla="val 1485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634FCDA-6EA4-A4F5-A828-C5CC7711D367}"/>
                </a:ext>
              </a:extLst>
            </p:cNvPr>
            <p:cNvSpPr txBox="1"/>
            <p:nvPr/>
          </p:nvSpPr>
          <p:spPr>
            <a:xfrm>
              <a:off x="7976830" y="5999762"/>
              <a:ext cx="3289363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pc="-8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개성공단 내 </a:t>
              </a:r>
              <a:r>
                <a:rPr lang="ko-KR" altLang="en-US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남북공동연락사무소 폭파</a:t>
              </a: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0562E887-9EDC-E660-82CE-AF92AAB50912}"/>
              </a:ext>
            </a:extLst>
          </p:cNvPr>
          <p:cNvSpPr txBox="1"/>
          <p:nvPr/>
        </p:nvSpPr>
        <p:spPr>
          <a:xfrm>
            <a:off x="3695504" y="3964002"/>
            <a:ext cx="4800994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강경한 태도로 </a:t>
            </a:r>
            <a:r>
              <a:rPr lang="ko-KR" altLang="en-US" sz="2400" spc="-50" dirty="0">
                <a:solidFill>
                  <a:srgbClr val="282154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다시 어려워진 관계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E2CF767-1F24-60F5-1D2E-1DF3400F098A}"/>
              </a:ext>
            </a:extLst>
          </p:cNvPr>
          <p:cNvSpPr txBox="1"/>
          <p:nvPr/>
        </p:nvSpPr>
        <p:spPr>
          <a:xfrm>
            <a:off x="9661887" y="6511489"/>
            <a:ext cx="1768113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ko-KR" sz="600" spc="-10" dirty="0">
                <a:solidFill>
                  <a:schemeClr val="bg1">
                    <a:lumMod val="8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https://www.bbc.com/korean/news-53075508</a:t>
            </a:r>
            <a:endParaRPr lang="ko-KR" altLang="en-US" sz="600" spc="-10" dirty="0">
              <a:solidFill>
                <a:schemeClr val="bg1">
                  <a:lumMod val="85000"/>
                </a:schemeClr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A58E8E2-9298-E776-261F-0F1360F45B82}"/>
              </a:ext>
            </a:extLst>
          </p:cNvPr>
          <p:cNvSpPr txBox="1"/>
          <p:nvPr/>
        </p:nvSpPr>
        <p:spPr>
          <a:xfrm>
            <a:off x="9328142" y="6625698"/>
            <a:ext cx="210185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ko-KR" sz="600" spc="-10" dirty="0">
                <a:solidFill>
                  <a:schemeClr val="bg1">
                    <a:lumMod val="8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https://www.fnnews.com/news/202304101724070813</a:t>
            </a:r>
            <a:endParaRPr lang="ko-KR" altLang="en-US" sz="600" spc="-10" dirty="0">
              <a:solidFill>
                <a:schemeClr val="bg1">
                  <a:lumMod val="85000"/>
                </a:schemeClr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2A09D7A3-CD2B-6C41-3529-707A8A9530CA}"/>
              </a:ext>
            </a:extLst>
          </p:cNvPr>
          <p:cNvGrpSpPr/>
          <p:nvPr/>
        </p:nvGrpSpPr>
        <p:grpSpPr>
          <a:xfrm>
            <a:off x="768616" y="1252666"/>
            <a:ext cx="5154664" cy="2244107"/>
            <a:chOff x="768616" y="4097367"/>
            <a:chExt cx="5154664" cy="2244107"/>
          </a:xfrm>
        </p:grpSpPr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5E7BE5D2-D9A2-1EDB-0714-B5E09CCD8CEE}"/>
                </a:ext>
              </a:extLst>
            </p:cNvPr>
            <p:cNvGrpSpPr/>
            <p:nvPr/>
          </p:nvGrpSpPr>
          <p:grpSpPr>
            <a:xfrm>
              <a:off x="768616" y="4552982"/>
              <a:ext cx="5154664" cy="1788492"/>
              <a:chOff x="768616" y="4552982"/>
              <a:chExt cx="5154664" cy="1788492"/>
            </a:xfrm>
          </p:grpSpPr>
          <p:sp>
            <p:nvSpPr>
              <p:cNvPr id="27" name="사각형: 둥근 모서리 26">
                <a:extLst>
                  <a:ext uri="{FF2B5EF4-FFF2-40B4-BE49-F238E27FC236}">
                    <a16:creationId xmlns:a16="http://schemas.microsoft.com/office/drawing/2014/main" id="{B2962C31-B8D0-A5A7-3D72-4A47531FC030}"/>
                  </a:ext>
                </a:extLst>
              </p:cNvPr>
              <p:cNvSpPr/>
              <p:nvPr/>
            </p:nvSpPr>
            <p:spPr>
              <a:xfrm rot="16200000">
                <a:off x="2451702" y="2869896"/>
                <a:ext cx="1788492" cy="5154664"/>
              </a:xfrm>
              <a:prstGeom prst="roundRect">
                <a:avLst>
                  <a:gd name="adj" fmla="val 1382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28" name="그림 27" descr="하늘, 야외, 물, 구름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id="{BD8D0960-B4CF-DB3C-485C-8CD61E1564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71092" y="4603780"/>
                <a:ext cx="2504168" cy="1365910"/>
              </a:xfrm>
              <a:prstGeom prst="roundRect">
                <a:avLst>
                  <a:gd name="adj" fmla="val 13871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pic>
            <p:nvPicPr>
              <p:cNvPr id="29" name="그림 28" descr="교통, 배, 선박, 야외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id="{76845D0E-9876-3E00-B773-3CCB596629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6636" y="4603781"/>
                <a:ext cx="2504168" cy="1365909"/>
              </a:xfrm>
              <a:prstGeom prst="roundRect">
                <a:avLst>
                  <a:gd name="adj" fmla="val 14708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0E5B854-17B8-CA7D-C5D2-B2D269FAAF92}"/>
                </a:ext>
              </a:extLst>
            </p:cNvPr>
            <p:cNvSpPr txBox="1"/>
            <p:nvPr/>
          </p:nvSpPr>
          <p:spPr>
            <a:xfrm>
              <a:off x="2227052" y="4097367"/>
              <a:ext cx="2237793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400" spc="-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갈등과 긴장</a:t>
              </a:r>
              <a:r>
                <a:rPr lang="ko-KR" altLang="en-US" sz="24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의 관계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0F6C4EA-72E4-B54E-7D26-F43717D9D36D}"/>
              </a:ext>
            </a:extLst>
          </p:cNvPr>
          <p:cNvSpPr txBox="1"/>
          <p:nvPr/>
        </p:nvSpPr>
        <p:spPr>
          <a:xfrm>
            <a:off x="1612666" y="3194373"/>
            <a:ext cx="9121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천안함</a:t>
            </a:r>
            <a:r>
              <a:rPr lang="ko-KR" altLang="en-US" sz="16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사건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33C8FE-48CA-65ED-6516-4266ED80BC0B}"/>
              </a:ext>
            </a:extLst>
          </p:cNvPr>
          <p:cNvSpPr txBox="1"/>
          <p:nvPr/>
        </p:nvSpPr>
        <p:spPr>
          <a:xfrm>
            <a:off x="4167122" y="3194373"/>
            <a:ext cx="9121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연평도</a:t>
            </a:r>
            <a:r>
              <a:rPr lang="ko-KR" altLang="en-US" sz="16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포격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9657E9-D2AF-8308-B7E9-0C25AD7203E9}"/>
              </a:ext>
            </a:extLst>
          </p:cNvPr>
          <p:cNvSpPr txBox="1"/>
          <p:nvPr/>
        </p:nvSpPr>
        <p:spPr>
          <a:xfrm>
            <a:off x="7735651" y="1252666"/>
            <a:ext cx="223779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50" dirty="0">
                <a:solidFill>
                  <a:srgbClr val="282154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대화와 협력</a:t>
            </a:r>
            <a:r>
              <a:rPr lang="ko-KR" altLang="en-US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의 관계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E148A2C-DDE0-69B2-B0D0-B2DEC256D5DC}"/>
              </a:ext>
            </a:extLst>
          </p:cNvPr>
          <p:cNvSpPr/>
          <p:nvPr/>
        </p:nvSpPr>
        <p:spPr>
          <a:xfrm rot="16200000">
            <a:off x="7960301" y="25195"/>
            <a:ext cx="1788492" cy="5154664"/>
          </a:xfrm>
          <a:prstGeom prst="roundRect">
            <a:avLst>
              <a:gd name="adj" fmla="val 1382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9" name="그림 18" descr="사람, 의류, 야외, 인간의 얼굴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97EE6E7F-8C40-7ABC-E9A9-F4AB1D7841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235" y="1759080"/>
            <a:ext cx="2504168" cy="1365910"/>
          </a:xfrm>
          <a:prstGeom prst="roundRect">
            <a:avLst>
              <a:gd name="adj" fmla="val 1417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1F7C0AD-E9BD-A3A2-A835-07C005AEC67F}"/>
              </a:ext>
            </a:extLst>
          </p:cNvPr>
          <p:cNvSpPr txBox="1"/>
          <p:nvPr/>
        </p:nvSpPr>
        <p:spPr>
          <a:xfrm>
            <a:off x="7033901" y="3194373"/>
            <a:ext cx="108683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이산가족 </a:t>
            </a:r>
            <a:r>
              <a:rPr lang="ko-KR" altLang="en-US" sz="16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상봉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E92C198-7CD3-D6CE-6BFB-20413B324528}"/>
              </a:ext>
            </a:extLst>
          </p:cNvPr>
          <p:cNvSpPr txBox="1"/>
          <p:nvPr/>
        </p:nvSpPr>
        <p:spPr>
          <a:xfrm>
            <a:off x="9782320" y="3194373"/>
            <a:ext cx="6989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체육협력</a:t>
            </a:r>
            <a:endParaRPr lang="ko-KR" altLang="en-US" sz="1600" spc="-5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AA6805-37C4-C147-C5B4-9A1DD0863F4C}"/>
              </a:ext>
            </a:extLst>
          </p:cNvPr>
          <p:cNvSpPr txBox="1"/>
          <p:nvPr/>
        </p:nvSpPr>
        <p:spPr>
          <a:xfrm>
            <a:off x="8988626" y="3557732"/>
            <a:ext cx="244137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ko-KR" altLang="en-US" sz="600" spc="-10" dirty="0">
                <a:solidFill>
                  <a:schemeClr val="bg1">
                    <a:lumMod val="8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출처 </a:t>
            </a:r>
            <a:r>
              <a:rPr lang="en-US" altLang="ko-KR" sz="600" spc="-10" dirty="0">
                <a:solidFill>
                  <a:schemeClr val="bg1">
                    <a:lumMod val="8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: https://www.kmib.co.kr/article/view.asp?arcid=0012041734</a:t>
            </a:r>
            <a:endParaRPr lang="ko-KR" altLang="en-US" sz="600" spc="-10" dirty="0">
              <a:solidFill>
                <a:schemeClr val="bg1">
                  <a:lumMod val="85000"/>
                </a:schemeClr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81BD2994-A0E9-72B6-22EB-78862E332AB1}"/>
              </a:ext>
            </a:extLst>
          </p:cNvPr>
          <p:cNvGrpSpPr/>
          <p:nvPr/>
        </p:nvGrpSpPr>
        <p:grpSpPr>
          <a:xfrm rot="10800000">
            <a:off x="5883871" y="3444567"/>
            <a:ext cx="424259" cy="424259"/>
            <a:chOff x="5839323" y="3834054"/>
            <a:chExt cx="513354" cy="513354"/>
          </a:xfrm>
        </p:grpSpPr>
        <p:sp>
          <p:nvSpPr>
            <p:cNvPr id="41" name="타원 40">
              <a:extLst>
                <a:ext uri="{FF2B5EF4-FFF2-40B4-BE49-F238E27FC236}">
                  <a16:creationId xmlns:a16="http://schemas.microsoft.com/office/drawing/2014/main" id="{A648558B-F7EA-D8D3-30C3-F96934E33E93}"/>
                </a:ext>
              </a:extLst>
            </p:cNvPr>
            <p:cNvSpPr/>
            <p:nvPr/>
          </p:nvSpPr>
          <p:spPr>
            <a:xfrm rot="10800000">
              <a:off x="5839323" y="3834054"/>
              <a:ext cx="513354" cy="513354"/>
            </a:xfrm>
            <a:prstGeom prst="ellipse">
              <a:avLst/>
            </a:prstGeom>
            <a:solidFill>
              <a:srgbClr val="282154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2" name="그룹 41">
              <a:extLst>
                <a:ext uri="{FF2B5EF4-FFF2-40B4-BE49-F238E27FC236}">
                  <a16:creationId xmlns:a16="http://schemas.microsoft.com/office/drawing/2014/main" id="{31D1B13D-C4D2-FBED-B401-82540C8C0F6A}"/>
                </a:ext>
              </a:extLst>
            </p:cNvPr>
            <p:cNvGrpSpPr/>
            <p:nvPr/>
          </p:nvGrpSpPr>
          <p:grpSpPr>
            <a:xfrm rot="10800000">
              <a:off x="5963921" y="4006970"/>
              <a:ext cx="264158" cy="129422"/>
              <a:chOff x="8787680" y="4841142"/>
              <a:chExt cx="157723" cy="77274"/>
            </a:xfrm>
          </p:grpSpPr>
          <p:cxnSp>
            <p:nvCxnSpPr>
              <p:cNvPr id="44" name="직선 연결선 43">
                <a:extLst>
                  <a:ext uri="{FF2B5EF4-FFF2-40B4-BE49-F238E27FC236}">
                    <a16:creationId xmlns:a16="http://schemas.microsoft.com/office/drawing/2014/main" id="{42D3C55F-2C04-9061-1292-938FE02622C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연결선 48">
                <a:extLst>
                  <a:ext uri="{FF2B5EF4-FFF2-40B4-BE49-F238E27FC236}">
                    <a16:creationId xmlns:a16="http://schemas.microsoft.com/office/drawing/2014/main" id="{34EA59BB-DF3C-0A9D-F72B-03FCC37EAD3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303AF7B6-D795-9083-C9BA-EB7861351351}"/>
              </a:ext>
            </a:extLst>
          </p:cNvPr>
          <p:cNvGrpSpPr/>
          <p:nvPr/>
        </p:nvGrpSpPr>
        <p:grpSpPr>
          <a:xfrm>
            <a:off x="7929695" y="4519477"/>
            <a:ext cx="3383632" cy="1757284"/>
            <a:chOff x="894315" y="4519477"/>
            <a:chExt cx="3383632" cy="1757284"/>
          </a:xfrm>
        </p:grpSpPr>
        <p:pic>
          <p:nvPicPr>
            <p:cNvPr id="54" name="그림 53" descr="카민, 국기, 그래픽, 레드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103518BE-68B9-681C-C9E5-057682CD2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84"/>
            <a:stretch/>
          </p:blipFill>
          <p:spPr>
            <a:xfrm>
              <a:off x="894315" y="4519477"/>
              <a:ext cx="3383632" cy="1394814"/>
            </a:xfrm>
            <a:prstGeom prst="roundRect">
              <a:avLst>
                <a:gd name="adj" fmla="val 1694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42C7E65-8E98-D394-3527-4B3AF9FE9DBC}"/>
                </a:ext>
              </a:extLst>
            </p:cNvPr>
            <p:cNvSpPr txBox="1"/>
            <p:nvPr/>
          </p:nvSpPr>
          <p:spPr>
            <a:xfrm>
              <a:off x="1895237" y="5999762"/>
              <a:ext cx="1381789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‘두 국가론’</a:t>
              </a:r>
              <a:r>
                <a:rPr lang="ko-KR" altLang="en-US" spc="-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등장</a:t>
              </a:r>
            </a:p>
          </p:txBody>
        </p:sp>
      </p:grpSp>
      <p:grpSp>
        <p:nvGrpSpPr>
          <p:cNvPr id="59" name="그룹 58">
            <a:extLst>
              <a:ext uri="{FF2B5EF4-FFF2-40B4-BE49-F238E27FC236}">
                <a16:creationId xmlns:a16="http://schemas.microsoft.com/office/drawing/2014/main" id="{C2EEA756-1A0F-6694-BCBC-6859443015C4}"/>
              </a:ext>
            </a:extLst>
          </p:cNvPr>
          <p:cNvGrpSpPr/>
          <p:nvPr/>
        </p:nvGrpSpPr>
        <p:grpSpPr>
          <a:xfrm>
            <a:off x="894315" y="4519477"/>
            <a:ext cx="3383632" cy="1757284"/>
            <a:chOff x="4412005" y="4519477"/>
            <a:chExt cx="3383632" cy="1757284"/>
          </a:xfrm>
        </p:grpSpPr>
        <p:pic>
          <p:nvPicPr>
            <p:cNvPr id="60" name="그림 59" descr="전자제품, 유선 전화, 전화, 케이블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28BA7697-D89A-6570-4CB2-ACCD52499B9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756" b="11669"/>
            <a:stretch/>
          </p:blipFill>
          <p:spPr>
            <a:xfrm>
              <a:off x="4412005" y="4519477"/>
              <a:ext cx="3383632" cy="1394814"/>
            </a:xfrm>
            <a:prstGeom prst="roundRect">
              <a:avLst>
                <a:gd name="adj" fmla="val 17636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72F739E1-358A-BBDA-97B6-F18362062657}"/>
                </a:ext>
              </a:extLst>
            </p:cNvPr>
            <p:cNvSpPr txBox="1"/>
            <p:nvPr/>
          </p:nvSpPr>
          <p:spPr>
            <a:xfrm>
              <a:off x="5588456" y="5999762"/>
              <a:ext cx="1030731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pc="-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통신선 </a:t>
              </a:r>
              <a:r>
                <a:rPr lang="ko-KR" altLang="en-US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차단</a:t>
              </a: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4A456E74-B761-0E25-C184-58EA796BEEF1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4" name="그래픽 3">
              <a:extLst>
                <a:ext uri="{FF2B5EF4-FFF2-40B4-BE49-F238E27FC236}">
                  <a16:creationId xmlns:a16="http://schemas.microsoft.com/office/drawing/2014/main" id="{B1DC67B1-C9EA-15B0-8877-6572ECDEF6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5" name="그래픽 10">
              <a:extLst>
                <a:ext uri="{FF2B5EF4-FFF2-40B4-BE49-F238E27FC236}">
                  <a16:creationId xmlns:a16="http://schemas.microsoft.com/office/drawing/2014/main" id="{7238DBEA-0914-7EE5-8103-8023FEBABFE4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3DAABA1-3D83-3383-A883-0E581F6CFC93}"/>
                </a:ext>
              </a:extLst>
            </p:cNvPr>
            <p:cNvSpPr txBox="1"/>
            <p:nvPr/>
          </p:nvSpPr>
          <p:spPr>
            <a:xfrm>
              <a:off x="240380" y="310037"/>
              <a:ext cx="407163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03</a:t>
              </a:r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62366EC4-3E19-ACF7-1358-C17AF13B661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" b="273"/>
          <a:stretch/>
        </p:blipFill>
        <p:spPr>
          <a:xfrm>
            <a:off x="8879690" y="1759079"/>
            <a:ext cx="2504168" cy="1362170"/>
          </a:xfrm>
          <a:prstGeom prst="roundRect">
            <a:avLst>
              <a:gd name="adj" fmla="val 1372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98BB79-915B-3B65-98B5-7C7C58194DE3}"/>
              </a:ext>
            </a:extLst>
          </p:cNvPr>
          <p:cNvSpPr txBox="1"/>
          <p:nvPr/>
        </p:nvSpPr>
        <p:spPr>
          <a:xfrm>
            <a:off x="11265209" y="6384521"/>
            <a:ext cx="164790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ko-KR" altLang="en-US" sz="600" spc="-10" dirty="0">
                <a:solidFill>
                  <a:schemeClr val="bg1">
                    <a:lumMod val="8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출처 </a:t>
            </a:r>
            <a:r>
              <a:rPr lang="en-US" altLang="ko-KR" sz="600" spc="-10" dirty="0">
                <a:solidFill>
                  <a:schemeClr val="bg1">
                    <a:lumMod val="8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:</a:t>
            </a:r>
            <a:endParaRPr lang="ko-KR" altLang="en-US" sz="600" spc="-10" dirty="0">
              <a:solidFill>
                <a:schemeClr val="bg1">
                  <a:lumMod val="85000"/>
                </a:schemeClr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3357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2C37D0-59EF-CB60-1921-A11A1BC05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>
            <a:extLst>
              <a:ext uri="{FF2B5EF4-FFF2-40B4-BE49-F238E27FC236}">
                <a16:creationId xmlns:a16="http://schemas.microsoft.com/office/drawing/2014/main" id="{82F1575F-1D24-5138-6C80-97B4F9D87423}"/>
              </a:ext>
            </a:extLst>
          </p:cNvPr>
          <p:cNvGrpSpPr/>
          <p:nvPr/>
        </p:nvGrpSpPr>
        <p:grpSpPr>
          <a:xfrm>
            <a:off x="893281" y="277053"/>
            <a:ext cx="3072957" cy="662496"/>
            <a:chOff x="902807" y="211966"/>
            <a:chExt cx="3072957" cy="66249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50C7E86-252A-ECB6-2665-5A46430793F2}"/>
                </a:ext>
              </a:extLst>
            </p:cNvPr>
            <p:cNvSpPr txBox="1"/>
            <p:nvPr/>
          </p:nvSpPr>
          <p:spPr>
            <a:xfrm>
              <a:off x="902807" y="415169"/>
              <a:ext cx="3072957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우리 정부의 통일방안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DABA3D9-4A34-264D-03ED-2A7952FFF122}"/>
                </a:ext>
              </a:extLst>
            </p:cNvPr>
            <p:cNvSpPr txBox="1"/>
            <p:nvPr/>
          </p:nvSpPr>
          <p:spPr>
            <a:xfrm>
              <a:off x="902807" y="211966"/>
              <a:ext cx="1245534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남북관계와 통일정책</a:t>
              </a: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3413E3BD-23F8-5C62-6F70-FB92B76E76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05803514-8475-ABC0-348A-6A987DCB02A4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4" name="그래픽 3">
              <a:extLst>
                <a:ext uri="{FF2B5EF4-FFF2-40B4-BE49-F238E27FC236}">
                  <a16:creationId xmlns:a16="http://schemas.microsoft.com/office/drawing/2014/main" id="{FD7E4B1A-EEB9-C7B9-A759-A4467349D5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5" name="그래픽 10">
              <a:extLst>
                <a:ext uri="{FF2B5EF4-FFF2-40B4-BE49-F238E27FC236}">
                  <a16:creationId xmlns:a16="http://schemas.microsoft.com/office/drawing/2014/main" id="{F0DA6C9B-C92F-FEBE-5AEE-D66E1E4BA4AF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075E54F-4FCA-6A45-8C02-E6459F6E1314}"/>
                </a:ext>
              </a:extLst>
            </p:cNvPr>
            <p:cNvSpPr txBox="1"/>
            <p:nvPr/>
          </p:nvSpPr>
          <p:spPr>
            <a:xfrm>
              <a:off x="240380" y="310037"/>
              <a:ext cx="407163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03</a:t>
              </a: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8C2E5FCF-574A-0F25-8175-998FB81974D2}"/>
              </a:ext>
            </a:extLst>
          </p:cNvPr>
          <p:cNvGrpSpPr/>
          <p:nvPr/>
        </p:nvGrpSpPr>
        <p:grpSpPr>
          <a:xfrm>
            <a:off x="4264025" y="1226571"/>
            <a:ext cx="3676650" cy="842822"/>
            <a:chOff x="4257675" y="1593781"/>
            <a:chExt cx="3676650" cy="84282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D7619FC-B006-DB5F-BC5F-B9A2CECD468B}"/>
                </a:ext>
              </a:extLst>
            </p:cNvPr>
            <p:cNvSpPr txBox="1"/>
            <p:nvPr/>
          </p:nvSpPr>
          <p:spPr>
            <a:xfrm>
              <a:off x="5555468" y="1593781"/>
              <a:ext cx="108106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3200" spc="-30" dirty="0">
                  <a:solidFill>
                    <a:schemeClr val="bg1">
                      <a:lumMod val="8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1994</a:t>
              </a:r>
            </a:p>
          </p:txBody>
        </p: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546D7D92-BB00-05E1-CBC2-4F5CBFB043C8}"/>
                </a:ext>
              </a:extLst>
            </p:cNvPr>
            <p:cNvGrpSpPr/>
            <p:nvPr/>
          </p:nvGrpSpPr>
          <p:grpSpPr>
            <a:xfrm>
              <a:off x="4257675" y="1944160"/>
              <a:ext cx="3676650" cy="492443"/>
              <a:chOff x="4257675" y="2016722"/>
              <a:chExt cx="3676650" cy="492443"/>
            </a:xfrm>
          </p:grpSpPr>
          <p:sp>
            <p:nvSpPr>
              <p:cNvPr id="18" name="사각형: 둥근 모서리 17">
                <a:extLst>
                  <a:ext uri="{FF2B5EF4-FFF2-40B4-BE49-F238E27FC236}">
                    <a16:creationId xmlns:a16="http://schemas.microsoft.com/office/drawing/2014/main" id="{C600AA20-5827-E608-22DA-8674FDA6AA63}"/>
                  </a:ext>
                </a:extLst>
              </p:cNvPr>
              <p:cNvSpPr/>
              <p:nvPr/>
            </p:nvSpPr>
            <p:spPr>
              <a:xfrm>
                <a:off x="4257675" y="2018767"/>
                <a:ext cx="3676650" cy="488353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823000"/>
                  </a:solidFill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0F47C9A-65C4-1DAC-A09C-3D81E214C5F1}"/>
                  </a:ext>
                </a:extLst>
              </p:cNvPr>
              <p:cNvSpPr txBox="1"/>
              <p:nvPr/>
            </p:nvSpPr>
            <p:spPr>
              <a:xfrm>
                <a:off x="4301438" y="2016722"/>
                <a:ext cx="3589124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ko-KR" altLang="en-US" sz="32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「민족공동체 통일방안」</a:t>
                </a:r>
              </a:p>
            </p:txBody>
          </p:sp>
        </p:grpSp>
      </p:grpSp>
      <p:cxnSp>
        <p:nvCxnSpPr>
          <p:cNvPr id="24" name="직선 화살표 연결선 23">
            <a:extLst>
              <a:ext uri="{FF2B5EF4-FFF2-40B4-BE49-F238E27FC236}">
                <a16:creationId xmlns:a16="http://schemas.microsoft.com/office/drawing/2014/main" id="{7AE0DD86-917A-0BBA-AF3A-A4312CBFB69F}"/>
              </a:ext>
            </a:extLst>
          </p:cNvPr>
          <p:cNvCxnSpPr>
            <a:cxnSpLocks/>
          </p:cNvCxnSpPr>
          <p:nvPr/>
        </p:nvCxnSpPr>
        <p:spPr>
          <a:xfrm>
            <a:off x="6350" y="3954566"/>
            <a:ext cx="12192000" cy="0"/>
          </a:xfrm>
          <a:prstGeom prst="straightConnector1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9E1A5F98-FBE8-68E9-786E-9C07B914CF17}"/>
              </a:ext>
            </a:extLst>
          </p:cNvPr>
          <p:cNvSpPr txBox="1"/>
          <p:nvPr/>
        </p:nvSpPr>
        <p:spPr>
          <a:xfrm>
            <a:off x="1033187" y="4042388"/>
            <a:ext cx="772647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rgbClr val="282154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평화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F0A828F-EE1A-9675-0376-F1A20B6796D2}"/>
              </a:ext>
            </a:extLst>
          </p:cNvPr>
          <p:cNvSpPr txBox="1"/>
          <p:nvPr/>
        </p:nvSpPr>
        <p:spPr>
          <a:xfrm>
            <a:off x="1298484" y="3532626"/>
            <a:ext cx="242053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2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선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687C144-C3A1-36A8-21B5-DF4CDDCD7A86}"/>
              </a:ext>
            </a:extLst>
          </p:cNvPr>
          <p:cNvSpPr txBox="1"/>
          <p:nvPr/>
        </p:nvSpPr>
        <p:spPr>
          <a:xfrm>
            <a:off x="10386166" y="4042388"/>
            <a:ext cx="772647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rgbClr val="282154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통일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31B7D44-C868-1133-451A-1C51C5663E03}"/>
              </a:ext>
            </a:extLst>
          </p:cNvPr>
          <p:cNvSpPr txBox="1"/>
          <p:nvPr/>
        </p:nvSpPr>
        <p:spPr>
          <a:xfrm>
            <a:off x="10651463" y="3532626"/>
            <a:ext cx="242053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2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후</a:t>
            </a: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ECE5D97-3CB1-0253-F96B-B9229128B29C}"/>
              </a:ext>
            </a:extLst>
          </p:cNvPr>
          <p:cNvGrpSpPr/>
          <p:nvPr/>
        </p:nvGrpSpPr>
        <p:grpSpPr>
          <a:xfrm>
            <a:off x="2839021" y="2412292"/>
            <a:ext cx="6513958" cy="3680533"/>
            <a:chOff x="2839021" y="2412292"/>
            <a:chExt cx="6513958" cy="3680533"/>
          </a:xfrm>
        </p:grpSpPr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213291AA-0D85-3C90-AE31-A5FC3B5A4EBF}"/>
                </a:ext>
              </a:extLst>
            </p:cNvPr>
            <p:cNvGrpSpPr/>
            <p:nvPr/>
          </p:nvGrpSpPr>
          <p:grpSpPr>
            <a:xfrm>
              <a:off x="2839021" y="2412292"/>
              <a:ext cx="6513958" cy="3680533"/>
              <a:chOff x="2839021" y="2412292"/>
              <a:chExt cx="6513958" cy="3680533"/>
            </a:xfrm>
          </p:grpSpPr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34DE1B64-B149-764B-3CB3-3CAAF135B055}"/>
                  </a:ext>
                </a:extLst>
              </p:cNvPr>
              <p:cNvSpPr/>
              <p:nvPr/>
            </p:nvSpPr>
            <p:spPr>
              <a:xfrm>
                <a:off x="2839021" y="2412292"/>
                <a:ext cx="6513958" cy="3680533"/>
              </a:xfrm>
              <a:prstGeom prst="roundRect">
                <a:avLst>
                  <a:gd name="adj" fmla="val 956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사각형: 둥근 모서리 9">
                <a:extLst>
                  <a:ext uri="{FF2B5EF4-FFF2-40B4-BE49-F238E27FC236}">
                    <a16:creationId xmlns:a16="http://schemas.microsoft.com/office/drawing/2014/main" id="{037ED519-38CD-7EBC-F56E-EED8E7D2F91C}"/>
                  </a:ext>
                </a:extLst>
              </p:cNvPr>
              <p:cNvSpPr/>
              <p:nvPr/>
            </p:nvSpPr>
            <p:spPr>
              <a:xfrm>
                <a:off x="2885440" y="2458720"/>
                <a:ext cx="6421120" cy="3587676"/>
              </a:xfrm>
              <a:prstGeom prst="roundRect">
                <a:avLst>
                  <a:gd name="adj" fmla="val 8101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16502E1C-B794-8EF6-4AB3-B3D3BD43BFD4}"/>
                </a:ext>
              </a:extLst>
            </p:cNvPr>
            <p:cNvGrpSpPr/>
            <p:nvPr/>
          </p:nvGrpSpPr>
          <p:grpSpPr>
            <a:xfrm>
              <a:off x="3663443" y="2920931"/>
              <a:ext cx="4865114" cy="2587055"/>
              <a:chOff x="3663444" y="2959031"/>
              <a:chExt cx="4865114" cy="2587055"/>
            </a:xfrm>
          </p:grpSpPr>
          <p:sp>
            <p:nvSpPr>
              <p:cNvPr id="20" name="사각형: 둥근 모서리 19">
                <a:extLst>
                  <a:ext uri="{FF2B5EF4-FFF2-40B4-BE49-F238E27FC236}">
                    <a16:creationId xmlns:a16="http://schemas.microsoft.com/office/drawing/2014/main" id="{22B8AD85-73F7-0A0B-1AA5-67A780E5D70F}"/>
                  </a:ext>
                </a:extLst>
              </p:cNvPr>
              <p:cNvSpPr/>
              <p:nvPr/>
            </p:nvSpPr>
            <p:spPr>
              <a:xfrm>
                <a:off x="4429760" y="4335563"/>
                <a:ext cx="2509520" cy="506831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" name="사각형: 둥근 모서리 8">
                <a:extLst>
                  <a:ext uri="{FF2B5EF4-FFF2-40B4-BE49-F238E27FC236}">
                    <a16:creationId xmlns:a16="http://schemas.microsoft.com/office/drawing/2014/main" id="{A0DC9FE1-7D79-34BF-B379-CC1E50F0016D}"/>
                  </a:ext>
                </a:extLst>
              </p:cNvPr>
              <p:cNvSpPr/>
              <p:nvPr/>
            </p:nvSpPr>
            <p:spPr>
              <a:xfrm>
                <a:off x="4267200" y="3675798"/>
                <a:ext cx="3676650" cy="506831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C2ECC20-DBAE-5406-6074-B9512D16EE59}"/>
                  </a:ext>
                </a:extLst>
              </p:cNvPr>
              <p:cNvSpPr txBox="1"/>
              <p:nvPr/>
            </p:nvSpPr>
            <p:spPr>
              <a:xfrm>
                <a:off x="3663444" y="2959031"/>
                <a:ext cx="4865114" cy="25870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ko-KR" altLang="en-US" sz="3600" spc="-1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“</a:t>
                </a:r>
                <a:r>
                  <a:rPr lang="ko-KR" altLang="en-US" sz="3200" spc="-1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통일은 </a:t>
                </a:r>
                <a:r>
                  <a:rPr lang="ko-KR" altLang="en-US" sz="3200" spc="-1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점진적</a:t>
                </a:r>
                <a:r>
                  <a:rPr lang="ko-KR" altLang="en-US" sz="3200" spc="-1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이고</a:t>
                </a:r>
                <a:r>
                  <a:rPr lang="en-US" altLang="ko-KR" sz="3200" spc="-1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, </a:t>
                </a:r>
                <a:r>
                  <a:rPr lang="ko-KR" altLang="en-US" sz="3200" spc="-1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단계적</a:t>
                </a:r>
                <a:r>
                  <a:rPr lang="ko-KR" altLang="en-US" sz="3200" spc="-1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으로</a:t>
                </a:r>
                <a:endParaRPr lang="en-US" altLang="ko-KR" sz="3200" spc="-1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ko-KR" altLang="en-US" sz="3600" spc="-10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하나의 민족공동체를</a:t>
                </a:r>
                <a:endParaRPr lang="en-US" altLang="ko-KR" sz="36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ko-KR" altLang="en-US" sz="3600" spc="-10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건설하는 방</a:t>
                </a:r>
                <a:r>
                  <a:rPr lang="ko-KR" altLang="en-US" sz="3600" spc="-1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향</a:t>
                </a:r>
                <a:r>
                  <a:rPr lang="ko-KR" altLang="en-US" sz="3600" spc="-1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3600" spc="-150" dirty="0" err="1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으로</a:t>
                </a:r>
                <a:endParaRPr lang="en-US" altLang="ko-KR" sz="36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ko-KR" altLang="en-US" sz="3600" spc="-1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이루어 나가야 합니다</a:t>
                </a:r>
                <a:r>
                  <a:rPr lang="en-US" altLang="ko-KR" sz="3600" spc="-1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.”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600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2CCC8-5069-4788-1D20-BBDFC5B0A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>
            <a:extLst>
              <a:ext uri="{FF2B5EF4-FFF2-40B4-BE49-F238E27FC236}">
                <a16:creationId xmlns:a16="http://schemas.microsoft.com/office/drawing/2014/main" id="{64E24634-04C9-8D95-3817-CEBB7B0F3914}"/>
              </a:ext>
            </a:extLst>
          </p:cNvPr>
          <p:cNvGrpSpPr/>
          <p:nvPr/>
        </p:nvGrpSpPr>
        <p:grpSpPr>
          <a:xfrm>
            <a:off x="893281" y="277053"/>
            <a:ext cx="3072957" cy="662496"/>
            <a:chOff x="902807" y="211966"/>
            <a:chExt cx="3072957" cy="66249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E11A241-3712-195B-E817-B75021504ABC}"/>
                </a:ext>
              </a:extLst>
            </p:cNvPr>
            <p:cNvSpPr txBox="1"/>
            <p:nvPr/>
          </p:nvSpPr>
          <p:spPr>
            <a:xfrm>
              <a:off x="902807" y="415169"/>
              <a:ext cx="3072957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우리 정부의 통일방안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2DA60DC-C3AB-D032-6D11-984AC1E2A3A4}"/>
                </a:ext>
              </a:extLst>
            </p:cNvPr>
            <p:cNvSpPr txBox="1"/>
            <p:nvPr/>
          </p:nvSpPr>
          <p:spPr>
            <a:xfrm>
              <a:off x="902807" y="211966"/>
              <a:ext cx="1245534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남북관계와 통일정책</a:t>
              </a: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B4D18789-8B6F-49E9-13FF-A11D07EBCD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EF9C64B4-4453-62AC-C4BF-26600F6AB620}"/>
              </a:ext>
            </a:extLst>
          </p:cNvPr>
          <p:cNvGrpSpPr/>
          <p:nvPr/>
        </p:nvGrpSpPr>
        <p:grpSpPr>
          <a:xfrm>
            <a:off x="0" y="2809856"/>
            <a:ext cx="12192000" cy="3214308"/>
            <a:chOff x="0" y="2557375"/>
            <a:chExt cx="12192000" cy="3214308"/>
          </a:xfrm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A437C565-C1BD-0686-381B-4F9E5D617FA9}"/>
                </a:ext>
              </a:extLst>
            </p:cNvPr>
            <p:cNvSpPr/>
            <p:nvPr/>
          </p:nvSpPr>
          <p:spPr>
            <a:xfrm>
              <a:off x="0" y="3157050"/>
              <a:ext cx="12192000" cy="759612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0188C852-F19B-49F7-C80C-23AC558D0C31}"/>
                </a:ext>
              </a:extLst>
            </p:cNvPr>
            <p:cNvSpPr/>
            <p:nvPr/>
          </p:nvSpPr>
          <p:spPr>
            <a:xfrm>
              <a:off x="766762" y="2557375"/>
              <a:ext cx="3021347" cy="1958963"/>
            </a:xfrm>
            <a:prstGeom prst="roundRect">
              <a:avLst>
                <a:gd name="adj" fmla="val 1203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45AD8524-77A6-DD54-DC09-51F7253B44BA}"/>
                </a:ext>
              </a:extLst>
            </p:cNvPr>
            <p:cNvSpPr/>
            <p:nvPr/>
          </p:nvSpPr>
          <p:spPr>
            <a:xfrm>
              <a:off x="4585326" y="2557375"/>
              <a:ext cx="3021347" cy="1958963"/>
            </a:xfrm>
            <a:prstGeom prst="roundRect">
              <a:avLst>
                <a:gd name="adj" fmla="val 1203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id="{2F03EC02-5169-0451-6D50-0360CE24791E}"/>
                </a:ext>
              </a:extLst>
            </p:cNvPr>
            <p:cNvSpPr/>
            <p:nvPr/>
          </p:nvSpPr>
          <p:spPr>
            <a:xfrm>
              <a:off x="8403890" y="2557375"/>
              <a:ext cx="3021347" cy="1958963"/>
            </a:xfrm>
            <a:prstGeom prst="roundRect">
              <a:avLst>
                <a:gd name="adj" fmla="val 1203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142FB3E-5066-7747-91E5-CDA7681F30D6}"/>
                </a:ext>
              </a:extLst>
            </p:cNvPr>
            <p:cNvSpPr txBox="1"/>
            <p:nvPr/>
          </p:nvSpPr>
          <p:spPr>
            <a:xfrm>
              <a:off x="5131793" y="3439326"/>
              <a:ext cx="1928413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8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남북연합 단계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67A56A3-B234-1068-0600-FD90DB6D105A}"/>
                </a:ext>
              </a:extLst>
            </p:cNvPr>
            <p:cNvSpPr txBox="1"/>
            <p:nvPr/>
          </p:nvSpPr>
          <p:spPr>
            <a:xfrm>
              <a:off x="1313229" y="3439326"/>
              <a:ext cx="1928413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8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화해협력 단계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F747E6D-F5C0-E779-FAE8-73ED3739F098}"/>
                </a:ext>
              </a:extLst>
            </p:cNvPr>
            <p:cNvSpPr txBox="1"/>
            <p:nvPr/>
          </p:nvSpPr>
          <p:spPr>
            <a:xfrm>
              <a:off x="8699487" y="3254660"/>
              <a:ext cx="2430153" cy="80021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2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1</a:t>
              </a:r>
              <a:r>
                <a:rPr lang="ko-KR" altLang="en-US" sz="2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민족 </a:t>
              </a:r>
              <a:r>
                <a:rPr lang="en-US" altLang="ko-KR" sz="2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1</a:t>
              </a:r>
              <a:r>
                <a:rPr lang="ko-KR" altLang="en-US" sz="2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국가의</a:t>
              </a:r>
              <a:endParaRPr lang="en-US" altLang="ko-KR" sz="2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ctr"/>
              <a:r>
                <a:rPr lang="ko-KR" altLang="en-US" sz="2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통일국가 완성 단계</a:t>
              </a:r>
            </a:p>
          </p:txBody>
        </p:sp>
        <p:cxnSp>
          <p:nvCxnSpPr>
            <p:cNvPr id="21" name="직선 화살표 연결선 20">
              <a:extLst>
                <a:ext uri="{FF2B5EF4-FFF2-40B4-BE49-F238E27FC236}">
                  <a16:creationId xmlns:a16="http://schemas.microsoft.com/office/drawing/2014/main" id="{BF4D3333-478D-11AC-0610-1BBB48D5B9D4}"/>
                </a:ext>
              </a:extLst>
            </p:cNvPr>
            <p:cNvCxnSpPr>
              <a:cxnSpLocks/>
            </p:cNvCxnSpPr>
            <p:nvPr/>
          </p:nvCxnSpPr>
          <p:spPr>
            <a:xfrm>
              <a:off x="3970240" y="3536856"/>
              <a:ext cx="432955" cy="0"/>
            </a:xfrm>
            <a:prstGeom prst="straightConnector1">
              <a:avLst/>
            </a:prstGeom>
            <a:ln cap="rnd">
              <a:solidFill>
                <a:srgbClr val="282154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화살표 연결선 21">
              <a:extLst>
                <a:ext uri="{FF2B5EF4-FFF2-40B4-BE49-F238E27FC236}">
                  <a16:creationId xmlns:a16="http://schemas.microsoft.com/office/drawing/2014/main" id="{76394BEA-1939-1714-1042-98BEDDA54E9F}"/>
                </a:ext>
              </a:extLst>
            </p:cNvPr>
            <p:cNvCxnSpPr>
              <a:cxnSpLocks/>
            </p:cNvCxnSpPr>
            <p:nvPr/>
          </p:nvCxnSpPr>
          <p:spPr>
            <a:xfrm>
              <a:off x="7788804" y="3536856"/>
              <a:ext cx="432955" cy="0"/>
            </a:xfrm>
            <a:prstGeom prst="straightConnector1">
              <a:avLst/>
            </a:prstGeom>
            <a:ln cap="rnd">
              <a:solidFill>
                <a:srgbClr val="282154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그룹 22">
              <a:extLst>
                <a:ext uri="{FF2B5EF4-FFF2-40B4-BE49-F238E27FC236}">
                  <a16:creationId xmlns:a16="http://schemas.microsoft.com/office/drawing/2014/main" id="{9818A303-7BC7-7A4E-B250-0A29C2143200}"/>
                </a:ext>
              </a:extLst>
            </p:cNvPr>
            <p:cNvGrpSpPr/>
            <p:nvPr/>
          </p:nvGrpSpPr>
          <p:grpSpPr>
            <a:xfrm>
              <a:off x="1664311" y="2557375"/>
              <a:ext cx="1226248" cy="303936"/>
              <a:chOff x="1833927" y="2023831"/>
              <a:chExt cx="1226248" cy="303936"/>
            </a:xfrm>
          </p:grpSpPr>
          <p:sp>
            <p:nvSpPr>
              <p:cNvPr id="47" name="사각형: 둥근 위쪽 모서리 46">
                <a:extLst>
                  <a:ext uri="{FF2B5EF4-FFF2-40B4-BE49-F238E27FC236}">
                    <a16:creationId xmlns:a16="http://schemas.microsoft.com/office/drawing/2014/main" id="{8131CE67-5DD7-6156-76D0-645206846FB6}"/>
                  </a:ext>
                </a:extLst>
              </p:cNvPr>
              <p:cNvSpPr/>
              <p:nvPr/>
            </p:nvSpPr>
            <p:spPr>
              <a:xfrm rot="10800000">
                <a:off x="1833927" y="2023831"/>
                <a:ext cx="1226248" cy="30393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823000"/>
                  </a:solidFill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153F11FF-F8AD-8097-EF32-40C758B3FF64}"/>
                  </a:ext>
                </a:extLst>
              </p:cNvPr>
              <p:cNvSpPr txBox="1"/>
              <p:nvPr/>
            </p:nvSpPr>
            <p:spPr>
              <a:xfrm>
                <a:off x="2196822" y="2083947"/>
                <a:ext cx="500457" cy="16837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1100" spc="-3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step 01</a:t>
                </a:r>
                <a:endParaRPr lang="ko-KR" altLang="en-US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id="{720C91DD-3F74-E425-E679-884692AF2E95}"/>
                </a:ext>
              </a:extLst>
            </p:cNvPr>
            <p:cNvGrpSpPr/>
            <p:nvPr/>
          </p:nvGrpSpPr>
          <p:grpSpPr>
            <a:xfrm>
              <a:off x="5482875" y="2557375"/>
              <a:ext cx="1226248" cy="303936"/>
              <a:chOff x="1833927" y="2023831"/>
              <a:chExt cx="1226248" cy="303936"/>
            </a:xfrm>
          </p:grpSpPr>
          <p:sp>
            <p:nvSpPr>
              <p:cNvPr id="45" name="사각형: 둥근 위쪽 모서리 44">
                <a:extLst>
                  <a:ext uri="{FF2B5EF4-FFF2-40B4-BE49-F238E27FC236}">
                    <a16:creationId xmlns:a16="http://schemas.microsoft.com/office/drawing/2014/main" id="{AEED6368-497F-8A88-0681-9511BD21AB3F}"/>
                  </a:ext>
                </a:extLst>
              </p:cNvPr>
              <p:cNvSpPr/>
              <p:nvPr/>
            </p:nvSpPr>
            <p:spPr>
              <a:xfrm rot="10800000">
                <a:off x="1833927" y="2023831"/>
                <a:ext cx="1226248" cy="30393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823000"/>
                  </a:solidFill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65C2EEC4-F870-9532-C951-E02A04C72013}"/>
                  </a:ext>
                </a:extLst>
              </p:cNvPr>
              <p:cNvSpPr txBox="1"/>
              <p:nvPr/>
            </p:nvSpPr>
            <p:spPr>
              <a:xfrm>
                <a:off x="2196821" y="2083947"/>
                <a:ext cx="500458" cy="16837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1100" spc="-3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step 02</a:t>
                </a:r>
                <a:endParaRPr lang="ko-KR" altLang="en-US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FC8E71A2-E7D5-79ED-3913-1FB448719082}"/>
                </a:ext>
              </a:extLst>
            </p:cNvPr>
            <p:cNvGrpSpPr/>
            <p:nvPr/>
          </p:nvGrpSpPr>
          <p:grpSpPr>
            <a:xfrm>
              <a:off x="9301439" y="2557375"/>
              <a:ext cx="1226248" cy="303936"/>
              <a:chOff x="1833927" y="2023831"/>
              <a:chExt cx="1226248" cy="303936"/>
            </a:xfrm>
          </p:grpSpPr>
          <p:sp>
            <p:nvSpPr>
              <p:cNvPr id="43" name="사각형: 둥근 위쪽 모서리 42">
                <a:extLst>
                  <a:ext uri="{FF2B5EF4-FFF2-40B4-BE49-F238E27FC236}">
                    <a16:creationId xmlns:a16="http://schemas.microsoft.com/office/drawing/2014/main" id="{AEFC7D62-EF48-4828-145B-042AE8C4AB7F}"/>
                  </a:ext>
                </a:extLst>
              </p:cNvPr>
              <p:cNvSpPr/>
              <p:nvPr/>
            </p:nvSpPr>
            <p:spPr>
              <a:xfrm rot="10800000">
                <a:off x="1833927" y="2023831"/>
                <a:ext cx="1226248" cy="30393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823000"/>
                  </a:solidFill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C3CC763E-133D-BE5E-5B2D-BFCB42067F6E}"/>
                  </a:ext>
                </a:extLst>
              </p:cNvPr>
              <p:cNvSpPr txBox="1"/>
              <p:nvPr/>
            </p:nvSpPr>
            <p:spPr>
              <a:xfrm>
                <a:off x="2196821" y="2083947"/>
                <a:ext cx="500458" cy="16837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1100" spc="-3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step 03</a:t>
                </a:r>
                <a:endParaRPr lang="ko-KR" altLang="en-US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284C9645-A194-B05A-4540-06D50EE15B89}"/>
                </a:ext>
              </a:extLst>
            </p:cNvPr>
            <p:cNvGrpSpPr/>
            <p:nvPr/>
          </p:nvGrpSpPr>
          <p:grpSpPr>
            <a:xfrm>
              <a:off x="870116" y="4646503"/>
              <a:ext cx="10451766" cy="1125180"/>
              <a:chOff x="870116" y="4755362"/>
              <a:chExt cx="10451766" cy="1125180"/>
            </a:xfrm>
          </p:grpSpPr>
          <p:grpSp>
            <p:nvGrpSpPr>
              <p:cNvPr id="27" name="그룹 26">
                <a:extLst>
                  <a:ext uri="{FF2B5EF4-FFF2-40B4-BE49-F238E27FC236}">
                    <a16:creationId xmlns:a16="http://schemas.microsoft.com/office/drawing/2014/main" id="{A5C8D45E-3611-E3B6-338A-F13FE909446B}"/>
                  </a:ext>
                </a:extLst>
              </p:cNvPr>
              <p:cNvGrpSpPr/>
              <p:nvPr/>
            </p:nvGrpSpPr>
            <p:grpSpPr>
              <a:xfrm>
                <a:off x="870116" y="4755362"/>
                <a:ext cx="2814638" cy="731226"/>
                <a:chOff x="870116" y="4755362"/>
                <a:chExt cx="2814638" cy="731226"/>
              </a:xfrm>
            </p:grpSpPr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11D94DF1-18EA-BF11-3ADD-9D8211B96CE9}"/>
                    </a:ext>
                  </a:extLst>
                </p:cNvPr>
                <p:cNvSpPr txBox="1"/>
                <p:nvPr/>
              </p:nvSpPr>
              <p:spPr>
                <a:xfrm>
                  <a:off x="870116" y="4755362"/>
                  <a:ext cx="1970411" cy="73122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114300" indent="-11430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ko-KR" altLang="en-US" sz="16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분야별 교류협력 활성화</a:t>
                  </a:r>
                  <a:endParaRPr lang="en-US" altLang="ko-KR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endParaRPr>
                </a:p>
                <a:p>
                  <a:pPr marL="114300" indent="-11430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ko-KR" altLang="en-US" sz="16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분단상태 평화적 관리</a:t>
                  </a:r>
                </a:p>
              </p:txBody>
            </p:sp>
            <p:cxnSp>
              <p:nvCxnSpPr>
                <p:cNvPr id="42" name="직선 연결선 41">
                  <a:extLst>
                    <a:ext uri="{FF2B5EF4-FFF2-40B4-BE49-F238E27FC236}">
                      <a16:creationId xmlns:a16="http://schemas.microsoft.com/office/drawing/2014/main" id="{3B4FCED7-A398-33AD-5652-0F98620227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0116" y="5163392"/>
                  <a:ext cx="2814638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prstDash val="soli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그룹 27">
                <a:extLst>
                  <a:ext uri="{FF2B5EF4-FFF2-40B4-BE49-F238E27FC236}">
                    <a16:creationId xmlns:a16="http://schemas.microsoft.com/office/drawing/2014/main" id="{C7B8FF3C-92BB-44CB-8DA7-31D0D7D59F5C}"/>
                  </a:ext>
                </a:extLst>
              </p:cNvPr>
              <p:cNvGrpSpPr/>
              <p:nvPr/>
            </p:nvGrpSpPr>
            <p:grpSpPr>
              <a:xfrm>
                <a:off x="8507244" y="4755362"/>
                <a:ext cx="2814638" cy="731226"/>
                <a:chOff x="8507244" y="4755362"/>
                <a:chExt cx="2814638" cy="731226"/>
              </a:xfrm>
            </p:grpSpPr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7DAA4897-988E-D2C9-2528-3984208524FC}"/>
                    </a:ext>
                  </a:extLst>
                </p:cNvPr>
                <p:cNvSpPr txBox="1"/>
                <p:nvPr/>
              </p:nvSpPr>
              <p:spPr>
                <a:xfrm>
                  <a:off x="8507244" y="4755362"/>
                  <a:ext cx="2584362" cy="73122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114300" indent="-11430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ko-KR" altLang="en-US" sz="16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통일헌법에 따른 총선 실시</a:t>
                  </a:r>
                  <a:endParaRPr lang="en-US" altLang="ko-KR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endParaRPr>
                </a:p>
                <a:p>
                  <a:pPr marL="114300" indent="-11430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ko-KR" altLang="en-US" sz="16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통일국회 구성 및 통일정부 수립</a:t>
                  </a:r>
                </a:p>
              </p:txBody>
            </p:sp>
            <p:cxnSp>
              <p:nvCxnSpPr>
                <p:cNvPr id="40" name="직선 연결선 39">
                  <a:extLst>
                    <a:ext uri="{FF2B5EF4-FFF2-40B4-BE49-F238E27FC236}">
                      <a16:creationId xmlns:a16="http://schemas.microsoft.com/office/drawing/2014/main" id="{1B363A9E-82DE-EC9F-4BB7-920A2A5356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07244" y="5163392"/>
                  <a:ext cx="2814638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prstDash val="soli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그룹 28">
                <a:extLst>
                  <a:ext uri="{FF2B5EF4-FFF2-40B4-BE49-F238E27FC236}">
                    <a16:creationId xmlns:a16="http://schemas.microsoft.com/office/drawing/2014/main" id="{47CE1A04-C27A-93F7-D3E3-E0CD1681C1CC}"/>
                  </a:ext>
                </a:extLst>
              </p:cNvPr>
              <p:cNvGrpSpPr/>
              <p:nvPr/>
            </p:nvGrpSpPr>
            <p:grpSpPr>
              <a:xfrm>
                <a:off x="4688680" y="4755362"/>
                <a:ext cx="2814638" cy="1125180"/>
                <a:chOff x="4688680" y="4755362"/>
                <a:chExt cx="2814638" cy="1125180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35764B73-41D3-BFA8-3B88-8CEEA5DE9995}"/>
                    </a:ext>
                  </a:extLst>
                </p:cNvPr>
                <p:cNvSpPr txBox="1"/>
                <p:nvPr/>
              </p:nvSpPr>
              <p:spPr>
                <a:xfrm>
                  <a:off x="4688680" y="4755362"/>
                  <a:ext cx="1438535" cy="112518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114300" indent="-11430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ko-KR" altLang="en-US" sz="16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교류협력 제도화</a:t>
                  </a:r>
                  <a:endParaRPr lang="en-US" altLang="ko-KR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endParaRPr>
                </a:p>
                <a:p>
                  <a:pPr marL="114300" indent="-11430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ko-KR" altLang="en-US" sz="16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상호 신뢰 구축</a:t>
                  </a:r>
                  <a:endParaRPr lang="en-US" altLang="ko-KR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endParaRPr>
                </a:p>
                <a:p>
                  <a:pPr marL="114300" indent="-11430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ko-KR" altLang="en-US" sz="16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민족 동질화 추진</a:t>
                  </a:r>
                </a:p>
              </p:txBody>
            </p:sp>
            <p:cxnSp>
              <p:nvCxnSpPr>
                <p:cNvPr id="34" name="직선 연결선 33">
                  <a:extLst>
                    <a:ext uri="{FF2B5EF4-FFF2-40B4-BE49-F238E27FC236}">
                      <a16:creationId xmlns:a16="http://schemas.microsoft.com/office/drawing/2014/main" id="{8CB246B7-BC37-8D9A-0A93-6E70E1B720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88680" y="5163392"/>
                  <a:ext cx="2814638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prstDash val="soli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직선 연결선 37">
                  <a:extLst>
                    <a:ext uri="{FF2B5EF4-FFF2-40B4-BE49-F238E27FC236}">
                      <a16:creationId xmlns:a16="http://schemas.microsoft.com/office/drawing/2014/main" id="{E5C1029F-92E2-D79F-03BB-5650AB4338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88680" y="5553288"/>
                  <a:ext cx="2814638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prstDash val="soli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9" name="그룹 58">
            <a:extLst>
              <a:ext uri="{FF2B5EF4-FFF2-40B4-BE49-F238E27FC236}">
                <a16:creationId xmlns:a16="http://schemas.microsoft.com/office/drawing/2014/main" id="{2E2FF68E-D8C7-B771-380F-61CD118DD27E}"/>
              </a:ext>
            </a:extLst>
          </p:cNvPr>
          <p:cNvGrpSpPr/>
          <p:nvPr/>
        </p:nvGrpSpPr>
        <p:grpSpPr>
          <a:xfrm>
            <a:off x="4257675" y="1525120"/>
            <a:ext cx="3676650" cy="842822"/>
            <a:chOff x="4257675" y="1593781"/>
            <a:chExt cx="3676650" cy="842822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247B02B-2535-0DDA-19AF-B20217B23C29}"/>
                </a:ext>
              </a:extLst>
            </p:cNvPr>
            <p:cNvSpPr txBox="1"/>
            <p:nvPr/>
          </p:nvSpPr>
          <p:spPr>
            <a:xfrm>
              <a:off x="5555468" y="1593781"/>
              <a:ext cx="108106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3200" spc="-30" dirty="0">
                  <a:solidFill>
                    <a:schemeClr val="bg1">
                      <a:lumMod val="8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1994</a:t>
              </a:r>
            </a:p>
          </p:txBody>
        </p:sp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id="{D3BADB73-1496-83FE-021A-461D1704A00F}"/>
                </a:ext>
              </a:extLst>
            </p:cNvPr>
            <p:cNvGrpSpPr/>
            <p:nvPr/>
          </p:nvGrpSpPr>
          <p:grpSpPr>
            <a:xfrm>
              <a:off x="4257675" y="1944160"/>
              <a:ext cx="3676650" cy="492443"/>
              <a:chOff x="4257675" y="2016722"/>
              <a:chExt cx="3676650" cy="492443"/>
            </a:xfrm>
          </p:grpSpPr>
          <p:sp>
            <p:nvSpPr>
              <p:cNvPr id="50" name="사각형: 둥근 모서리 49">
                <a:extLst>
                  <a:ext uri="{FF2B5EF4-FFF2-40B4-BE49-F238E27FC236}">
                    <a16:creationId xmlns:a16="http://schemas.microsoft.com/office/drawing/2014/main" id="{3F9E0341-B30C-03DB-FE8E-CB6C7B43E074}"/>
                  </a:ext>
                </a:extLst>
              </p:cNvPr>
              <p:cNvSpPr/>
              <p:nvPr/>
            </p:nvSpPr>
            <p:spPr>
              <a:xfrm>
                <a:off x="4257675" y="2018767"/>
                <a:ext cx="3676650" cy="488353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823000"/>
                  </a:solidFill>
                </a:endParaRP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E3BD4DAE-0F05-CBF6-3862-16887BDD59A5}"/>
                  </a:ext>
                </a:extLst>
              </p:cNvPr>
              <p:cNvSpPr txBox="1"/>
              <p:nvPr/>
            </p:nvSpPr>
            <p:spPr>
              <a:xfrm>
                <a:off x="4301438" y="2016722"/>
                <a:ext cx="3589124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ko-KR" altLang="en-US" sz="32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「민족공동체 통일방안」</a:t>
                </a:r>
              </a:p>
            </p:txBody>
          </p:sp>
        </p:grp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8EC985FF-E7F6-238B-898A-74698055872B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4" name="그래픽 3">
              <a:extLst>
                <a:ext uri="{FF2B5EF4-FFF2-40B4-BE49-F238E27FC236}">
                  <a16:creationId xmlns:a16="http://schemas.microsoft.com/office/drawing/2014/main" id="{DA69932C-5EE5-A9EE-2DAC-43B9EB92FC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5" name="그래픽 10">
              <a:extLst>
                <a:ext uri="{FF2B5EF4-FFF2-40B4-BE49-F238E27FC236}">
                  <a16:creationId xmlns:a16="http://schemas.microsoft.com/office/drawing/2014/main" id="{4B021012-9221-D968-4A73-BABE2EA3E5A8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B4F7DC9-03A2-7158-130B-6765C139244D}"/>
                </a:ext>
              </a:extLst>
            </p:cNvPr>
            <p:cNvSpPr txBox="1"/>
            <p:nvPr/>
          </p:nvSpPr>
          <p:spPr>
            <a:xfrm>
              <a:off x="240380" y="310037"/>
              <a:ext cx="407163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601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EC3B8-97DD-6A79-AEF9-CF5EAA222C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A3DA9FE9-6068-FBE5-DD41-04D39C167CB5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33000">
                <a:srgbClr val="6569B3"/>
              </a:gs>
              <a:gs pos="81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49AB11-AE1E-4716-611E-1FBA50FD5573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04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27F9F3E9-295C-209F-1ED7-5D7D687B4A4B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5088DD19-A99B-88B3-60C6-4E0FA444B050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그래픽 1">
            <a:extLst>
              <a:ext uri="{FF2B5EF4-FFF2-40B4-BE49-F238E27FC236}">
                <a16:creationId xmlns:a16="http://schemas.microsoft.com/office/drawing/2014/main" id="{DE102470-E20A-549C-8678-09A35FCBD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8677E-AAD1-4D91-5AEE-E245BE3AC9DF}"/>
              </a:ext>
            </a:extLst>
          </p:cNvPr>
          <p:cNvSpPr txBox="1"/>
          <p:nvPr/>
        </p:nvSpPr>
        <p:spPr>
          <a:xfrm>
            <a:off x="952055" y="2311771"/>
            <a:ext cx="5257850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통일의</a:t>
            </a:r>
          </a:p>
          <a:p>
            <a:pPr>
              <a:lnSpc>
                <a:spcPct val="110000"/>
              </a:lnSpc>
            </a:pPr>
            <a:r>
              <a:rPr lang="ko-KR" altLang="en-US" sz="6600" spc="-650" dirty="0">
                <a:solidFill>
                  <a:srgbClr val="282154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필요성</a:t>
            </a: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과 </a:t>
            </a:r>
            <a:r>
              <a:rPr lang="ko-KR" altLang="en-US" sz="6600" spc="-650" dirty="0">
                <a:solidFill>
                  <a:srgbClr val="282154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미래상</a:t>
            </a: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5062C431-59E5-CCC1-8E73-757537EA11A0}"/>
              </a:ext>
            </a:extLst>
          </p:cNvPr>
          <p:cNvSpPr/>
          <p:nvPr/>
        </p:nvSpPr>
        <p:spPr>
          <a:xfrm>
            <a:off x="6224392" y="4171950"/>
            <a:ext cx="184150" cy="184150"/>
          </a:xfrm>
          <a:prstGeom prst="ellipse">
            <a:avLst/>
          </a:prstGeom>
          <a:solidFill>
            <a:srgbClr val="282154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90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B8A3C7-0E11-DF9E-C0AF-992733B9E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직사각형 157">
            <a:extLst>
              <a:ext uri="{FF2B5EF4-FFF2-40B4-BE49-F238E27FC236}">
                <a16:creationId xmlns:a16="http://schemas.microsoft.com/office/drawing/2014/main" id="{24CDD514-A676-23B7-0F71-82349A13B48D}"/>
              </a:ext>
            </a:extLst>
          </p:cNvPr>
          <p:cNvSpPr>
            <a:spLocks/>
          </p:cNvSpPr>
          <p:nvPr/>
        </p:nvSpPr>
        <p:spPr>
          <a:xfrm>
            <a:off x="778069" y="1319653"/>
            <a:ext cx="7920537" cy="50255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2" name="그룹 91">
            <a:extLst>
              <a:ext uri="{FF2B5EF4-FFF2-40B4-BE49-F238E27FC236}">
                <a16:creationId xmlns:a16="http://schemas.microsoft.com/office/drawing/2014/main" id="{BC6F28D9-4666-D826-79D1-F55E4BD25610}"/>
              </a:ext>
            </a:extLst>
          </p:cNvPr>
          <p:cNvGrpSpPr/>
          <p:nvPr/>
        </p:nvGrpSpPr>
        <p:grpSpPr>
          <a:xfrm>
            <a:off x="3418248" y="1319631"/>
            <a:ext cx="2640179" cy="5025591"/>
            <a:chOff x="3418248" y="2639060"/>
            <a:chExt cx="2640179" cy="3324210"/>
          </a:xfrm>
        </p:grpSpPr>
        <p:cxnSp>
          <p:nvCxnSpPr>
            <p:cNvPr id="93" name="직선 연결선 92">
              <a:extLst>
                <a:ext uri="{FF2B5EF4-FFF2-40B4-BE49-F238E27FC236}">
                  <a16:creationId xmlns:a16="http://schemas.microsoft.com/office/drawing/2014/main" id="{0F2DE5B9-21DD-F706-E075-EF9DD2BF5E19}"/>
                </a:ext>
              </a:extLst>
            </p:cNvPr>
            <p:cNvCxnSpPr>
              <a:cxnSpLocks/>
            </p:cNvCxnSpPr>
            <p:nvPr/>
          </p:nvCxnSpPr>
          <p:spPr>
            <a:xfrm>
              <a:off x="6058427" y="2639060"/>
              <a:ext cx="0" cy="332421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직선 연결선 93">
              <a:extLst>
                <a:ext uri="{FF2B5EF4-FFF2-40B4-BE49-F238E27FC236}">
                  <a16:creationId xmlns:a16="http://schemas.microsoft.com/office/drawing/2014/main" id="{5296C6F3-7326-8C08-D72A-457B0110615F}"/>
                </a:ext>
              </a:extLst>
            </p:cNvPr>
            <p:cNvCxnSpPr>
              <a:cxnSpLocks/>
            </p:cNvCxnSpPr>
            <p:nvPr/>
          </p:nvCxnSpPr>
          <p:spPr>
            <a:xfrm>
              <a:off x="3418248" y="2639060"/>
              <a:ext cx="0" cy="332421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그래픽 64">
            <a:extLst>
              <a:ext uri="{FF2B5EF4-FFF2-40B4-BE49-F238E27FC236}">
                <a16:creationId xmlns:a16="http://schemas.microsoft.com/office/drawing/2014/main" id="{60651BF3-782F-9A7B-64DC-532B1977C85E}"/>
              </a:ext>
            </a:extLst>
          </p:cNvPr>
          <p:cNvSpPr/>
          <p:nvPr/>
        </p:nvSpPr>
        <p:spPr>
          <a:xfrm>
            <a:off x="2098157" y="3141448"/>
            <a:ext cx="5280130" cy="2767799"/>
          </a:xfrm>
          <a:custGeom>
            <a:avLst/>
            <a:gdLst>
              <a:gd name="connsiteX0" fmla="*/ 12184998 w 12184998"/>
              <a:gd name="connsiteY0" fmla="*/ 0 h 6387271"/>
              <a:gd name="connsiteX1" fmla="*/ 6050359 w 12184998"/>
              <a:gd name="connsiteY1" fmla="*/ 673824 h 6387271"/>
              <a:gd name="connsiteX2" fmla="*/ 0 w 12184998"/>
              <a:gd name="connsiteY2" fmla="*/ 1754732 h 6387271"/>
              <a:gd name="connsiteX3" fmla="*/ 0 w 12184998"/>
              <a:gd name="connsiteY3" fmla="*/ 6387271 h 6387271"/>
              <a:gd name="connsiteX4" fmla="*/ 12184998 w 12184998"/>
              <a:gd name="connsiteY4" fmla="*/ 6387271 h 6387271"/>
              <a:gd name="connsiteX5" fmla="*/ 12184998 w 12184998"/>
              <a:gd name="connsiteY5" fmla="*/ 0 h 638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4998" h="6387271">
                <a:moveTo>
                  <a:pt x="12184998" y="0"/>
                </a:moveTo>
                <a:lnTo>
                  <a:pt x="6050359" y="673824"/>
                </a:lnTo>
                <a:lnTo>
                  <a:pt x="0" y="1754732"/>
                </a:lnTo>
                <a:lnTo>
                  <a:pt x="0" y="6387271"/>
                </a:lnTo>
                <a:lnTo>
                  <a:pt x="12184998" y="6387271"/>
                </a:lnTo>
                <a:lnTo>
                  <a:pt x="12184998" y="0"/>
                </a:lnTo>
                <a:close/>
              </a:path>
            </a:pathLst>
          </a:custGeom>
          <a:gradFill>
            <a:gsLst>
              <a:gs pos="22000">
                <a:srgbClr val="494D94">
                  <a:alpha val="0"/>
                </a:srgbClr>
              </a:gs>
              <a:gs pos="87000">
                <a:srgbClr val="282154">
                  <a:alpha val="22000"/>
                </a:srgbClr>
              </a:gs>
            </a:gsLst>
            <a:lin ang="16200000" scaled="1"/>
          </a:gradFill>
          <a:ln w="5264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CA7D9CDA-1FAA-F5C0-2587-BA46B5BEFDC1}"/>
              </a:ext>
            </a:extLst>
          </p:cNvPr>
          <p:cNvGrpSpPr/>
          <p:nvPr/>
        </p:nvGrpSpPr>
        <p:grpSpPr>
          <a:xfrm>
            <a:off x="893281" y="277053"/>
            <a:ext cx="6777496" cy="662496"/>
            <a:chOff x="902807" y="211966"/>
            <a:chExt cx="6777496" cy="66249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7959D91-0712-7A60-08AE-52108987E710}"/>
                </a:ext>
              </a:extLst>
            </p:cNvPr>
            <p:cNvSpPr txBox="1"/>
            <p:nvPr/>
          </p:nvSpPr>
          <p:spPr>
            <a:xfrm>
              <a:off x="902807" y="415169"/>
              <a:ext cx="6777496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우리는 통일에 대해 어떻게 생각하고 있을까요</a:t>
              </a:r>
              <a:r>
                <a:rPr lang="en-US" altLang="ko-KR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?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161C1A1-637C-AF72-3717-5EC08C3CB429}"/>
                </a:ext>
              </a:extLst>
            </p:cNvPr>
            <p:cNvSpPr txBox="1"/>
            <p:nvPr/>
          </p:nvSpPr>
          <p:spPr>
            <a:xfrm>
              <a:off x="902807" y="211966"/>
              <a:ext cx="1413849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통일의 필요성과 미래상</a:t>
              </a: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5B71B205-604C-8757-A70B-B4E28FCA19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" name="사각형: 둥근 위쪽 모서리 1">
            <a:extLst>
              <a:ext uri="{FF2B5EF4-FFF2-40B4-BE49-F238E27FC236}">
                <a16:creationId xmlns:a16="http://schemas.microsoft.com/office/drawing/2014/main" id="{BD5D0969-5D2E-D199-961E-CDEFF2DFE850}"/>
              </a:ext>
            </a:extLst>
          </p:cNvPr>
          <p:cNvSpPr/>
          <p:nvPr/>
        </p:nvSpPr>
        <p:spPr>
          <a:xfrm rot="5400000">
            <a:off x="7788886" y="2534695"/>
            <a:ext cx="4693084" cy="2595494"/>
          </a:xfrm>
          <a:prstGeom prst="round2SameRect">
            <a:avLst>
              <a:gd name="adj1" fmla="val 10018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사각형: 둥근 위쪽 모서리 101">
            <a:extLst>
              <a:ext uri="{FF2B5EF4-FFF2-40B4-BE49-F238E27FC236}">
                <a16:creationId xmlns:a16="http://schemas.microsoft.com/office/drawing/2014/main" id="{96702CCB-7E7B-2417-2017-FA2D6B799C9E}"/>
              </a:ext>
            </a:extLst>
          </p:cNvPr>
          <p:cNvSpPr/>
          <p:nvPr/>
        </p:nvSpPr>
        <p:spPr>
          <a:xfrm rot="5400000">
            <a:off x="7787899" y="2537278"/>
            <a:ext cx="4632913" cy="2590328"/>
          </a:xfrm>
          <a:prstGeom prst="round2SameRect">
            <a:avLst>
              <a:gd name="adj1" fmla="val 9279"/>
              <a:gd name="adj2" fmla="val 0"/>
            </a:avLst>
          </a:prstGeom>
          <a:noFill/>
          <a:ln w="3175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9" name="직사각형 152">
            <a:extLst>
              <a:ext uri="{FF2B5EF4-FFF2-40B4-BE49-F238E27FC236}">
                <a16:creationId xmlns:a16="http://schemas.microsoft.com/office/drawing/2014/main" id="{71B5491C-AB10-7538-774E-79D1BF736C17}"/>
              </a:ext>
            </a:extLst>
          </p:cNvPr>
          <p:cNvSpPr/>
          <p:nvPr/>
        </p:nvSpPr>
        <p:spPr>
          <a:xfrm>
            <a:off x="5028301" y="5080810"/>
            <a:ext cx="449545" cy="948514"/>
          </a:xfrm>
          <a:prstGeom prst="ca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3" name="원통형 192">
            <a:extLst>
              <a:ext uri="{FF2B5EF4-FFF2-40B4-BE49-F238E27FC236}">
                <a16:creationId xmlns:a16="http://schemas.microsoft.com/office/drawing/2014/main" id="{5AD77B8C-E1B4-F56C-5AB9-DC034958FBDA}"/>
              </a:ext>
            </a:extLst>
          </p:cNvPr>
          <p:cNvSpPr/>
          <p:nvPr/>
        </p:nvSpPr>
        <p:spPr>
          <a:xfrm>
            <a:off x="4513565" y="3317745"/>
            <a:ext cx="449545" cy="2711579"/>
          </a:xfrm>
          <a:prstGeom prst="can">
            <a:avLst/>
          </a:prstGeom>
          <a:gradFill>
            <a:gsLst>
              <a:gs pos="22000">
                <a:srgbClr val="494D94"/>
              </a:gs>
              <a:gs pos="87000">
                <a:srgbClr val="282154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7" name="직사각형 146">
            <a:extLst>
              <a:ext uri="{FF2B5EF4-FFF2-40B4-BE49-F238E27FC236}">
                <a16:creationId xmlns:a16="http://schemas.microsoft.com/office/drawing/2014/main" id="{2CBBE841-6F20-CAB5-E41F-AEA594AFA3D4}"/>
              </a:ext>
            </a:extLst>
          </p:cNvPr>
          <p:cNvSpPr/>
          <p:nvPr/>
        </p:nvSpPr>
        <p:spPr>
          <a:xfrm>
            <a:off x="3998830" y="2610272"/>
            <a:ext cx="449545" cy="3419052"/>
          </a:xfrm>
          <a:prstGeom prst="ca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0" name="직사각형 153">
            <a:extLst>
              <a:ext uri="{FF2B5EF4-FFF2-40B4-BE49-F238E27FC236}">
                <a16:creationId xmlns:a16="http://schemas.microsoft.com/office/drawing/2014/main" id="{278CE0D1-5858-4591-3A32-B0E4C7B8F8D4}"/>
              </a:ext>
            </a:extLst>
          </p:cNvPr>
          <p:cNvSpPr/>
          <p:nvPr/>
        </p:nvSpPr>
        <p:spPr>
          <a:xfrm>
            <a:off x="7668480" y="5164009"/>
            <a:ext cx="449545" cy="865313"/>
          </a:xfrm>
          <a:prstGeom prst="ca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4" name="원통형 193">
            <a:extLst>
              <a:ext uri="{FF2B5EF4-FFF2-40B4-BE49-F238E27FC236}">
                <a16:creationId xmlns:a16="http://schemas.microsoft.com/office/drawing/2014/main" id="{FF2D8E78-D3C4-24C5-FEFF-656672B6693D}"/>
              </a:ext>
            </a:extLst>
          </p:cNvPr>
          <p:cNvSpPr/>
          <p:nvPr/>
        </p:nvSpPr>
        <p:spPr>
          <a:xfrm>
            <a:off x="7153744" y="3027012"/>
            <a:ext cx="449545" cy="3002311"/>
          </a:xfrm>
          <a:prstGeom prst="can">
            <a:avLst/>
          </a:prstGeom>
          <a:gradFill>
            <a:gsLst>
              <a:gs pos="22000">
                <a:srgbClr val="494D94"/>
              </a:gs>
              <a:gs pos="87000">
                <a:srgbClr val="282154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8" name="직사각형 147">
            <a:extLst>
              <a:ext uri="{FF2B5EF4-FFF2-40B4-BE49-F238E27FC236}">
                <a16:creationId xmlns:a16="http://schemas.microsoft.com/office/drawing/2014/main" id="{5E5D3C59-C9FF-94AC-2FFB-4E9B97F6F3E6}"/>
              </a:ext>
            </a:extLst>
          </p:cNvPr>
          <p:cNvSpPr/>
          <p:nvPr/>
        </p:nvSpPr>
        <p:spPr>
          <a:xfrm>
            <a:off x="6639009" y="2749622"/>
            <a:ext cx="449545" cy="3279702"/>
          </a:xfrm>
          <a:prstGeom prst="ca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1" name="그룹 90">
            <a:extLst>
              <a:ext uri="{FF2B5EF4-FFF2-40B4-BE49-F238E27FC236}">
                <a16:creationId xmlns:a16="http://schemas.microsoft.com/office/drawing/2014/main" id="{EA9FE610-4592-7024-AC78-ACED3CA774CB}"/>
              </a:ext>
            </a:extLst>
          </p:cNvPr>
          <p:cNvGrpSpPr/>
          <p:nvPr/>
        </p:nvGrpSpPr>
        <p:grpSpPr>
          <a:xfrm>
            <a:off x="0" y="1319646"/>
            <a:ext cx="3830027" cy="352437"/>
            <a:chOff x="0" y="1593793"/>
            <a:chExt cx="3830027" cy="352437"/>
          </a:xfrm>
        </p:grpSpPr>
        <p:sp>
          <p:nvSpPr>
            <p:cNvPr id="221" name="화살표: 오각형 220">
              <a:extLst>
                <a:ext uri="{FF2B5EF4-FFF2-40B4-BE49-F238E27FC236}">
                  <a16:creationId xmlns:a16="http://schemas.microsoft.com/office/drawing/2014/main" id="{016770EB-AC2D-3DCE-6B62-E69ED2E32F9B}"/>
                </a:ext>
              </a:extLst>
            </p:cNvPr>
            <p:cNvSpPr/>
            <p:nvPr/>
          </p:nvSpPr>
          <p:spPr>
            <a:xfrm>
              <a:off x="0" y="1593793"/>
              <a:ext cx="3830027" cy="352437"/>
            </a:xfrm>
            <a:prstGeom prst="homePlate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1779F0FE-308E-B0CE-81CC-7A7869718005}"/>
                </a:ext>
              </a:extLst>
            </p:cNvPr>
            <p:cNvSpPr txBox="1"/>
            <p:nvPr/>
          </p:nvSpPr>
          <p:spPr>
            <a:xfrm>
              <a:off x="778069" y="1632217"/>
              <a:ext cx="2834750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pc="-3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2024 </a:t>
              </a:r>
              <a:r>
                <a:rPr lang="ko-KR" altLang="en-US" spc="-3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학교 통일 교육 실태 조사</a:t>
              </a:r>
            </a:p>
          </p:txBody>
        </p:sp>
      </p:grpSp>
      <p:sp>
        <p:nvSpPr>
          <p:cNvPr id="196" name="직사각형 145">
            <a:extLst>
              <a:ext uri="{FF2B5EF4-FFF2-40B4-BE49-F238E27FC236}">
                <a16:creationId xmlns:a16="http://schemas.microsoft.com/office/drawing/2014/main" id="{86B3BE49-0FA0-C2A8-9669-06C82CA0C08A}"/>
              </a:ext>
            </a:extLst>
          </p:cNvPr>
          <p:cNvSpPr/>
          <p:nvPr/>
        </p:nvSpPr>
        <p:spPr>
          <a:xfrm>
            <a:off x="1358650" y="2136477"/>
            <a:ext cx="449545" cy="3892848"/>
          </a:xfrm>
          <a:prstGeom prst="ca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원통형 3">
            <a:extLst>
              <a:ext uri="{FF2B5EF4-FFF2-40B4-BE49-F238E27FC236}">
                <a16:creationId xmlns:a16="http://schemas.microsoft.com/office/drawing/2014/main" id="{08BD563F-8EC8-AD6D-90E9-EB29C0063957}"/>
              </a:ext>
            </a:extLst>
          </p:cNvPr>
          <p:cNvSpPr/>
          <p:nvPr/>
        </p:nvSpPr>
        <p:spPr>
          <a:xfrm>
            <a:off x="1873385" y="3800727"/>
            <a:ext cx="449545" cy="2228597"/>
          </a:xfrm>
          <a:prstGeom prst="can">
            <a:avLst/>
          </a:prstGeom>
          <a:gradFill>
            <a:gsLst>
              <a:gs pos="22000">
                <a:srgbClr val="494D94"/>
              </a:gs>
              <a:gs pos="87000">
                <a:srgbClr val="282154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151">
            <a:extLst>
              <a:ext uri="{FF2B5EF4-FFF2-40B4-BE49-F238E27FC236}">
                <a16:creationId xmlns:a16="http://schemas.microsoft.com/office/drawing/2014/main" id="{B006451A-CB5C-18F9-48DF-0A348AB30FEB}"/>
              </a:ext>
            </a:extLst>
          </p:cNvPr>
          <p:cNvSpPr/>
          <p:nvPr/>
        </p:nvSpPr>
        <p:spPr>
          <a:xfrm>
            <a:off x="2388121" y="5137058"/>
            <a:ext cx="449545" cy="892266"/>
          </a:xfrm>
          <a:prstGeom prst="ca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그래픽 58">
            <a:extLst>
              <a:ext uri="{FF2B5EF4-FFF2-40B4-BE49-F238E27FC236}">
                <a16:creationId xmlns:a16="http://schemas.microsoft.com/office/drawing/2014/main" id="{C17DAA91-93C1-8C80-6EE2-B8229F6A1F39}"/>
              </a:ext>
            </a:extLst>
          </p:cNvPr>
          <p:cNvSpPr/>
          <p:nvPr/>
        </p:nvSpPr>
        <p:spPr>
          <a:xfrm>
            <a:off x="2098385" y="3141448"/>
            <a:ext cx="5280130" cy="760382"/>
          </a:xfrm>
          <a:custGeom>
            <a:avLst/>
            <a:gdLst>
              <a:gd name="connsiteX0" fmla="*/ 0 w 5871440"/>
              <a:gd name="connsiteY0" fmla="*/ 845535 h 845535"/>
              <a:gd name="connsiteX1" fmla="*/ 2915427 w 5871440"/>
              <a:gd name="connsiteY1" fmla="*/ 324689 h 845535"/>
              <a:gd name="connsiteX2" fmla="*/ 5871441 w 5871440"/>
              <a:gd name="connsiteY2" fmla="*/ 0 h 845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71440" h="845535">
                <a:moveTo>
                  <a:pt x="0" y="845535"/>
                </a:moveTo>
                <a:lnTo>
                  <a:pt x="2915427" y="324689"/>
                </a:lnTo>
                <a:lnTo>
                  <a:pt x="5871441" y="0"/>
                </a:lnTo>
              </a:path>
            </a:pathLst>
          </a:custGeom>
          <a:noFill/>
          <a:ln w="34925" cap="flat">
            <a:solidFill>
              <a:srgbClr val="282154"/>
            </a:solidFill>
            <a:prstDash val="sysDot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61" name="타원 60">
            <a:extLst>
              <a:ext uri="{FF2B5EF4-FFF2-40B4-BE49-F238E27FC236}">
                <a16:creationId xmlns:a16="http://schemas.microsoft.com/office/drawing/2014/main" id="{EC99F06C-A114-85EA-D23A-A5628AA6D863}"/>
              </a:ext>
            </a:extLst>
          </p:cNvPr>
          <p:cNvSpPr/>
          <p:nvPr/>
        </p:nvSpPr>
        <p:spPr>
          <a:xfrm>
            <a:off x="2024266" y="3838389"/>
            <a:ext cx="147782" cy="147782"/>
          </a:xfrm>
          <a:prstGeom prst="ellipse">
            <a:avLst/>
          </a:prstGeom>
          <a:solidFill>
            <a:srgbClr val="282154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타원 61">
            <a:extLst>
              <a:ext uri="{FF2B5EF4-FFF2-40B4-BE49-F238E27FC236}">
                <a16:creationId xmlns:a16="http://schemas.microsoft.com/office/drawing/2014/main" id="{CD0F7E62-A43F-0503-A1D0-DEE723E2727C}"/>
              </a:ext>
            </a:extLst>
          </p:cNvPr>
          <p:cNvSpPr/>
          <p:nvPr/>
        </p:nvSpPr>
        <p:spPr>
          <a:xfrm>
            <a:off x="4664446" y="3364746"/>
            <a:ext cx="147782" cy="147782"/>
          </a:xfrm>
          <a:prstGeom prst="ellipse">
            <a:avLst/>
          </a:prstGeom>
          <a:solidFill>
            <a:srgbClr val="282154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타원 62">
            <a:extLst>
              <a:ext uri="{FF2B5EF4-FFF2-40B4-BE49-F238E27FC236}">
                <a16:creationId xmlns:a16="http://schemas.microsoft.com/office/drawing/2014/main" id="{921D1CA4-25CE-AD84-E918-E38A83B279C1}"/>
              </a:ext>
            </a:extLst>
          </p:cNvPr>
          <p:cNvSpPr/>
          <p:nvPr/>
        </p:nvSpPr>
        <p:spPr>
          <a:xfrm>
            <a:off x="7304625" y="3064031"/>
            <a:ext cx="147782" cy="147782"/>
          </a:xfrm>
          <a:prstGeom prst="ellipse">
            <a:avLst/>
          </a:prstGeom>
          <a:solidFill>
            <a:srgbClr val="282154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6" name="그룹 75">
            <a:extLst>
              <a:ext uri="{FF2B5EF4-FFF2-40B4-BE49-F238E27FC236}">
                <a16:creationId xmlns:a16="http://schemas.microsoft.com/office/drawing/2014/main" id="{588773EF-E493-49A4-1D77-BF639A44881B}"/>
              </a:ext>
            </a:extLst>
          </p:cNvPr>
          <p:cNvGrpSpPr/>
          <p:nvPr/>
        </p:nvGrpSpPr>
        <p:grpSpPr>
          <a:xfrm>
            <a:off x="1741382" y="3260135"/>
            <a:ext cx="713550" cy="468417"/>
            <a:chOff x="1741382" y="3571318"/>
            <a:chExt cx="713550" cy="46841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1B3DA40-01B6-462E-8871-8B430A95F1A2}"/>
                </a:ext>
              </a:extLst>
            </p:cNvPr>
            <p:cNvSpPr txBox="1"/>
            <p:nvPr/>
          </p:nvSpPr>
          <p:spPr>
            <a:xfrm>
              <a:off x="1874217" y="3794796"/>
              <a:ext cx="447880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600" spc="-30" dirty="0">
                  <a:solidFill>
                    <a:srgbClr val="282154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31.7</a:t>
              </a:r>
            </a:p>
          </p:txBody>
        </p:sp>
        <p:grpSp>
          <p:nvGrpSpPr>
            <p:cNvPr id="74" name="그룹 73">
              <a:extLst>
                <a:ext uri="{FF2B5EF4-FFF2-40B4-BE49-F238E27FC236}">
                  <a16:creationId xmlns:a16="http://schemas.microsoft.com/office/drawing/2014/main" id="{9B13AF55-249A-B7D5-FFF1-1D40264F8E40}"/>
                </a:ext>
              </a:extLst>
            </p:cNvPr>
            <p:cNvGrpSpPr/>
            <p:nvPr/>
          </p:nvGrpSpPr>
          <p:grpSpPr>
            <a:xfrm>
              <a:off x="1741382" y="3571318"/>
              <a:ext cx="713550" cy="214354"/>
              <a:chOff x="1758189" y="3321812"/>
              <a:chExt cx="713550" cy="214354"/>
            </a:xfrm>
          </p:grpSpPr>
          <p:sp>
            <p:nvSpPr>
              <p:cNvPr id="72" name="사각형: 둥근 모서리 71">
                <a:extLst>
                  <a:ext uri="{FF2B5EF4-FFF2-40B4-BE49-F238E27FC236}">
                    <a16:creationId xmlns:a16="http://schemas.microsoft.com/office/drawing/2014/main" id="{E733E0B7-0C3E-BD44-4AE2-593E749D05EE}"/>
                  </a:ext>
                </a:extLst>
              </p:cNvPr>
              <p:cNvSpPr/>
              <p:nvPr/>
            </p:nvSpPr>
            <p:spPr>
              <a:xfrm>
                <a:off x="1758189" y="3323410"/>
                <a:ext cx="713550" cy="211158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14AB445B-07DC-EB94-E514-0D6191C681B3}"/>
                  </a:ext>
                </a:extLst>
              </p:cNvPr>
              <p:cNvSpPr txBox="1"/>
              <p:nvPr/>
            </p:nvSpPr>
            <p:spPr>
              <a:xfrm>
                <a:off x="1787150" y="3321812"/>
                <a:ext cx="655629" cy="2143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400" spc="-3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필요 없다</a:t>
                </a:r>
                <a:endParaRPr lang="en-US" altLang="ko-KR" sz="1400" spc="-3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</p:grpSp>
      </p:grpSp>
      <p:grpSp>
        <p:nvGrpSpPr>
          <p:cNvPr id="77" name="그룹 76">
            <a:extLst>
              <a:ext uri="{FF2B5EF4-FFF2-40B4-BE49-F238E27FC236}">
                <a16:creationId xmlns:a16="http://schemas.microsoft.com/office/drawing/2014/main" id="{8F1DC0B0-E6F9-35CA-DEBF-5712023699FD}"/>
              </a:ext>
            </a:extLst>
          </p:cNvPr>
          <p:cNvGrpSpPr/>
          <p:nvPr/>
        </p:nvGrpSpPr>
        <p:grpSpPr>
          <a:xfrm>
            <a:off x="4381562" y="2773468"/>
            <a:ext cx="713550" cy="468417"/>
            <a:chOff x="1741382" y="3571318"/>
            <a:chExt cx="713550" cy="468417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9B642761-0538-1ED3-E26F-4BB9AB9A70B2}"/>
                </a:ext>
              </a:extLst>
            </p:cNvPr>
            <p:cNvSpPr txBox="1"/>
            <p:nvPr/>
          </p:nvSpPr>
          <p:spPr>
            <a:xfrm>
              <a:off x="1874217" y="3794796"/>
              <a:ext cx="447880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600" spc="-30" dirty="0">
                  <a:solidFill>
                    <a:srgbClr val="282154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38.9</a:t>
              </a:r>
            </a:p>
          </p:txBody>
        </p:sp>
        <p:grpSp>
          <p:nvGrpSpPr>
            <p:cNvPr id="79" name="그룹 78">
              <a:extLst>
                <a:ext uri="{FF2B5EF4-FFF2-40B4-BE49-F238E27FC236}">
                  <a16:creationId xmlns:a16="http://schemas.microsoft.com/office/drawing/2014/main" id="{3A2D602D-D84B-34C8-88A1-A6ECC8A96D62}"/>
                </a:ext>
              </a:extLst>
            </p:cNvPr>
            <p:cNvGrpSpPr/>
            <p:nvPr/>
          </p:nvGrpSpPr>
          <p:grpSpPr>
            <a:xfrm>
              <a:off x="1741382" y="3571318"/>
              <a:ext cx="713550" cy="214354"/>
              <a:chOff x="1758189" y="3321812"/>
              <a:chExt cx="713550" cy="214354"/>
            </a:xfrm>
          </p:grpSpPr>
          <p:sp>
            <p:nvSpPr>
              <p:cNvPr id="80" name="사각형: 둥근 모서리 79">
                <a:extLst>
                  <a:ext uri="{FF2B5EF4-FFF2-40B4-BE49-F238E27FC236}">
                    <a16:creationId xmlns:a16="http://schemas.microsoft.com/office/drawing/2014/main" id="{EB53422A-CB4E-E806-B774-93BFFBF2F63D}"/>
                  </a:ext>
                </a:extLst>
              </p:cNvPr>
              <p:cNvSpPr/>
              <p:nvPr/>
            </p:nvSpPr>
            <p:spPr>
              <a:xfrm>
                <a:off x="1758189" y="3323410"/>
                <a:ext cx="713550" cy="211158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294DAA1B-06DB-06AF-FC70-E358C61024F6}"/>
                  </a:ext>
                </a:extLst>
              </p:cNvPr>
              <p:cNvSpPr txBox="1"/>
              <p:nvPr/>
            </p:nvSpPr>
            <p:spPr>
              <a:xfrm>
                <a:off x="1787150" y="3321812"/>
                <a:ext cx="655629" cy="2143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400" spc="-3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필요 없다</a:t>
                </a:r>
                <a:endParaRPr lang="en-US" altLang="ko-KR" sz="1400" spc="-3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</p:grpSp>
      </p:grpSp>
      <p:grpSp>
        <p:nvGrpSpPr>
          <p:cNvPr id="82" name="그룹 81">
            <a:extLst>
              <a:ext uri="{FF2B5EF4-FFF2-40B4-BE49-F238E27FC236}">
                <a16:creationId xmlns:a16="http://schemas.microsoft.com/office/drawing/2014/main" id="{75030AFA-A746-C8C3-7467-D6E54E14E0C3}"/>
              </a:ext>
            </a:extLst>
          </p:cNvPr>
          <p:cNvGrpSpPr/>
          <p:nvPr/>
        </p:nvGrpSpPr>
        <p:grpSpPr>
          <a:xfrm>
            <a:off x="7022012" y="2476631"/>
            <a:ext cx="713550" cy="468417"/>
            <a:chOff x="1741382" y="3571318"/>
            <a:chExt cx="713550" cy="468417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FDA8459F-F234-F184-C21C-E97EC393EAC0}"/>
                </a:ext>
              </a:extLst>
            </p:cNvPr>
            <p:cNvSpPr txBox="1"/>
            <p:nvPr/>
          </p:nvSpPr>
          <p:spPr>
            <a:xfrm>
              <a:off x="1874217" y="3794796"/>
              <a:ext cx="447880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600" spc="-30" dirty="0">
                  <a:solidFill>
                    <a:srgbClr val="282154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42.3</a:t>
              </a:r>
            </a:p>
          </p:txBody>
        </p:sp>
        <p:grpSp>
          <p:nvGrpSpPr>
            <p:cNvPr id="84" name="그룹 83">
              <a:extLst>
                <a:ext uri="{FF2B5EF4-FFF2-40B4-BE49-F238E27FC236}">
                  <a16:creationId xmlns:a16="http://schemas.microsoft.com/office/drawing/2014/main" id="{701D4916-27F1-0B5B-AA21-5769AED6D5E5}"/>
                </a:ext>
              </a:extLst>
            </p:cNvPr>
            <p:cNvGrpSpPr/>
            <p:nvPr/>
          </p:nvGrpSpPr>
          <p:grpSpPr>
            <a:xfrm>
              <a:off x="1741382" y="3571318"/>
              <a:ext cx="713550" cy="214354"/>
              <a:chOff x="1758189" y="3321812"/>
              <a:chExt cx="713550" cy="214354"/>
            </a:xfrm>
          </p:grpSpPr>
          <p:sp>
            <p:nvSpPr>
              <p:cNvPr id="85" name="사각형: 둥근 모서리 84">
                <a:extLst>
                  <a:ext uri="{FF2B5EF4-FFF2-40B4-BE49-F238E27FC236}">
                    <a16:creationId xmlns:a16="http://schemas.microsoft.com/office/drawing/2014/main" id="{DAE1B09A-570F-6984-6F81-8AF1DBDD34D5}"/>
                  </a:ext>
                </a:extLst>
              </p:cNvPr>
              <p:cNvSpPr/>
              <p:nvPr/>
            </p:nvSpPr>
            <p:spPr>
              <a:xfrm>
                <a:off x="1758189" y="3323410"/>
                <a:ext cx="713550" cy="211158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F9B099FA-A2DA-49F5-07F3-89E15CAF7ADA}"/>
                  </a:ext>
                </a:extLst>
              </p:cNvPr>
              <p:cNvSpPr txBox="1"/>
              <p:nvPr/>
            </p:nvSpPr>
            <p:spPr>
              <a:xfrm>
                <a:off x="1787150" y="3321812"/>
                <a:ext cx="655629" cy="2143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400" spc="-3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필요 없다</a:t>
                </a:r>
                <a:endParaRPr lang="en-US" altLang="ko-KR" sz="1400" spc="-3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</p:grpSp>
      </p:grpSp>
      <p:sp>
        <p:nvSpPr>
          <p:cNvPr id="89" name="Freeform 687">
            <a:extLst>
              <a:ext uri="{FF2B5EF4-FFF2-40B4-BE49-F238E27FC236}">
                <a16:creationId xmlns:a16="http://schemas.microsoft.com/office/drawing/2014/main" id="{9BC8FCBA-16DE-158D-ACD9-52EEACAB1043}"/>
              </a:ext>
            </a:extLst>
          </p:cNvPr>
          <p:cNvSpPr>
            <a:spLocks/>
          </p:cNvSpPr>
          <p:nvPr/>
        </p:nvSpPr>
        <p:spPr bwMode="gray">
          <a:xfrm rot="18445925" flipV="1">
            <a:off x="2292620" y="3583011"/>
            <a:ext cx="1430746" cy="1117924"/>
          </a:xfrm>
          <a:custGeom>
            <a:avLst/>
            <a:gdLst/>
            <a:ahLst/>
            <a:cxnLst>
              <a:cxn ang="0">
                <a:pos x="35" y="1665"/>
              </a:cxn>
              <a:cxn ang="0">
                <a:pos x="1979" y="107"/>
              </a:cxn>
              <a:cxn ang="0">
                <a:pos x="1906" y="0"/>
              </a:cxn>
              <a:cxn ang="0">
                <a:pos x="2309" y="99"/>
              </a:cxn>
              <a:cxn ang="0">
                <a:pos x="2083" y="426"/>
              </a:cxn>
              <a:cxn ang="0">
                <a:pos x="2074" y="279"/>
              </a:cxn>
              <a:cxn ang="0">
                <a:pos x="35" y="1665"/>
              </a:cxn>
            </a:cxnLst>
            <a:rect l="0" t="0" r="r" b="b"/>
            <a:pathLst>
              <a:path w="2309" h="1665">
                <a:moveTo>
                  <a:pt x="35" y="1665"/>
                </a:moveTo>
                <a:cubicBezTo>
                  <a:pt x="0" y="1635"/>
                  <a:pt x="667" y="691"/>
                  <a:pt x="1979" y="107"/>
                </a:cubicBezTo>
                <a:lnTo>
                  <a:pt x="1906" y="0"/>
                </a:lnTo>
                <a:lnTo>
                  <a:pt x="2309" y="99"/>
                </a:lnTo>
                <a:lnTo>
                  <a:pt x="2083" y="426"/>
                </a:lnTo>
                <a:lnTo>
                  <a:pt x="2074" y="279"/>
                </a:lnTo>
                <a:cubicBezTo>
                  <a:pt x="1062" y="619"/>
                  <a:pt x="305" y="1286"/>
                  <a:pt x="35" y="1665"/>
                </a:cubicBezTo>
                <a:close/>
              </a:path>
            </a:pathLst>
          </a:custGeom>
          <a:gradFill>
            <a:gsLst>
              <a:gs pos="22000">
                <a:srgbClr val="494D94">
                  <a:alpha val="0"/>
                </a:srgbClr>
              </a:gs>
              <a:gs pos="87000">
                <a:srgbClr val="282154"/>
              </a:gs>
            </a:gsLst>
            <a:lin ang="16200000" scaled="1"/>
          </a:gra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687">
            <a:extLst>
              <a:ext uri="{FF2B5EF4-FFF2-40B4-BE49-F238E27FC236}">
                <a16:creationId xmlns:a16="http://schemas.microsoft.com/office/drawing/2014/main" id="{C10361F1-397F-2FED-65F0-53CF3D6272C2}"/>
              </a:ext>
            </a:extLst>
          </p:cNvPr>
          <p:cNvSpPr>
            <a:spLocks/>
          </p:cNvSpPr>
          <p:nvPr/>
        </p:nvSpPr>
        <p:spPr bwMode="gray">
          <a:xfrm rot="18445925" flipV="1">
            <a:off x="4943161" y="3215930"/>
            <a:ext cx="1430746" cy="1117924"/>
          </a:xfrm>
          <a:custGeom>
            <a:avLst/>
            <a:gdLst/>
            <a:ahLst/>
            <a:cxnLst>
              <a:cxn ang="0">
                <a:pos x="35" y="1665"/>
              </a:cxn>
              <a:cxn ang="0">
                <a:pos x="1979" y="107"/>
              </a:cxn>
              <a:cxn ang="0">
                <a:pos x="1906" y="0"/>
              </a:cxn>
              <a:cxn ang="0">
                <a:pos x="2309" y="99"/>
              </a:cxn>
              <a:cxn ang="0">
                <a:pos x="2083" y="426"/>
              </a:cxn>
              <a:cxn ang="0">
                <a:pos x="2074" y="279"/>
              </a:cxn>
              <a:cxn ang="0">
                <a:pos x="35" y="1665"/>
              </a:cxn>
            </a:cxnLst>
            <a:rect l="0" t="0" r="r" b="b"/>
            <a:pathLst>
              <a:path w="2309" h="1665">
                <a:moveTo>
                  <a:pt x="35" y="1665"/>
                </a:moveTo>
                <a:cubicBezTo>
                  <a:pt x="0" y="1635"/>
                  <a:pt x="667" y="691"/>
                  <a:pt x="1979" y="107"/>
                </a:cubicBezTo>
                <a:lnTo>
                  <a:pt x="1906" y="0"/>
                </a:lnTo>
                <a:lnTo>
                  <a:pt x="2309" y="99"/>
                </a:lnTo>
                <a:lnTo>
                  <a:pt x="2083" y="426"/>
                </a:lnTo>
                <a:lnTo>
                  <a:pt x="2074" y="279"/>
                </a:lnTo>
                <a:cubicBezTo>
                  <a:pt x="1062" y="619"/>
                  <a:pt x="305" y="1286"/>
                  <a:pt x="35" y="1665"/>
                </a:cubicBezTo>
                <a:close/>
              </a:path>
            </a:pathLst>
          </a:custGeom>
          <a:gradFill>
            <a:gsLst>
              <a:gs pos="22000">
                <a:srgbClr val="494D94">
                  <a:alpha val="0"/>
                </a:srgbClr>
              </a:gs>
              <a:gs pos="87000">
                <a:srgbClr val="282154"/>
              </a:gs>
            </a:gsLst>
            <a:lin ang="16200000" scaled="1"/>
          </a:gra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직사각형 96">
            <a:extLst>
              <a:ext uri="{FF2B5EF4-FFF2-40B4-BE49-F238E27FC236}">
                <a16:creationId xmlns:a16="http://schemas.microsoft.com/office/drawing/2014/main" id="{CFDECFBE-03FE-475E-92FA-026DC05611A5}"/>
              </a:ext>
            </a:extLst>
          </p:cNvPr>
          <p:cNvSpPr/>
          <p:nvPr/>
        </p:nvSpPr>
        <p:spPr>
          <a:xfrm>
            <a:off x="1280160" y="5963285"/>
            <a:ext cx="2065751" cy="315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직사각형 98">
            <a:extLst>
              <a:ext uri="{FF2B5EF4-FFF2-40B4-BE49-F238E27FC236}">
                <a16:creationId xmlns:a16="http://schemas.microsoft.com/office/drawing/2014/main" id="{63F75698-E4BA-5A54-F1F4-DD34214A035D}"/>
              </a:ext>
            </a:extLst>
          </p:cNvPr>
          <p:cNvSpPr/>
          <p:nvPr/>
        </p:nvSpPr>
        <p:spPr>
          <a:xfrm>
            <a:off x="3633124" y="5963285"/>
            <a:ext cx="2065751" cy="315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직사각형 99">
            <a:extLst>
              <a:ext uri="{FF2B5EF4-FFF2-40B4-BE49-F238E27FC236}">
                <a16:creationId xmlns:a16="http://schemas.microsoft.com/office/drawing/2014/main" id="{44D2D566-AC2F-5BC8-4996-EC4A268EED63}"/>
              </a:ext>
            </a:extLst>
          </p:cNvPr>
          <p:cNvSpPr/>
          <p:nvPr/>
        </p:nvSpPr>
        <p:spPr>
          <a:xfrm>
            <a:off x="6136853" y="5963285"/>
            <a:ext cx="2065751" cy="315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1" name="직선 연결선 100">
            <a:extLst>
              <a:ext uri="{FF2B5EF4-FFF2-40B4-BE49-F238E27FC236}">
                <a16:creationId xmlns:a16="http://schemas.microsoft.com/office/drawing/2014/main" id="{D73D234A-1E1F-F39B-4530-391E56C9AE42}"/>
              </a:ext>
            </a:extLst>
          </p:cNvPr>
          <p:cNvCxnSpPr>
            <a:cxnSpLocks/>
          </p:cNvCxnSpPr>
          <p:nvPr/>
        </p:nvCxnSpPr>
        <p:spPr>
          <a:xfrm>
            <a:off x="778069" y="5963285"/>
            <a:ext cx="7908731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6300B6C1-130B-A245-00ED-61720DE04166}"/>
              </a:ext>
            </a:extLst>
          </p:cNvPr>
          <p:cNvSpPr txBox="1"/>
          <p:nvPr/>
        </p:nvSpPr>
        <p:spPr>
          <a:xfrm>
            <a:off x="1865402" y="6057638"/>
            <a:ext cx="465512" cy="2143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4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2022</a:t>
            </a:r>
            <a:endParaRPr lang="ko-KR" altLang="en-US" sz="1400" spc="-30" dirty="0"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6C61334C-C092-D2C0-59E4-78982EDDE735}"/>
              </a:ext>
            </a:extLst>
          </p:cNvPr>
          <p:cNvSpPr txBox="1"/>
          <p:nvPr/>
        </p:nvSpPr>
        <p:spPr>
          <a:xfrm>
            <a:off x="4469413" y="6057638"/>
            <a:ext cx="465512" cy="2143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4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2023</a:t>
            </a:r>
            <a:endParaRPr lang="ko-KR" altLang="en-US" sz="1400" spc="-30" dirty="0"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3668873-A6F4-CE01-029F-0A38B3AFEF5A}"/>
              </a:ext>
            </a:extLst>
          </p:cNvPr>
          <p:cNvSpPr txBox="1"/>
          <p:nvPr/>
        </p:nvSpPr>
        <p:spPr>
          <a:xfrm>
            <a:off x="7258200" y="6057638"/>
            <a:ext cx="465512" cy="2143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4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2024</a:t>
            </a:r>
            <a:endParaRPr lang="ko-KR" altLang="en-US" sz="1400" spc="-30" dirty="0"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08" name="사다리꼴 107">
            <a:extLst>
              <a:ext uri="{FF2B5EF4-FFF2-40B4-BE49-F238E27FC236}">
                <a16:creationId xmlns:a16="http://schemas.microsoft.com/office/drawing/2014/main" id="{7EAE8A42-5CD7-727D-17A8-72323A3069F8}"/>
              </a:ext>
            </a:extLst>
          </p:cNvPr>
          <p:cNvSpPr/>
          <p:nvPr/>
        </p:nvSpPr>
        <p:spPr>
          <a:xfrm rot="5400000">
            <a:off x="6257210" y="3761043"/>
            <a:ext cx="5025591" cy="142797"/>
          </a:xfrm>
          <a:prstGeom prst="trapezoid">
            <a:avLst>
              <a:gd name="adj" fmla="val 11590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3C5026BE-61F7-5416-B719-25816CF683F9}"/>
              </a:ext>
            </a:extLst>
          </p:cNvPr>
          <p:cNvCxnSpPr>
            <a:cxnSpLocks/>
          </p:cNvCxnSpPr>
          <p:nvPr/>
        </p:nvCxnSpPr>
        <p:spPr>
          <a:xfrm>
            <a:off x="9049578" y="3065076"/>
            <a:ext cx="2171700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직선 연결선 109">
            <a:extLst>
              <a:ext uri="{FF2B5EF4-FFF2-40B4-BE49-F238E27FC236}">
                <a16:creationId xmlns:a16="http://schemas.microsoft.com/office/drawing/2014/main" id="{E1C5BA91-FB16-6530-6FB8-FB7663512157}"/>
              </a:ext>
            </a:extLst>
          </p:cNvPr>
          <p:cNvCxnSpPr>
            <a:cxnSpLocks/>
          </p:cNvCxnSpPr>
          <p:nvPr/>
        </p:nvCxnSpPr>
        <p:spPr>
          <a:xfrm>
            <a:off x="9049578" y="4606988"/>
            <a:ext cx="2171700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6" name="그룹 115">
            <a:extLst>
              <a:ext uri="{FF2B5EF4-FFF2-40B4-BE49-F238E27FC236}">
                <a16:creationId xmlns:a16="http://schemas.microsoft.com/office/drawing/2014/main" id="{94B6007F-8B43-A65B-2686-2BEA695CC26A}"/>
              </a:ext>
            </a:extLst>
          </p:cNvPr>
          <p:cNvGrpSpPr/>
          <p:nvPr/>
        </p:nvGrpSpPr>
        <p:grpSpPr>
          <a:xfrm>
            <a:off x="9223640" y="1968889"/>
            <a:ext cx="1823577" cy="712439"/>
            <a:chOff x="9057985" y="2318435"/>
            <a:chExt cx="1823577" cy="712439"/>
          </a:xfrm>
        </p:grpSpPr>
        <p:sp>
          <p:nvSpPr>
            <p:cNvPr id="112" name="사각형: 둥근 모서리 111">
              <a:extLst>
                <a:ext uri="{FF2B5EF4-FFF2-40B4-BE49-F238E27FC236}">
                  <a16:creationId xmlns:a16="http://schemas.microsoft.com/office/drawing/2014/main" id="{6937A5E4-409D-1BEE-880F-219CCE6F202A}"/>
                </a:ext>
              </a:extLst>
            </p:cNvPr>
            <p:cNvSpPr/>
            <p:nvPr/>
          </p:nvSpPr>
          <p:spPr>
            <a:xfrm>
              <a:off x="9459358" y="2321353"/>
              <a:ext cx="1208337" cy="338259"/>
            </a:xfrm>
            <a:prstGeom prst="round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DCC66602-1E44-6B94-9698-E70849FF09F7}"/>
                </a:ext>
              </a:extLst>
            </p:cNvPr>
            <p:cNvSpPr txBox="1"/>
            <p:nvPr/>
          </p:nvSpPr>
          <p:spPr>
            <a:xfrm>
              <a:off x="9057985" y="2318435"/>
              <a:ext cx="1823577" cy="7124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4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“ </a:t>
              </a:r>
              <a:r>
                <a:rPr lang="ko-KR" altLang="en-US" sz="24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세금을 더</a:t>
              </a:r>
              <a:endParaRPr lang="en-US" altLang="ko-KR" sz="24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내야 할 것 같아요</a:t>
              </a:r>
              <a:r>
                <a:rPr lang="en-US" altLang="ko-KR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”</a:t>
              </a:r>
              <a:endParaRPr lang="ko-KR" altLang="en-US" sz="20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20" name="그룹 119">
            <a:extLst>
              <a:ext uri="{FF2B5EF4-FFF2-40B4-BE49-F238E27FC236}">
                <a16:creationId xmlns:a16="http://schemas.microsoft.com/office/drawing/2014/main" id="{3C6F17E2-D29E-0C21-F6D9-10D8F7F79A0E}"/>
              </a:ext>
            </a:extLst>
          </p:cNvPr>
          <p:cNvGrpSpPr/>
          <p:nvPr/>
        </p:nvGrpSpPr>
        <p:grpSpPr>
          <a:xfrm>
            <a:off x="9165612" y="3510800"/>
            <a:ext cx="1939634" cy="712439"/>
            <a:chOff x="9134539" y="3225530"/>
            <a:chExt cx="1939634" cy="712439"/>
          </a:xfrm>
        </p:grpSpPr>
        <p:sp>
          <p:nvSpPr>
            <p:cNvPr id="118" name="사각형: 둥근 모서리 117">
              <a:extLst>
                <a:ext uri="{FF2B5EF4-FFF2-40B4-BE49-F238E27FC236}">
                  <a16:creationId xmlns:a16="http://schemas.microsoft.com/office/drawing/2014/main" id="{88F4BF86-10B2-86C7-B632-604E00A85F92}"/>
                </a:ext>
              </a:extLst>
            </p:cNvPr>
            <p:cNvSpPr/>
            <p:nvPr/>
          </p:nvSpPr>
          <p:spPr>
            <a:xfrm>
              <a:off x="9355815" y="3228450"/>
              <a:ext cx="1718358" cy="338259"/>
            </a:xfrm>
            <a:prstGeom prst="round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B313B45F-FB23-B9A8-BEB6-065576BF12C6}"/>
                </a:ext>
              </a:extLst>
            </p:cNvPr>
            <p:cNvSpPr txBox="1"/>
            <p:nvPr/>
          </p:nvSpPr>
          <p:spPr>
            <a:xfrm>
              <a:off x="9134539" y="3225530"/>
              <a:ext cx="1939634" cy="7124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4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“ </a:t>
              </a:r>
              <a:r>
                <a:rPr lang="ko-KR" altLang="en-US" sz="24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사회적 갈등이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심해질 것 같아요</a:t>
              </a:r>
              <a:r>
                <a:rPr lang="en-US" altLang="ko-KR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”</a:t>
              </a:r>
              <a:endParaRPr lang="ko-KR" altLang="en-US" sz="20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24" name="그룹 123">
            <a:extLst>
              <a:ext uri="{FF2B5EF4-FFF2-40B4-BE49-F238E27FC236}">
                <a16:creationId xmlns:a16="http://schemas.microsoft.com/office/drawing/2014/main" id="{BB7F9901-1CE4-98DE-5B81-8441128C7F24}"/>
              </a:ext>
            </a:extLst>
          </p:cNvPr>
          <p:cNvGrpSpPr/>
          <p:nvPr/>
        </p:nvGrpSpPr>
        <p:grpSpPr>
          <a:xfrm>
            <a:off x="9013179" y="5047950"/>
            <a:ext cx="2270173" cy="712439"/>
            <a:chOff x="10798069" y="5139607"/>
            <a:chExt cx="2270173" cy="712439"/>
          </a:xfrm>
        </p:grpSpPr>
        <p:sp>
          <p:nvSpPr>
            <p:cNvPr id="122" name="사각형: 둥근 모서리 121">
              <a:extLst>
                <a:ext uri="{FF2B5EF4-FFF2-40B4-BE49-F238E27FC236}">
                  <a16:creationId xmlns:a16="http://schemas.microsoft.com/office/drawing/2014/main" id="{5F20C971-1D7D-AB8E-CFE6-6030972A390F}"/>
                </a:ext>
              </a:extLst>
            </p:cNvPr>
            <p:cNvSpPr/>
            <p:nvPr/>
          </p:nvSpPr>
          <p:spPr>
            <a:xfrm>
              <a:off x="10985652" y="5142525"/>
              <a:ext cx="1772038" cy="338259"/>
            </a:xfrm>
            <a:prstGeom prst="round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22A904C3-B80A-DED4-7E13-85E75D7FDA4D}"/>
                </a:ext>
              </a:extLst>
            </p:cNvPr>
            <p:cNvSpPr txBox="1"/>
            <p:nvPr/>
          </p:nvSpPr>
          <p:spPr>
            <a:xfrm>
              <a:off x="10798069" y="5139607"/>
              <a:ext cx="2270173" cy="7124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4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“ </a:t>
              </a:r>
              <a:r>
                <a:rPr lang="ko-KR" altLang="en-US" sz="24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대학 입학 경쟁 </a:t>
              </a:r>
              <a:r>
                <a:rPr lang="ko-KR" altLang="en-US" sz="24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이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치열해질 것 같아요</a:t>
              </a:r>
              <a:r>
                <a:rPr lang="en-US" altLang="ko-KR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”</a:t>
              </a:r>
              <a:endParaRPr lang="ko-KR" altLang="en-US" sz="20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49E0EF99-B7D0-DF2C-2DE8-FF15D5194D4B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7" name="그래픽 6">
              <a:extLst>
                <a:ext uri="{FF2B5EF4-FFF2-40B4-BE49-F238E27FC236}">
                  <a16:creationId xmlns:a16="http://schemas.microsoft.com/office/drawing/2014/main" id="{83C3D6DF-8C0E-F880-BEE0-0AEB0B6456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9" name="그래픽 10">
              <a:extLst>
                <a:ext uri="{FF2B5EF4-FFF2-40B4-BE49-F238E27FC236}">
                  <a16:creationId xmlns:a16="http://schemas.microsoft.com/office/drawing/2014/main" id="{CA28618F-1221-1F09-06F2-0C58E9124EA5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BD237D9-D2AA-90A5-0CA9-9E2E04C01B4F}"/>
                </a:ext>
              </a:extLst>
            </p:cNvPr>
            <p:cNvSpPr txBox="1"/>
            <p:nvPr/>
          </p:nvSpPr>
          <p:spPr>
            <a:xfrm>
              <a:off x="240379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4429A1C-63F7-4AF9-2EEF-8502893D2C52}"/>
              </a:ext>
            </a:extLst>
          </p:cNvPr>
          <p:cNvSpPr txBox="1"/>
          <p:nvPr/>
        </p:nvSpPr>
        <p:spPr>
          <a:xfrm>
            <a:off x="7636511" y="6398909"/>
            <a:ext cx="1050289" cy="15305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ko-KR" altLang="en-US" sz="10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출처 </a:t>
            </a:r>
            <a:r>
              <a:rPr lang="en-US" altLang="ko-KR" sz="10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10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국립통일교육원</a:t>
            </a:r>
          </a:p>
        </p:txBody>
      </p:sp>
    </p:spTree>
    <p:extLst>
      <p:ext uri="{BB962C8B-B14F-4D97-AF65-F5344CB8AC3E}">
        <p14:creationId xmlns:p14="http://schemas.microsoft.com/office/powerpoint/2010/main" val="146016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197413-E39B-DDB4-C833-E5DF261E8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>
            <a:extLst>
              <a:ext uri="{FF2B5EF4-FFF2-40B4-BE49-F238E27FC236}">
                <a16:creationId xmlns:a16="http://schemas.microsoft.com/office/drawing/2014/main" id="{8E4E6B82-1538-AB2B-6250-216F1917E525}"/>
              </a:ext>
            </a:extLst>
          </p:cNvPr>
          <p:cNvGrpSpPr/>
          <p:nvPr/>
        </p:nvGrpSpPr>
        <p:grpSpPr>
          <a:xfrm>
            <a:off x="893281" y="277053"/>
            <a:ext cx="5729132" cy="662496"/>
            <a:chOff x="902807" y="211966"/>
            <a:chExt cx="5729132" cy="66249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F9DD308-B26A-7AC3-8F25-5D1200BE4203}"/>
                </a:ext>
              </a:extLst>
            </p:cNvPr>
            <p:cNvSpPr txBox="1"/>
            <p:nvPr/>
          </p:nvSpPr>
          <p:spPr>
            <a:xfrm>
              <a:off x="902807" y="415169"/>
              <a:ext cx="5729132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그렇다면 우리는 왜 통일을 </a:t>
              </a:r>
              <a:r>
                <a:rPr lang="ko-KR" altLang="en-US" sz="3000" spc="-100" dirty="0" err="1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해야할까요</a:t>
              </a:r>
              <a:r>
                <a:rPr lang="en-US" altLang="ko-KR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?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7F38664-7C63-1D9A-9CEC-6C6642A46DFB}"/>
                </a:ext>
              </a:extLst>
            </p:cNvPr>
            <p:cNvSpPr txBox="1"/>
            <p:nvPr/>
          </p:nvSpPr>
          <p:spPr>
            <a:xfrm>
              <a:off x="902807" y="211966"/>
              <a:ext cx="1413849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통일의 필요성과 미래상</a:t>
              </a: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5A7D9DCC-6AED-D1AB-EAFA-EF5146EA5C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27" name="그룹 126">
            <a:extLst>
              <a:ext uri="{FF2B5EF4-FFF2-40B4-BE49-F238E27FC236}">
                <a16:creationId xmlns:a16="http://schemas.microsoft.com/office/drawing/2014/main" id="{FFAFE90B-835A-C813-2376-9827A6FABC20}"/>
              </a:ext>
            </a:extLst>
          </p:cNvPr>
          <p:cNvGrpSpPr/>
          <p:nvPr/>
        </p:nvGrpSpPr>
        <p:grpSpPr>
          <a:xfrm>
            <a:off x="2566990" y="1518917"/>
            <a:ext cx="7058021" cy="1726111"/>
            <a:chOff x="2566991" y="1562459"/>
            <a:chExt cx="7058021" cy="172611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FC2FC4D-E3A9-EE62-8990-9C429C7187EC}"/>
                </a:ext>
              </a:extLst>
            </p:cNvPr>
            <p:cNvSpPr txBox="1"/>
            <p:nvPr/>
          </p:nvSpPr>
          <p:spPr>
            <a:xfrm>
              <a:off x="5856214" y="1562459"/>
              <a:ext cx="540533" cy="4898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3200" dirty="0">
                  <a:solidFill>
                    <a:schemeClr val="bg1">
                      <a:lumMod val="75000"/>
                    </a:schemeClr>
                  </a:solidFill>
                </a:rPr>
                <a:t>01</a:t>
              </a:r>
              <a:endParaRPr lang="ko-KR" altLang="en-US" sz="3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F93E3354-D2EF-D9FC-E29F-CA7054FC4E28}"/>
                </a:ext>
              </a:extLst>
            </p:cNvPr>
            <p:cNvSpPr/>
            <p:nvPr/>
          </p:nvSpPr>
          <p:spPr>
            <a:xfrm>
              <a:off x="5004698" y="1883878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8" name="직선 연결선 47">
              <a:extLst>
                <a:ext uri="{FF2B5EF4-FFF2-40B4-BE49-F238E27FC236}">
                  <a16:creationId xmlns:a16="http://schemas.microsoft.com/office/drawing/2014/main" id="{539AB735-B4CA-DCBE-54FB-5457F557BBF7}"/>
                </a:ext>
              </a:extLst>
            </p:cNvPr>
            <p:cNvCxnSpPr>
              <a:cxnSpLocks/>
            </p:cNvCxnSpPr>
            <p:nvPr/>
          </p:nvCxnSpPr>
          <p:spPr>
            <a:xfrm>
              <a:off x="5736560" y="1883878"/>
              <a:ext cx="71888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0C55C53-DEFC-E746-4106-592A00D11994}"/>
                </a:ext>
              </a:extLst>
            </p:cNvPr>
            <p:cNvSpPr txBox="1"/>
            <p:nvPr/>
          </p:nvSpPr>
          <p:spPr>
            <a:xfrm>
              <a:off x="2566991" y="2073117"/>
              <a:ext cx="7058021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36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국민 모두에게</a:t>
              </a:r>
              <a:r>
                <a:rPr lang="en-US" altLang="ko-KR" sz="36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 </a:t>
              </a:r>
              <a:r>
                <a:rPr lang="ko-KR" altLang="en-US" sz="3600" spc="-1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더 많은 자유와 기회</a:t>
              </a:r>
              <a:r>
                <a:rPr lang="ko-KR" altLang="en-US" sz="36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를 </a:t>
              </a:r>
              <a:r>
                <a:rPr lang="ko-KR" altLang="en-US" sz="3600" spc="-150" dirty="0" err="1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줘요</a:t>
              </a:r>
              <a:endParaRPr lang="ko-KR" altLang="en-US" sz="36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71774C2F-A5C7-918C-4F3E-6CA6D3F16D0D}"/>
              </a:ext>
            </a:extLst>
          </p:cNvPr>
          <p:cNvSpPr/>
          <p:nvPr/>
        </p:nvSpPr>
        <p:spPr>
          <a:xfrm>
            <a:off x="764904" y="5269064"/>
            <a:ext cx="10658476" cy="881140"/>
          </a:xfrm>
          <a:prstGeom prst="rect">
            <a:avLst/>
          </a:prstGeom>
          <a:solidFill>
            <a:schemeClr val="bg1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956962-7F62-4020-2DBC-EB47C7CD0937}"/>
              </a:ext>
            </a:extLst>
          </p:cNvPr>
          <p:cNvSpPr txBox="1"/>
          <p:nvPr/>
        </p:nvSpPr>
        <p:spPr>
          <a:xfrm>
            <a:off x="1556939" y="5375755"/>
            <a:ext cx="1659750" cy="6447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분단으로 인한</a:t>
            </a:r>
          </a:p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인도적 문제 해결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DBD9E7E-FCCD-F557-452A-2EFA7B9A5B9D}"/>
              </a:ext>
            </a:extLst>
          </p:cNvPr>
          <p:cNvSpPr txBox="1"/>
          <p:nvPr/>
        </p:nvSpPr>
        <p:spPr>
          <a:xfrm>
            <a:off x="8615919" y="5375755"/>
            <a:ext cx="2378536" cy="6447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분단비용의 해소</a:t>
            </a:r>
            <a:r>
              <a:rPr lang="en-US" altLang="ko-KR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</a:t>
            </a:r>
          </a:p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인간의 존엄과 가치 회복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C1984E5-C102-6A75-C280-3FB1FEB0C72D}"/>
              </a:ext>
            </a:extLst>
          </p:cNvPr>
          <p:cNvSpPr txBox="1"/>
          <p:nvPr/>
        </p:nvSpPr>
        <p:spPr>
          <a:xfrm>
            <a:off x="5377214" y="5534146"/>
            <a:ext cx="1437573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삶의 공간 확대</a:t>
            </a:r>
          </a:p>
        </p:txBody>
      </p:sp>
      <p:cxnSp>
        <p:nvCxnSpPr>
          <p:cNvPr id="55" name="직선 연결선 54">
            <a:extLst>
              <a:ext uri="{FF2B5EF4-FFF2-40B4-BE49-F238E27FC236}">
                <a16:creationId xmlns:a16="http://schemas.microsoft.com/office/drawing/2014/main" id="{080E23B8-68C7-4430-E90C-F7895DDC9A03}"/>
              </a:ext>
            </a:extLst>
          </p:cNvPr>
          <p:cNvCxnSpPr>
            <a:cxnSpLocks/>
          </p:cNvCxnSpPr>
          <p:nvPr/>
        </p:nvCxnSpPr>
        <p:spPr>
          <a:xfrm>
            <a:off x="4008725" y="5269063"/>
            <a:ext cx="0" cy="836341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직선 연결선 55">
            <a:extLst>
              <a:ext uri="{FF2B5EF4-FFF2-40B4-BE49-F238E27FC236}">
                <a16:creationId xmlns:a16="http://schemas.microsoft.com/office/drawing/2014/main" id="{34E5A5E9-A277-0297-2D45-7AB96D55C552}"/>
              </a:ext>
            </a:extLst>
          </p:cNvPr>
          <p:cNvCxnSpPr>
            <a:cxnSpLocks/>
          </p:cNvCxnSpPr>
          <p:nvPr/>
        </p:nvCxnSpPr>
        <p:spPr>
          <a:xfrm>
            <a:off x="8183276" y="5269063"/>
            <a:ext cx="0" cy="836341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직선 연결선 56">
            <a:extLst>
              <a:ext uri="{FF2B5EF4-FFF2-40B4-BE49-F238E27FC236}">
                <a16:creationId xmlns:a16="http://schemas.microsoft.com/office/drawing/2014/main" id="{C2FEC8DE-9DE4-0C7E-0836-9DB980192646}"/>
              </a:ext>
            </a:extLst>
          </p:cNvPr>
          <p:cNvCxnSpPr>
            <a:cxnSpLocks/>
          </p:cNvCxnSpPr>
          <p:nvPr/>
        </p:nvCxnSpPr>
        <p:spPr>
          <a:xfrm>
            <a:off x="764903" y="5269063"/>
            <a:ext cx="0" cy="836341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직선 연결선 57">
            <a:extLst>
              <a:ext uri="{FF2B5EF4-FFF2-40B4-BE49-F238E27FC236}">
                <a16:creationId xmlns:a16="http://schemas.microsoft.com/office/drawing/2014/main" id="{6B96947A-17C0-E405-B51A-8442E6AC20ED}"/>
              </a:ext>
            </a:extLst>
          </p:cNvPr>
          <p:cNvCxnSpPr>
            <a:cxnSpLocks/>
          </p:cNvCxnSpPr>
          <p:nvPr/>
        </p:nvCxnSpPr>
        <p:spPr>
          <a:xfrm>
            <a:off x="11427097" y="5269063"/>
            <a:ext cx="0" cy="836341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3683E1AD-DD46-4267-1E4B-4F1436B10790}"/>
              </a:ext>
            </a:extLst>
          </p:cNvPr>
          <p:cNvSpPr/>
          <p:nvPr/>
        </p:nvSpPr>
        <p:spPr>
          <a:xfrm>
            <a:off x="0" y="3622438"/>
            <a:ext cx="12192000" cy="824619"/>
          </a:xfrm>
          <a:prstGeom prst="rect">
            <a:avLst/>
          </a:prstGeom>
          <a:gradFill flip="none" rotWithShape="1">
            <a:gsLst>
              <a:gs pos="0">
                <a:srgbClr val="494D94"/>
              </a:gs>
              <a:gs pos="74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71" name="그룹 70">
            <a:extLst>
              <a:ext uri="{FF2B5EF4-FFF2-40B4-BE49-F238E27FC236}">
                <a16:creationId xmlns:a16="http://schemas.microsoft.com/office/drawing/2014/main" id="{234DB8D7-02C7-579D-CC56-E772FA951D01}"/>
              </a:ext>
            </a:extLst>
          </p:cNvPr>
          <p:cNvGrpSpPr/>
          <p:nvPr/>
        </p:nvGrpSpPr>
        <p:grpSpPr>
          <a:xfrm>
            <a:off x="8865016" y="3094577"/>
            <a:ext cx="1880341" cy="1880341"/>
            <a:chOff x="4844633" y="2668771"/>
            <a:chExt cx="2502733" cy="2502733"/>
          </a:xfrm>
        </p:grpSpPr>
        <p:sp>
          <p:nvSpPr>
            <p:cNvPr id="73" name="사각형: 둥근 모서리 72">
              <a:extLst>
                <a:ext uri="{FF2B5EF4-FFF2-40B4-BE49-F238E27FC236}">
                  <a16:creationId xmlns:a16="http://schemas.microsoft.com/office/drawing/2014/main" id="{86F4F7D7-634D-3EC8-536E-BAF58B7FB427}"/>
                </a:ext>
              </a:extLst>
            </p:cNvPr>
            <p:cNvSpPr/>
            <p:nvPr/>
          </p:nvSpPr>
          <p:spPr>
            <a:xfrm>
              <a:off x="4844633" y="2668771"/>
              <a:ext cx="2502733" cy="250273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4" name="사각형: 둥근 모서리 73">
              <a:extLst>
                <a:ext uri="{FF2B5EF4-FFF2-40B4-BE49-F238E27FC236}">
                  <a16:creationId xmlns:a16="http://schemas.microsoft.com/office/drawing/2014/main" id="{AE249FC0-1438-7A03-7E93-B2E0195B623D}"/>
                </a:ext>
              </a:extLst>
            </p:cNvPr>
            <p:cNvSpPr/>
            <p:nvPr/>
          </p:nvSpPr>
          <p:spPr>
            <a:xfrm>
              <a:off x="4889498" y="2713636"/>
              <a:ext cx="2413002" cy="2413002"/>
            </a:xfrm>
            <a:prstGeom prst="round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9" name="그래픽 118">
            <a:extLst>
              <a:ext uri="{FF2B5EF4-FFF2-40B4-BE49-F238E27FC236}">
                <a16:creationId xmlns:a16="http://schemas.microsoft.com/office/drawing/2014/main" id="{13F1C192-CE7E-BC40-D696-91C488ABC0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11216" y="3468620"/>
            <a:ext cx="1187940" cy="1132255"/>
          </a:xfrm>
          <a:prstGeom prst="rect">
            <a:avLst/>
          </a:prstGeom>
        </p:spPr>
      </p:pic>
      <p:grpSp>
        <p:nvGrpSpPr>
          <p:cNvPr id="130" name="그룹 129">
            <a:extLst>
              <a:ext uri="{FF2B5EF4-FFF2-40B4-BE49-F238E27FC236}">
                <a16:creationId xmlns:a16="http://schemas.microsoft.com/office/drawing/2014/main" id="{4A1538BA-F833-2549-B027-489E69A78F6C}"/>
              </a:ext>
            </a:extLst>
          </p:cNvPr>
          <p:cNvGrpSpPr/>
          <p:nvPr/>
        </p:nvGrpSpPr>
        <p:grpSpPr>
          <a:xfrm>
            <a:off x="5155830" y="3094577"/>
            <a:ext cx="1880341" cy="1880341"/>
            <a:chOff x="5155830" y="3094577"/>
            <a:chExt cx="1880341" cy="1880341"/>
          </a:xfrm>
        </p:grpSpPr>
        <p:grpSp>
          <p:nvGrpSpPr>
            <p:cNvPr id="61" name="그룹 60">
              <a:extLst>
                <a:ext uri="{FF2B5EF4-FFF2-40B4-BE49-F238E27FC236}">
                  <a16:creationId xmlns:a16="http://schemas.microsoft.com/office/drawing/2014/main" id="{589232B5-58BD-7918-4276-0612EEA6FEE7}"/>
                </a:ext>
              </a:extLst>
            </p:cNvPr>
            <p:cNvGrpSpPr/>
            <p:nvPr/>
          </p:nvGrpSpPr>
          <p:grpSpPr>
            <a:xfrm>
              <a:off x="5155830" y="3094577"/>
              <a:ext cx="1880341" cy="1880341"/>
              <a:chOff x="4844633" y="2668771"/>
              <a:chExt cx="2502733" cy="2502733"/>
            </a:xfrm>
          </p:grpSpPr>
          <p:sp>
            <p:nvSpPr>
              <p:cNvPr id="63" name="사각형: 둥근 모서리 62">
                <a:extLst>
                  <a:ext uri="{FF2B5EF4-FFF2-40B4-BE49-F238E27FC236}">
                    <a16:creationId xmlns:a16="http://schemas.microsoft.com/office/drawing/2014/main" id="{A5FF47BF-1542-F506-3F37-48DBA1930C96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64" name="사각형: 둥근 모서리 63">
                <a:extLst>
                  <a:ext uri="{FF2B5EF4-FFF2-40B4-BE49-F238E27FC236}">
                    <a16:creationId xmlns:a16="http://schemas.microsoft.com/office/drawing/2014/main" id="{F17B3148-87A6-C31C-00ED-D6D8AD31105D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21" name="그래픽 120">
              <a:extLst>
                <a:ext uri="{FF2B5EF4-FFF2-40B4-BE49-F238E27FC236}">
                  <a16:creationId xmlns:a16="http://schemas.microsoft.com/office/drawing/2014/main" id="{947FCCA5-42CC-038D-0C9B-B862371A5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610426" y="3414468"/>
              <a:ext cx="1046720" cy="1240557"/>
            </a:xfrm>
            <a:prstGeom prst="rect">
              <a:avLst/>
            </a:prstGeom>
          </p:spPr>
        </p:pic>
      </p:grpSp>
      <p:grpSp>
        <p:nvGrpSpPr>
          <p:cNvPr id="129" name="그룹 128">
            <a:extLst>
              <a:ext uri="{FF2B5EF4-FFF2-40B4-BE49-F238E27FC236}">
                <a16:creationId xmlns:a16="http://schemas.microsoft.com/office/drawing/2014/main" id="{F41533D6-DA77-9C7C-2605-71D16879F7EF}"/>
              </a:ext>
            </a:extLst>
          </p:cNvPr>
          <p:cNvGrpSpPr/>
          <p:nvPr/>
        </p:nvGrpSpPr>
        <p:grpSpPr>
          <a:xfrm>
            <a:off x="1446644" y="3094577"/>
            <a:ext cx="1880341" cy="1880341"/>
            <a:chOff x="1446644" y="3094577"/>
            <a:chExt cx="1880341" cy="1880341"/>
          </a:xfrm>
        </p:grpSpPr>
        <p:grpSp>
          <p:nvGrpSpPr>
            <p:cNvPr id="66" name="그룹 65">
              <a:extLst>
                <a:ext uri="{FF2B5EF4-FFF2-40B4-BE49-F238E27FC236}">
                  <a16:creationId xmlns:a16="http://schemas.microsoft.com/office/drawing/2014/main" id="{22BAF70B-A037-0041-E5E0-CB55BD765A22}"/>
                </a:ext>
              </a:extLst>
            </p:cNvPr>
            <p:cNvGrpSpPr/>
            <p:nvPr/>
          </p:nvGrpSpPr>
          <p:grpSpPr>
            <a:xfrm>
              <a:off x="1446644" y="3094577"/>
              <a:ext cx="1880341" cy="1880341"/>
              <a:chOff x="4844633" y="2668771"/>
              <a:chExt cx="2502733" cy="2502733"/>
            </a:xfrm>
          </p:grpSpPr>
          <p:sp>
            <p:nvSpPr>
              <p:cNvPr id="68" name="사각형: 둥근 모서리 67">
                <a:extLst>
                  <a:ext uri="{FF2B5EF4-FFF2-40B4-BE49-F238E27FC236}">
                    <a16:creationId xmlns:a16="http://schemas.microsoft.com/office/drawing/2014/main" id="{252BB951-49D4-1214-09B6-1EB910A488D5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69" name="사각형: 둥근 모서리 68">
                <a:extLst>
                  <a:ext uri="{FF2B5EF4-FFF2-40B4-BE49-F238E27FC236}">
                    <a16:creationId xmlns:a16="http://schemas.microsoft.com/office/drawing/2014/main" id="{2F64A523-1B61-1B33-E626-70A208533002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23" name="그래픽 122">
              <a:extLst>
                <a:ext uri="{FF2B5EF4-FFF2-40B4-BE49-F238E27FC236}">
                  <a16:creationId xmlns:a16="http://schemas.microsoft.com/office/drawing/2014/main" id="{321813E3-3D31-39DF-C71B-A0185AA86B2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48529" y="3468619"/>
              <a:ext cx="1076571" cy="1132255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CCFF8F9E-794E-7651-564F-FB79F567A166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4" name="그래픽 3">
              <a:extLst>
                <a:ext uri="{FF2B5EF4-FFF2-40B4-BE49-F238E27FC236}">
                  <a16:creationId xmlns:a16="http://schemas.microsoft.com/office/drawing/2014/main" id="{303C8F44-1B4E-DAF8-9A6F-A11699C99C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5" name="그래픽 10">
              <a:extLst>
                <a:ext uri="{FF2B5EF4-FFF2-40B4-BE49-F238E27FC236}">
                  <a16:creationId xmlns:a16="http://schemas.microsoft.com/office/drawing/2014/main" id="{EF2AE296-50F6-0A94-6F14-436645164299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995C9DA-F652-5C16-33DA-D293898E2C1E}"/>
                </a:ext>
              </a:extLst>
            </p:cNvPr>
            <p:cNvSpPr txBox="1"/>
            <p:nvPr/>
          </p:nvSpPr>
          <p:spPr>
            <a:xfrm>
              <a:off x="240379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956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BA3868-B705-9396-EB10-7D49DF96D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>
            <a:extLst>
              <a:ext uri="{FF2B5EF4-FFF2-40B4-BE49-F238E27FC236}">
                <a16:creationId xmlns:a16="http://schemas.microsoft.com/office/drawing/2014/main" id="{615FE6DB-BADF-9ED4-781C-3288EB028BCA}"/>
              </a:ext>
            </a:extLst>
          </p:cNvPr>
          <p:cNvGrpSpPr/>
          <p:nvPr/>
        </p:nvGrpSpPr>
        <p:grpSpPr>
          <a:xfrm>
            <a:off x="893281" y="277053"/>
            <a:ext cx="5729132" cy="662496"/>
            <a:chOff x="902807" y="211966"/>
            <a:chExt cx="5729132" cy="66249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8CAA729-5B82-731B-0781-F1C6BB53BEEB}"/>
                </a:ext>
              </a:extLst>
            </p:cNvPr>
            <p:cNvSpPr txBox="1"/>
            <p:nvPr/>
          </p:nvSpPr>
          <p:spPr>
            <a:xfrm>
              <a:off x="902807" y="415169"/>
              <a:ext cx="5729132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그렇다면 우리는 왜 통일을 </a:t>
              </a:r>
              <a:r>
                <a:rPr lang="ko-KR" altLang="en-US" sz="3000" spc="-100" dirty="0" err="1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해야할까요</a:t>
              </a:r>
              <a:r>
                <a:rPr lang="en-US" altLang="ko-KR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?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1928CA8-CA05-8249-31E0-A4BED1ADE046}"/>
                </a:ext>
              </a:extLst>
            </p:cNvPr>
            <p:cNvSpPr txBox="1"/>
            <p:nvPr/>
          </p:nvSpPr>
          <p:spPr>
            <a:xfrm>
              <a:off x="902807" y="211966"/>
              <a:ext cx="1413849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통일의 필요성과 미래상</a:t>
              </a:r>
            </a:p>
          </p:txBody>
        </p:sp>
      </p:grpSp>
      <p:sp>
        <p:nvSpPr>
          <p:cNvPr id="2" name="직사각형 1">
            <a:extLst>
              <a:ext uri="{FF2B5EF4-FFF2-40B4-BE49-F238E27FC236}">
                <a16:creationId xmlns:a16="http://schemas.microsoft.com/office/drawing/2014/main" id="{B021D879-D4BC-6B74-A862-2CD1866624E7}"/>
              </a:ext>
            </a:extLst>
          </p:cNvPr>
          <p:cNvSpPr/>
          <p:nvPr/>
        </p:nvSpPr>
        <p:spPr>
          <a:xfrm>
            <a:off x="8742821" y="0"/>
            <a:ext cx="3449179" cy="6858000"/>
          </a:xfrm>
          <a:prstGeom prst="rect">
            <a:avLst/>
          </a:prstGeom>
          <a:gradFill flip="none" rotWithShape="1">
            <a:gsLst>
              <a:gs pos="33000">
                <a:srgbClr val="6569B3"/>
              </a:gs>
              <a:gs pos="81000">
                <a:srgbClr val="282154"/>
              </a:gs>
            </a:gsLst>
            <a:lin ang="54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93D396D3-7E74-A8D6-7B5E-3201120BF7C7}"/>
              </a:ext>
            </a:extLst>
          </p:cNvPr>
          <p:cNvGrpSpPr/>
          <p:nvPr/>
        </p:nvGrpSpPr>
        <p:grpSpPr>
          <a:xfrm>
            <a:off x="6864671" y="1839720"/>
            <a:ext cx="3761130" cy="3761130"/>
            <a:chOff x="4844633" y="2668771"/>
            <a:chExt cx="2502733" cy="2502733"/>
          </a:xfrm>
        </p:grpSpPr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902005E4-C885-7D41-397F-CF042B7E0A0E}"/>
                </a:ext>
              </a:extLst>
            </p:cNvPr>
            <p:cNvSpPr/>
            <p:nvPr/>
          </p:nvSpPr>
          <p:spPr>
            <a:xfrm>
              <a:off x="4844633" y="2668771"/>
              <a:ext cx="2502733" cy="250273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A3A5F608-B9CD-8774-C4E4-E5E01B64FADD}"/>
                </a:ext>
              </a:extLst>
            </p:cNvPr>
            <p:cNvSpPr/>
            <p:nvPr/>
          </p:nvSpPr>
          <p:spPr>
            <a:xfrm>
              <a:off x="4889498" y="2713636"/>
              <a:ext cx="2413002" cy="2413002"/>
            </a:xfrm>
            <a:prstGeom prst="round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D3DE0053-CE83-3260-8278-5DEE3E12EEB2}"/>
              </a:ext>
            </a:extLst>
          </p:cNvPr>
          <p:cNvGrpSpPr/>
          <p:nvPr/>
        </p:nvGrpSpPr>
        <p:grpSpPr>
          <a:xfrm>
            <a:off x="124523" y="1931654"/>
            <a:ext cx="4786174" cy="3291417"/>
            <a:chOff x="124523" y="1931654"/>
            <a:chExt cx="4786174" cy="329141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D3ED09E-49EE-A5FC-2D3E-D6D9677369A5}"/>
                </a:ext>
              </a:extLst>
            </p:cNvPr>
            <p:cNvSpPr txBox="1"/>
            <p:nvPr/>
          </p:nvSpPr>
          <p:spPr>
            <a:xfrm>
              <a:off x="916564" y="1931654"/>
              <a:ext cx="675186" cy="612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4000" dirty="0">
                  <a:solidFill>
                    <a:schemeClr val="bg1">
                      <a:lumMod val="75000"/>
                    </a:schemeClr>
                  </a:solidFill>
                </a:rPr>
                <a:t>02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175383C5-4AB7-C88D-86C4-4D51795ADECD}"/>
                </a:ext>
              </a:extLst>
            </p:cNvPr>
            <p:cNvSpPr/>
            <p:nvPr/>
          </p:nvSpPr>
          <p:spPr>
            <a:xfrm>
              <a:off x="124523" y="2331813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036E773E-7BC4-F5CA-1A3F-D82F5A47B1C6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2" y="2331813"/>
              <a:ext cx="730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6B97A90-4299-BFD8-52AC-6444C64418A1}"/>
                </a:ext>
              </a:extLst>
            </p:cNvPr>
            <p:cNvSpPr txBox="1"/>
            <p:nvPr/>
          </p:nvSpPr>
          <p:spPr>
            <a:xfrm>
              <a:off x="880748" y="2579503"/>
              <a:ext cx="4029949" cy="203132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전쟁이 없고</a:t>
              </a:r>
            </a:p>
            <a:p>
              <a:r>
                <a:rPr lang="ko-KR" altLang="en-US" sz="4400" spc="-1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평화로운 삶을 위해</a:t>
              </a:r>
            </a:p>
            <a:p>
              <a:r>
                <a:rPr lang="ko-KR" altLang="en-US" sz="4400" spc="-1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필요</a:t>
              </a:r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해요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0653C8E-98F2-8A48-F58A-F677CE7E22A4}"/>
                </a:ext>
              </a:extLst>
            </p:cNvPr>
            <p:cNvSpPr txBox="1"/>
            <p:nvPr/>
          </p:nvSpPr>
          <p:spPr>
            <a:xfrm>
              <a:off x="880748" y="4855663"/>
              <a:ext cx="2547813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400" spc="-6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군사적 </a:t>
              </a:r>
              <a:r>
                <a:rPr lang="ko-KR" altLang="en-US" sz="240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긴장 상태 해소</a:t>
              </a:r>
            </a:p>
          </p:txBody>
        </p:sp>
      </p:grpSp>
      <p:pic>
        <p:nvPicPr>
          <p:cNvPr id="28" name="그림 27" descr="그래픽, 원, 예술, 클립아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4F4968FE-7E93-191E-4A1C-CE41C521E4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0241" y="2716434"/>
            <a:ext cx="2332274" cy="2007703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09E2743E-974B-CFDD-C63B-9E1266BA77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F804A2F1-FBA2-7859-64EA-2A255D5D4E85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id="{BDA6FDCB-E303-52BC-5341-AEF97C33EF7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9" name="그래픽 10">
              <a:extLst>
                <a:ext uri="{FF2B5EF4-FFF2-40B4-BE49-F238E27FC236}">
                  <a16:creationId xmlns:a16="http://schemas.microsoft.com/office/drawing/2014/main" id="{09AFA652-B416-73B9-54F1-588E001E487D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906F160-2F11-598B-6318-7AC36F1A235A}"/>
                </a:ext>
              </a:extLst>
            </p:cNvPr>
            <p:cNvSpPr txBox="1"/>
            <p:nvPr/>
          </p:nvSpPr>
          <p:spPr>
            <a:xfrm>
              <a:off x="240379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149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96429-9FE3-0301-4FAB-1A7E18AEAD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AD9909A-5089-3A0A-ECD2-3117D5B72E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33577FE3-FFFD-6E48-2815-B343DFA45D1A}"/>
              </a:ext>
            </a:extLst>
          </p:cNvPr>
          <p:cNvSpPr/>
          <p:nvPr/>
        </p:nvSpPr>
        <p:spPr>
          <a:xfrm>
            <a:off x="0" y="3771271"/>
            <a:ext cx="12192000" cy="1969055"/>
          </a:xfrm>
          <a:prstGeom prst="rect">
            <a:avLst/>
          </a:prstGeom>
          <a:gradFill flip="none" rotWithShape="1">
            <a:gsLst>
              <a:gs pos="46000">
                <a:srgbClr val="6569B3"/>
              </a:gs>
              <a:gs pos="100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8C363242-95AB-6048-FC46-357613107437}"/>
              </a:ext>
            </a:extLst>
          </p:cNvPr>
          <p:cNvGrpSpPr/>
          <p:nvPr/>
        </p:nvGrpSpPr>
        <p:grpSpPr>
          <a:xfrm>
            <a:off x="780859" y="2569678"/>
            <a:ext cx="10644380" cy="2403186"/>
            <a:chOff x="780859" y="2212357"/>
            <a:chExt cx="10644380" cy="2314302"/>
          </a:xfrm>
        </p:grpSpPr>
        <p:grpSp>
          <p:nvGrpSpPr>
            <p:cNvPr id="22" name="그룹 21">
              <a:extLst>
                <a:ext uri="{FF2B5EF4-FFF2-40B4-BE49-F238E27FC236}">
                  <a16:creationId xmlns:a16="http://schemas.microsoft.com/office/drawing/2014/main" id="{131DBCC3-01FB-2415-FAF6-19C750279867}"/>
                </a:ext>
              </a:extLst>
            </p:cNvPr>
            <p:cNvGrpSpPr/>
            <p:nvPr/>
          </p:nvGrpSpPr>
          <p:grpSpPr>
            <a:xfrm>
              <a:off x="3497771" y="2212357"/>
              <a:ext cx="2493645" cy="2314302"/>
              <a:chOff x="3497771" y="3080658"/>
              <a:chExt cx="2493645" cy="3264580"/>
            </a:xfrm>
          </p:grpSpPr>
          <p:sp>
            <p:nvSpPr>
              <p:cNvPr id="26" name="사각형: 둥근 모서리 25">
                <a:extLst>
                  <a:ext uri="{FF2B5EF4-FFF2-40B4-BE49-F238E27FC236}">
                    <a16:creationId xmlns:a16="http://schemas.microsoft.com/office/drawing/2014/main" id="{FCBE7282-2433-5E17-D4B1-D745D2691CFB}"/>
                  </a:ext>
                </a:extLst>
              </p:cNvPr>
              <p:cNvSpPr/>
              <p:nvPr/>
            </p:nvSpPr>
            <p:spPr>
              <a:xfrm>
                <a:off x="3497771" y="3080658"/>
                <a:ext cx="2493645" cy="3264580"/>
              </a:xfrm>
              <a:prstGeom prst="roundRect">
                <a:avLst>
                  <a:gd name="adj" fmla="val 108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4" name="사각형: 둥근 모서리 63">
                <a:extLst>
                  <a:ext uri="{FF2B5EF4-FFF2-40B4-BE49-F238E27FC236}">
                    <a16:creationId xmlns:a16="http://schemas.microsoft.com/office/drawing/2014/main" id="{20BCF04E-22EB-2F45-0DBA-AD6439A2CA20}"/>
                  </a:ext>
                </a:extLst>
              </p:cNvPr>
              <p:cNvSpPr/>
              <p:nvPr/>
            </p:nvSpPr>
            <p:spPr>
              <a:xfrm>
                <a:off x="3537966" y="3121457"/>
                <a:ext cx="2413254" cy="3182982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7205B9F2-6289-F94C-555F-A459ECEAB589}"/>
                </a:ext>
              </a:extLst>
            </p:cNvPr>
            <p:cNvGrpSpPr/>
            <p:nvPr/>
          </p:nvGrpSpPr>
          <p:grpSpPr>
            <a:xfrm>
              <a:off x="8931594" y="2212357"/>
              <a:ext cx="2493645" cy="2314302"/>
              <a:chOff x="8931594" y="3080658"/>
              <a:chExt cx="2493645" cy="3264580"/>
            </a:xfrm>
          </p:grpSpPr>
          <p:sp>
            <p:nvSpPr>
              <p:cNvPr id="28" name="사각형: 둥근 모서리 27">
                <a:extLst>
                  <a:ext uri="{FF2B5EF4-FFF2-40B4-BE49-F238E27FC236}">
                    <a16:creationId xmlns:a16="http://schemas.microsoft.com/office/drawing/2014/main" id="{183635F6-9DB8-3760-CEC2-15D696150222}"/>
                  </a:ext>
                </a:extLst>
              </p:cNvPr>
              <p:cNvSpPr/>
              <p:nvPr/>
            </p:nvSpPr>
            <p:spPr>
              <a:xfrm>
                <a:off x="8931594" y="3080658"/>
                <a:ext cx="2493645" cy="3264580"/>
              </a:xfrm>
              <a:prstGeom prst="roundRect">
                <a:avLst>
                  <a:gd name="adj" fmla="val 109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9" name="사각형: 둥근 모서리 78">
                <a:extLst>
                  <a:ext uri="{FF2B5EF4-FFF2-40B4-BE49-F238E27FC236}">
                    <a16:creationId xmlns:a16="http://schemas.microsoft.com/office/drawing/2014/main" id="{16FF7AA2-057F-6C60-EA0C-CF3456EA5240}"/>
                  </a:ext>
                </a:extLst>
              </p:cNvPr>
              <p:cNvSpPr/>
              <p:nvPr/>
            </p:nvSpPr>
            <p:spPr>
              <a:xfrm>
                <a:off x="8971789" y="3121457"/>
                <a:ext cx="2413254" cy="3182982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EDEBB17B-6AE0-6124-621C-001C2B1304D4}"/>
                </a:ext>
              </a:extLst>
            </p:cNvPr>
            <p:cNvGrpSpPr/>
            <p:nvPr/>
          </p:nvGrpSpPr>
          <p:grpSpPr>
            <a:xfrm>
              <a:off x="6214683" y="2212357"/>
              <a:ext cx="2493645" cy="2314302"/>
              <a:chOff x="6214683" y="3080658"/>
              <a:chExt cx="2493645" cy="3264580"/>
            </a:xfrm>
          </p:grpSpPr>
          <p:sp>
            <p:nvSpPr>
              <p:cNvPr id="27" name="사각형: 둥근 모서리 26">
                <a:extLst>
                  <a:ext uri="{FF2B5EF4-FFF2-40B4-BE49-F238E27FC236}">
                    <a16:creationId xmlns:a16="http://schemas.microsoft.com/office/drawing/2014/main" id="{0DB9E87A-8504-9388-4A9F-01187CB2CFAB}"/>
                  </a:ext>
                </a:extLst>
              </p:cNvPr>
              <p:cNvSpPr/>
              <p:nvPr/>
            </p:nvSpPr>
            <p:spPr>
              <a:xfrm>
                <a:off x="6214683" y="3080658"/>
                <a:ext cx="2493645" cy="3264580"/>
              </a:xfrm>
              <a:prstGeom prst="roundRect">
                <a:avLst>
                  <a:gd name="adj" fmla="val 1055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8" name="사각형: 둥근 모서리 77">
                <a:extLst>
                  <a:ext uri="{FF2B5EF4-FFF2-40B4-BE49-F238E27FC236}">
                    <a16:creationId xmlns:a16="http://schemas.microsoft.com/office/drawing/2014/main" id="{2C802B84-346C-B205-6D1A-5B33808663A5}"/>
                  </a:ext>
                </a:extLst>
              </p:cNvPr>
              <p:cNvSpPr/>
              <p:nvPr/>
            </p:nvSpPr>
            <p:spPr>
              <a:xfrm>
                <a:off x="6254878" y="3121457"/>
                <a:ext cx="2413254" cy="3182982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DBD7FDD5-DC34-BBBD-2097-7773FA8D8DA3}"/>
                </a:ext>
              </a:extLst>
            </p:cNvPr>
            <p:cNvGrpSpPr/>
            <p:nvPr/>
          </p:nvGrpSpPr>
          <p:grpSpPr>
            <a:xfrm>
              <a:off x="780859" y="2212357"/>
              <a:ext cx="2493645" cy="2314302"/>
              <a:chOff x="780859" y="3080658"/>
              <a:chExt cx="2493645" cy="3264580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EAC2B17D-9C00-37CD-B72F-7D1833721475}"/>
                  </a:ext>
                </a:extLst>
              </p:cNvPr>
              <p:cNvSpPr/>
              <p:nvPr/>
            </p:nvSpPr>
            <p:spPr>
              <a:xfrm>
                <a:off x="780859" y="3080658"/>
                <a:ext cx="2493645" cy="3264580"/>
              </a:xfrm>
              <a:prstGeom prst="roundRect">
                <a:avLst>
                  <a:gd name="adj" fmla="val 997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5" name="사각형: 둥근 모서리 74">
                <a:extLst>
                  <a:ext uri="{FF2B5EF4-FFF2-40B4-BE49-F238E27FC236}">
                    <a16:creationId xmlns:a16="http://schemas.microsoft.com/office/drawing/2014/main" id="{DF95AD10-96DE-D284-8913-DBB137429FAA}"/>
                  </a:ext>
                </a:extLst>
              </p:cNvPr>
              <p:cNvSpPr/>
              <p:nvPr/>
            </p:nvSpPr>
            <p:spPr>
              <a:xfrm>
                <a:off x="821054" y="3121457"/>
                <a:ext cx="2413254" cy="3182982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07ECDCE-A605-F6A9-C16C-67552AEC7372}"/>
              </a:ext>
            </a:extLst>
          </p:cNvPr>
          <p:cNvSpPr txBox="1"/>
          <p:nvPr/>
        </p:nvSpPr>
        <p:spPr>
          <a:xfrm>
            <a:off x="5129738" y="1276532"/>
            <a:ext cx="194662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30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Contents.</a:t>
            </a:r>
            <a:endParaRPr lang="ko-KR" altLang="en-US" sz="30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497C7E7-9A01-7430-D276-7C1F28CA8C3B}"/>
              </a:ext>
            </a:extLst>
          </p:cNvPr>
          <p:cNvSpPr txBox="1"/>
          <p:nvPr/>
        </p:nvSpPr>
        <p:spPr>
          <a:xfrm>
            <a:off x="3728943" y="3704106"/>
            <a:ext cx="1801775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국제정세 및</a:t>
            </a: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통일환경의 변화</a:t>
            </a: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8AF1A8B2-5F9B-6459-F189-C81FC1C69509}"/>
              </a:ext>
            </a:extLst>
          </p:cNvPr>
          <p:cNvGrpSpPr/>
          <p:nvPr/>
        </p:nvGrpSpPr>
        <p:grpSpPr>
          <a:xfrm>
            <a:off x="3497771" y="3020000"/>
            <a:ext cx="758505" cy="435586"/>
            <a:chOff x="8931594" y="3392489"/>
            <a:chExt cx="758505" cy="435586"/>
          </a:xfrm>
        </p:grpSpPr>
        <p:sp>
          <p:nvSpPr>
            <p:cNvPr id="39" name="사각형: 둥근 위쪽 모서리 38">
              <a:extLst>
                <a:ext uri="{FF2B5EF4-FFF2-40B4-BE49-F238E27FC236}">
                  <a16:creationId xmlns:a16="http://schemas.microsoft.com/office/drawing/2014/main" id="{DB239B28-B27A-F752-3BE5-23426F9624A4}"/>
                </a:ext>
              </a:extLst>
            </p:cNvPr>
            <p:cNvSpPr/>
            <p:nvPr/>
          </p:nvSpPr>
          <p:spPr>
            <a:xfrm rot="5400000">
              <a:off x="9093054" y="3231029"/>
              <a:ext cx="435586" cy="758505"/>
            </a:xfrm>
            <a:prstGeom prst="round2Same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0DC8016-9ED1-760D-E89F-CBEF424BB448}"/>
                </a:ext>
              </a:extLst>
            </p:cNvPr>
            <p:cNvSpPr txBox="1"/>
            <p:nvPr/>
          </p:nvSpPr>
          <p:spPr>
            <a:xfrm>
              <a:off x="9162766" y="3420227"/>
              <a:ext cx="479298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02.</a:t>
              </a:r>
              <a:endParaRPr lang="ko-KR" altLang="en-US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FD38309D-A482-67A7-DC1D-4703231F4CCB}"/>
              </a:ext>
            </a:extLst>
          </p:cNvPr>
          <p:cNvSpPr txBox="1"/>
          <p:nvPr/>
        </p:nvSpPr>
        <p:spPr>
          <a:xfrm>
            <a:off x="9162766" y="3704106"/>
            <a:ext cx="1801775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통일의 필요성과</a:t>
            </a:r>
            <a:endParaRPr lang="en-US" altLang="ko-KR" sz="22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미래상</a:t>
            </a:r>
          </a:p>
        </p:txBody>
      </p:sp>
      <p:grpSp>
        <p:nvGrpSpPr>
          <p:cNvPr id="77" name="그룹 76">
            <a:extLst>
              <a:ext uri="{FF2B5EF4-FFF2-40B4-BE49-F238E27FC236}">
                <a16:creationId xmlns:a16="http://schemas.microsoft.com/office/drawing/2014/main" id="{BE2A88D8-C194-6F4B-1C11-13B37CB5AC03}"/>
              </a:ext>
            </a:extLst>
          </p:cNvPr>
          <p:cNvGrpSpPr/>
          <p:nvPr/>
        </p:nvGrpSpPr>
        <p:grpSpPr>
          <a:xfrm>
            <a:off x="8931594" y="3020000"/>
            <a:ext cx="758505" cy="435586"/>
            <a:chOff x="8931594" y="3516930"/>
            <a:chExt cx="758505" cy="435586"/>
          </a:xfrm>
        </p:grpSpPr>
        <p:sp>
          <p:nvSpPr>
            <p:cNvPr id="57" name="사각형: 둥근 위쪽 모서리 56">
              <a:extLst>
                <a:ext uri="{FF2B5EF4-FFF2-40B4-BE49-F238E27FC236}">
                  <a16:creationId xmlns:a16="http://schemas.microsoft.com/office/drawing/2014/main" id="{104D5212-4FDD-1319-6198-9234496CB52F}"/>
                </a:ext>
              </a:extLst>
            </p:cNvPr>
            <p:cNvSpPr/>
            <p:nvPr/>
          </p:nvSpPr>
          <p:spPr>
            <a:xfrm rot="5400000">
              <a:off x="9093054" y="3355470"/>
              <a:ext cx="435586" cy="758505"/>
            </a:xfrm>
            <a:prstGeom prst="round2Same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D42DFD2-EEB0-5881-4EC4-04E18B76DB44}"/>
                </a:ext>
              </a:extLst>
            </p:cNvPr>
            <p:cNvSpPr txBox="1"/>
            <p:nvPr/>
          </p:nvSpPr>
          <p:spPr>
            <a:xfrm>
              <a:off x="9162766" y="3544668"/>
              <a:ext cx="485133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04.</a:t>
              </a:r>
              <a:endParaRPr lang="ko-KR" altLang="en-US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2FB00847-CADC-4758-D6E6-3FEC321FE0CB}"/>
              </a:ext>
            </a:extLst>
          </p:cNvPr>
          <p:cNvSpPr txBox="1"/>
          <p:nvPr/>
        </p:nvSpPr>
        <p:spPr>
          <a:xfrm>
            <a:off x="6445855" y="3704106"/>
            <a:ext cx="1304844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남북관계</a:t>
            </a:r>
            <a:endParaRPr lang="en-US" altLang="ko-KR" sz="22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및 통일방안</a:t>
            </a:r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B55DEF7A-A0AC-0ACF-BAD2-FBAEBA955F9A}"/>
              </a:ext>
            </a:extLst>
          </p:cNvPr>
          <p:cNvGrpSpPr/>
          <p:nvPr/>
        </p:nvGrpSpPr>
        <p:grpSpPr>
          <a:xfrm>
            <a:off x="6214683" y="3020000"/>
            <a:ext cx="758505" cy="435586"/>
            <a:chOff x="8931594" y="3392489"/>
            <a:chExt cx="758505" cy="435586"/>
          </a:xfrm>
        </p:grpSpPr>
        <p:sp>
          <p:nvSpPr>
            <p:cNvPr id="51" name="사각형: 둥근 위쪽 모서리 50">
              <a:extLst>
                <a:ext uri="{FF2B5EF4-FFF2-40B4-BE49-F238E27FC236}">
                  <a16:creationId xmlns:a16="http://schemas.microsoft.com/office/drawing/2014/main" id="{AB8F3462-B31E-54FF-976F-9D10F79C7792}"/>
                </a:ext>
              </a:extLst>
            </p:cNvPr>
            <p:cNvSpPr/>
            <p:nvPr/>
          </p:nvSpPr>
          <p:spPr>
            <a:xfrm rot="5400000">
              <a:off x="9093054" y="3231029"/>
              <a:ext cx="435586" cy="758505"/>
            </a:xfrm>
            <a:prstGeom prst="round2Same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4253174-CA46-D922-A067-FC04356F8497}"/>
                </a:ext>
              </a:extLst>
            </p:cNvPr>
            <p:cNvSpPr txBox="1"/>
            <p:nvPr/>
          </p:nvSpPr>
          <p:spPr>
            <a:xfrm>
              <a:off x="9162766" y="3420227"/>
              <a:ext cx="479298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03.</a:t>
              </a:r>
              <a:endParaRPr lang="ko-KR" altLang="en-US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4198999A-0068-AE99-48C8-FD6647BF8FC5}"/>
              </a:ext>
            </a:extLst>
          </p:cNvPr>
          <p:cNvSpPr txBox="1"/>
          <p:nvPr/>
        </p:nvSpPr>
        <p:spPr>
          <a:xfrm>
            <a:off x="1012031" y="3704106"/>
            <a:ext cx="1242328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통일문제를</a:t>
            </a:r>
            <a:endParaRPr lang="en-US" altLang="ko-KR" sz="22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보는 관점</a:t>
            </a:r>
          </a:p>
        </p:txBody>
      </p: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BEB510AE-CA17-AC6C-C238-C40610C49728}"/>
              </a:ext>
            </a:extLst>
          </p:cNvPr>
          <p:cNvGrpSpPr/>
          <p:nvPr/>
        </p:nvGrpSpPr>
        <p:grpSpPr>
          <a:xfrm>
            <a:off x="780859" y="3020000"/>
            <a:ext cx="758505" cy="435586"/>
            <a:chOff x="8931594" y="3392489"/>
            <a:chExt cx="758505" cy="435586"/>
          </a:xfrm>
        </p:grpSpPr>
        <p:sp>
          <p:nvSpPr>
            <p:cNvPr id="44" name="사각형: 둥근 위쪽 모서리 43">
              <a:extLst>
                <a:ext uri="{FF2B5EF4-FFF2-40B4-BE49-F238E27FC236}">
                  <a16:creationId xmlns:a16="http://schemas.microsoft.com/office/drawing/2014/main" id="{AB9C4409-7BAE-0216-F157-05DDDA767ABF}"/>
                </a:ext>
              </a:extLst>
            </p:cNvPr>
            <p:cNvSpPr/>
            <p:nvPr/>
          </p:nvSpPr>
          <p:spPr>
            <a:xfrm rot="5400000">
              <a:off x="9093054" y="3231029"/>
              <a:ext cx="435586" cy="758505"/>
            </a:xfrm>
            <a:prstGeom prst="round2Same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3670FB9-B2F3-C81B-7D35-BCAB0424B438}"/>
                </a:ext>
              </a:extLst>
            </p:cNvPr>
            <p:cNvSpPr txBox="1"/>
            <p:nvPr/>
          </p:nvSpPr>
          <p:spPr>
            <a:xfrm>
              <a:off x="9162766" y="3420227"/>
              <a:ext cx="479298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01.</a:t>
              </a:r>
              <a:endParaRPr lang="ko-KR" altLang="en-US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195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C95BC-D2C1-8CBF-79E8-4FCE8A5DC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>
            <a:extLst>
              <a:ext uri="{FF2B5EF4-FFF2-40B4-BE49-F238E27FC236}">
                <a16:creationId xmlns:a16="http://schemas.microsoft.com/office/drawing/2014/main" id="{BA076872-9C99-415E-8D19-C16D38565A61}"/>
              </a:ext>
            </a:extLst>
          </p:cNvPr>
          <p:cNvGrpSpPr/>
          <p:nvPr/>
        </p:nvGrpSpPr>
        <p:grpSpPr>
          <a:xfrm>
            <a:off x="893281" y="277053"/>
            <a:ext cx="5729132" cy="662496"/>
            <a:chOff x="902807" y="211966"/>
            <a:chExt cx="5729132" cy="66249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DA58A1F-8D7D-AE2B-7EF4-0ECEEF84872F}"/>
                </a:ext>
              </a:extLst>
            </p:cNvPr>
            <p:cNvSpPr txBox="1"/>
            <p:nvPr/>
          </p:nvSpPr>
          <p:spPr>
            <a:xfrm>
              <a:off x="902807" y="415169"/>
              <a:ext cx="5729132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그렇다면 우리는 왜 통일을 </a:t>
              </a:r>
              <a:r>
                <a:rPr lang="ko-KR" altLang="en-US" sz="3000" spc="-100" dirty="0" err="1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해야할까요</a:t>
              </a:r>
              <a:r>
                <a:rPr lang="en-US" altLang="ko-KR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?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E47B124-27DF-F483-C3EC-9D8465D28755}"/>
                </a:ext>
              </a:extLst>
            </p:cNvPr>
            <p:cNvSpPr txBox="1"/>
            <p:nvPr/>
          </p:nvSpPr>
          <p:spPr>
            <a:xfrm>
              <a:off x="902807" y="211966"/>
              <a:ext cx="1413849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통일의 필요성과 미래상</a:t>
              </a:r>
            </a:p>
          </p:txBody>
        </p:sp>
      </p:grpSp>
      <p:sp>
        <p:nvSpPr>
          <p:cNvPr id="2" name="직사각형 1">
            <a:extLst>
              <a:ext uri="{FF2B5EF4-FFF2-40B4-BE49-F238E27FC236}">
                <a16:creationId xmlns:a16="http://schemas.microsoft.com/office/drawing/2014/main" id="{67814D68-4AF6-19E5-1EEC-26A2CDC433BF}"/>
              </a:ext>
            </a:extLst>
          </p:cNvPr>
          <p:cNvSpPr/>
          <p:nvPr/>
        </p:nvSpPr>
        <p:spPr>
          <a:xfrm>
            <a:off x="8742821" y="0"/>
            <a:ext cx="3449179" cy="6858000"/>
          </a:xfrm>
          <a:prstGeom prst="rect">
            <a:avLst/>
          </a:prstGeom>
          <a:gradFill flip="none" rotWithShape="1">
            <a:gsLst>
              <a:gs pos="0">
                <a:srgbClr val="494D94"/>
              </a:gs>
              <a:gs pos="74000">
                <a:srgbClr val="282154"/>
              </a:gs>
            </a:gsLst>
            <a:lin ang="54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63A7B8E4-05E4-0E75-118B-F61100569A0B}"/>
              </a:ext>
            </a:extLst>
          </p:cNvPr>
          <p:cNvSpPr/>
          <p:nvPr/>
        </p:nvSpPr>
        <p:spPr>
          <a:xfrm>
            <a:off x="8742821" y="0"/>
            <a:ext cx="3449179" cy="6858000"/>
          </a:xfrm>
          <a:prstGeom prst="rect">
            <a:avLst/>
          </a:prstGeom>
          <a:gradFill flip="none" rotWithShape="1">
            <a:gsLst>
              <a:gs pos="33000">
                <a:srgbClr val="6569B3"/>
              </a:gs>
              <a:gs pos="81000">
                <a:srgbClr val="282154"/>
              </a:gs>
            </a:gsLst>
            <a:lin ang="54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A90B834F-9B9F-FC38-E516-EE752520EC4D}"/>
              </a:ext>
            </a:extLst>
          </p:cNvPr>
          <p:cNvGrpSpPr/>
          <p:nvPr/>
        </p:nvGrpSpPr>
        <p:grpSpPr>
          <a:xfrm>
            <a:off x="6864671" y="1839720"/>
            <a:ext cx="3761130" cy="3761130"/>
            <a:chOff x="6864671" y="1839720"/>
            <a:chExt cx="3761130" cy="3761130"/>
          </a:xfrm>
        </p:grpSpPr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F752E5A6-7511-BA81-2C9E-AA8C249740BC}"/>
                </a:ext>
              </a:extLst>
            </p:cNvPr>
            <p:cNvGrpSpPr/>
            <p:nvPr/>
          </p:nvGrpSpPr>
          <p:grpSpPr>
            <a:xfrm>
              <a:off x="6864671" y="1839720"/>
              <a:ext cx="3761130" cy="3761130"/>
              <a:chOff x="4844633" y="2668771"/>
              <a:chExt cx="2502733" cy="2502733"/>
            </a:xfrm>
          </p:grpSpPr>
          <p:sp>
            <p:nvSpPr>
              <p:cNvPr id="22" name="사각형: 둥근 모서리 21">
                <a:extLst>
                  <a:ext uri="{FF2B5EF4-FFF2-40B4-BE49-F238E27FC236}">
                    <a16:creationId xmlns:a16="http://schemas.microsoft.com/office/drawing/2014/main" id="{FDC95DD8-A634-FCBC-1F40-F49A068C4852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" name="사각형: 둥근 모서리 22">
                <a:extLst>
                  <a:ext uri="{FF2B5EF4-FFF2-40B4-BE49-F238E27FC236}">
                    <a16:creationId xmlns:a16="http://schemas.microsoft.com/office/drawing/2014/main" id="{C0B09369-955E-6B4D-2190-9936295E2C86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26" name="그래픽 25">
              <a:extLst>
                <a:ext uri="{FF2B5EF4-FFF2-40B4-BE49-F238E27FC236}">
                  <a16:creationId xmlns:a16="http://schemas.microsoft.com/office/drawing/2014/main" id="{CD18CEA3-2393-9C0B-5B11-14586FA2F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594282" y="2513640"/>
              <a:ext cx="2301908" cy="2413290"/>
            </a:xfrm>
            <a:prstGeom prst="rect">
              <a:avLst/>
            </a:prstGeom>
          </p:spPr>
        </p:pic>
      </p:grp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E798AE48-859A-DFF5-E1C2-777AE35DD90A}"/>
              </a:ext>
            </a:extLst>
          </p:cNvPr>
          <p:cNvGrpSpPr/>
          <p:nvPr/>
        </p:nvGrpSpPr>
        <p:grpSpPr>
          <a:xfrm>
            <a:off x="124523" y="1728521"/>
            <a:ext cx="4679735" cy="3697682"/>
            <a:chOff x="124523" y="1931654"/>
            <a:chExt cx="4679735" cy="3697682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D56E06EA-E543-1868-F7A1-E5B2E69BB8EA}"/>
                </a:ext>
              </a:extLst>
            </p:cNvPr>
            <p:cNvGrpSpPr/>
            <p:nvPr/>
          </p:nvGrpSpPr>
          <p:grpSpPr>
            <a:xfrm>
              <a:off x="124523" y="1931654"/>
              <a:ext cx="4204285" cy="2679174"/>
              <a:chOff x="124523" y="1931654"/>
              <a:chExt cx="4204285" cy="2679174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C068EA0-9800-B2F9-E15F-988E2E5E34F0}"/>
                  </a:ext>
                </a:extLst>
              </p:cNvPr>
              <p:cNvSpPr txBox="1"/>
              <p:nvPr/>
            </p:nvSpPr>
            <p:spPr>
              <a:xfrm>
                <a:off x="916564" y="1931654"/>
                <a:ext cx="675186" cy="61234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ko-KR"/>
                </a:defPPr>
                <a:lvl1pPr algn="ctr">
                  <a:lnSpc>
                    <a:spcPct val="110000"/>
                  </a:lnSpc>
                  <a:defRPr sz="1400" spc="-3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defRPr>
                </a:lvl1pPr>
              </a:lstStyle>
              <a:p>
                <a:r>
                  <a:rPr lang="en-US" altLang="ko-KR" sz="4000" dirty="0">
                    <a:solidFill>
                      <a:schemeClr val="bg1">
                        <a:lumMod val="75000"/>
                      </a:schemeClr>
                    </a:solidFill>
                  </a:rPr>
                  <a:t>03</a:t>
                </a:r>
              </a:p>
            </p:txBody>
          </p:sp>
          <p:sp>
            <p:nvSpPr>
              <p:cNvPr id="9" name="직사각형 8">
                <a:extLst>
                  <a:ext uri="{FF2B5EF4-FFF2-40B4-BE49-F238E27FC236}">
                    <a16:creationId xmlns:a16="http://schemas.microsoft.com/office/drawing/2014/main" id="{E50E9EB4-3B7E-36E5-EC9C-35FACDF4752A}"/>
                  </a:ext>
                </a:extLst>
              </p:cNvPr>
              <p:cNvSpPr/>
              <p:nvPr/>
            </p:nvSpPr>
            <p:spPr>
              <a:xfrm>
                <a:off x="124523" y="2331813"/>
                <a:ext cx="2182607" cy="14046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16" name="직선 연결선 15">
                <a:extLst>
                  <a:ext uri="{FF2B5EF4-FFF2-40B4-BE49-F238E27FC236}">
                    <a16:creationId xmlns:a16="http://schemas.microsoft.com/office/drawing/2014/main" id="{FA4822F5-AE31-FEF9-2217-EE76010D7A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062" y="2331813"/>
                <a:ext cx="73018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8CF4C08-409B-7A61-7DB1-F2AEDD4C2AF7}"/>
                  </a:ext>
                </a:extLst>
              </p:cNvPr>
              <p:cNvSpPr txBox="1"/>
              <p:nvPr/>
            </p:nvSpPr>
            <p:spPr>
              <a:xfrm>
                <a:off x="880748" y="2579503"/>
                <a:ext cx="3448060" cy="20313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ko-KR" altLang="en-US" sz="4400" spc="-1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우리 사회의</a:t>
                </a:r>
              </a:p>
              <a:p>
                <a:r>
                  <a:rPr lang="ko-KR" altLang="en-US" sz="4400" spc="-150" dirty="0">
                    <a:solidFill>
                      <a:srgbClr val="282154"/>
                    </a:solidFill>
                    <a:latin typeface="페이퍼로지 7 Bold" pitchFamily="2" charset="-127"/>
                    <a:ea typeface="페이퍼로지 7 Bold" pitchFamily="2" charset="-127"/>
                    <a:cs typeface="Pretendard ExtraBold" panose="02000903000000020004" pitchFamily="50" charset="-127"/>
                  </a:rPr>
                  <a:t>성숙한 발전을</a:t>
                </a:r>
              </a:p>
              <a:p>
                <a:r>
                  <a:rPr lang="ko-KR" altLang="en-US" sz="4400" spc="-150" dirty="0">
                    <a:solidFill>
                      <a:srgbClr val="282154"/>
                    </a:solidFill>
                    <a:latin typeface="페이퍼로지 7 Bold" pitchFamily="2" charset="-127"/>
                    <a:ea typeface="페이퍼로지 7 Bold" pitchFamily="2" charset="-127"/>
                    <a:cs typeface="Pretendard ExtraBold" panose="02000903000000020004" pitchFamily="50" charset="-127"/>
                  </a:rPr>
                  <a:t>가능</a:t>
                </a:r>
                <a:r>
                  <a:rPr lang="ko-KR" altLang="en-US" sz="4400" spc="-1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하게 해줘요</a:t>
                </a:r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0455888-9C80-42B9-F729-7A6F608C47FE}"/>
                </a:ext>
              </a:extLst>
            </p:cNvPr>
            <p:cNvSpPr txBox="1"/>
            <p:nvPr/>
          </p:nvSpPr>
          <p:spPr>
            <a:xfrm>
              <a:off x="880748" y="4855663"/>
              <a:ext cx="3923510" cy="7736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400" spc="-6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불필요한 사회적 비용 발생을 막고</a:t>
              </a:r>
              <a:endParaRPr lang="en-US" altLang="ko-KR" sz="2400" spc="-6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z="240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지속가능한 발전으로의 도약</a:t>
              </a:r>
            </a:p>
          </p:txBody>
        </p:sp>
      </p:grpSp>
      <p:pic>
        <p:nvPicPr>
          <p:cNvPr id="52" name="그림 51">
            <a:extLst>
              <a:ext uri="{FF2B5EF4-FFF2-40B4-BE49-F238E27FC236}">
                <a16:creationId xmlns:a16="http://schemas.microsoft.com/office/drawing/2014/main" id="{263AE4AE-8099-59E7-D43F-225DC3E100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454F5EDD-471B-5758-AF3E-F07796B55B92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7" name="그래픽 6">
              <a:extLst>
                <a:ext uri="{FF2B5EF4-FFF2-40B4-BE49-F238E27FC236}">
                  <a16:creationId xmlns:a16="http://schemas.microsoft.com/office/drawing/2014/main" id="{1F2AFEF8-7EFF-E7C8-0722-6C3C128469B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8" name="그래픽 10">
              <a:extLst>
                <a:ext uri="{FF2B5EF4-FFF2-40B4-BE49-F238E27FC236}">
                  <a16:creationId xmlns:a16="http://schemas.microsoft.com/office/drawing/2014/main" id="{27729DCF-A274-9B1B-E338-FCB84145690B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917C329-017C-0AC1-2CDD-9D2413569033}"/>
                </a:ext>
              </a:extLst>
            </p:cNvPr>
            <p:cNvSpPr txBox="1"/>
            <p:nvPr/>
          </p:nvSpPr>
          <p:spPr>
            <a:xfrm>
              <a:off x="240379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117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06C7D2-B40E-BE37-163B-D97DC1BE7A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>
            <a:extLst>
              <a:ext uri="{FF2B5EF4-FFF2-40B4-BE49-F238E27FC236}">
                <a16:creationId xmlns:a16="http://schemas.microsoft.com/office/drawing/2014/main" id="{175FB373-52FF-9504-A12A-F9B3E82E981A}"/>
              </a:ext>
            </a:extLst>
          </p:cNvPr>
          <p:cNvGrpSpPr/>
          <p:nvPr/>
        </p:nvGrpSpPr>
        <p:grpSpPr>
          <a:xfrm>
            <a:off x="893281" y="277053"/>
            <a:ext cx="5729132" cy="662496"/>
            <a:chOff x="902807" y="211966"/>
            <a:chExt cx="5729132" cy="66249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39BEE5B-B154-E6F7-EC6F-050CED40426F}"/>
                </a:ext>
              </a:extLst>
            </p:cNvPr>
            <p:cNvSpPr txBox="1"/>
            <p:nvPr/>
          </p:nvSpPr>
          <p:spPr>
            <a:xfrm>
              <a:off x="902807" y="415169"/>
              <a:ext cx="5729132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그렇다면 우리는 왜 통일을 </a:t>
              </a:r>
              <a:r>
                <a:rPr lang="ko-KR" altLang="en-US" sz="3000" spc="-100" dirty="0" err="1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해야할까요</a:t>
              </a:r>
              <a:r>
                <a:rPr lang="en-US" altLang="ko-KR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?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1AFCDE8-20CC-8A71-45C2-611260847A03}"/>
                </a:ext>
              </a:extLst>
            </p:cNvPr>
            <p:cNvSpPr txBox="1"/>
            <p:nvPr/>
          </p:nvSpPr>
          <p:spPr>
            <a:xfrm>
              <a:off x="902807" y="211966"/>
              <a:ext cx="1413849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통일의 필요성과 미래상</a:t>
              </a:r>
            </a:p>
          </p:txBody>
        </p:sp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id="{C8ED0B62-E571-B9A2-ADC4-98D116E10B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56" name="직사각형 55">
            <a:extLst>
              <a:ext uri="{FF2B5EF4-FFF2-40B4-BE49-F238E27FC236}">
                <a16:creationId xmlns:a16="http://schemas.microsoft.com/office/drawing/2014/main" id="{94B96340-73E4-FD0B-A7C2-C85940534275}"/>
              </a:ext>
            </a:extLst>
          </p:cNvPr>
          <p:cNvSpPr/>
          <p:nvPr/>
        </p:nvSpPr>
        <p:spPr>
          <a:xfrm>
            <a:off x="1" y="3001636"/>
            <a:ext cx="3286438" cy="824619"/>
          </a:xfrm>
          <a:prstGeom prst="rect">
            <a:avLst/>
          </a:prstGeom>
          <a:gradFill flip="none" rotWithShape="1">
            <a:gsLst>
              <a:gs pos="0">
                <a:srgbClr val="494D94"/>
              </a:gs>
              <a:gs pos="74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19" name="직사각형 118">
            <a:extLst>
              <a:ext uri="{FF2B5EF4-FFF2-40B4-BE49-F238E27FC236}">
                <a16:creationId xmlns:a16="http://schemas.microsoft.com/office/drawing/2014/main" id="{5DC163BD-C820-306D-F7E2-E836090B30FB}"/>
              </a:ext>
            </a:extLst>
          </p:cNvPr>
          <p:cNvSpPr/>
          <p:nvPr/>
        </p:nvSpPr>
        <p:spPr>
          <a:xfrm flipH="1">
            <a:off x="8933535" y="3001636"/>
            <a:ext cx="3258464" cy="824619"/>
          </a:xfrm>
          <a:prstGeom prst="rect">
            <a:avLst/>
          </a:prstGeom>
          <a:gradFill flip="none" rotWithShape="1">
            <a:gsLst>
              <a:gs pos="0">
                <a:srgbClr val="494D94"/>
              </a:gs>
              <a:gs pos="74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115" name="그룹 114">
            <a:extLst>
              <a:ext uri="{FF2B5EF4-FFF2-40B4-BE49-F238E27FC236}">
                <a16:creationId xmlns:a16="http://schemas.microsoft.com/office/drawing/2014/main" id="{C3A9317A-1417-6770-58D4-2D00021724FC}"/>
              </a:ext>
            </a:extLst>
          </p:cNvPr>
          <p:cNvGrpSpPr/>
          <p:nvPr/>
        </p:nvGrpSpPr>
        <p:grpSpPr>
          <a:xfrm>
            <a:off x="1301796" y="2473775"/>
            <a:ext cx="2156360" cy="2757251"/>
            <a:chOff x="1545537" y="2662460"/>
            <a:chExt cx="2156360" cy="2757251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27C556C-975F-39C3-846C-5CD5EEE9776B}"/>
                </a:ext>
              </a:extLst>
            </p:cNvPr>
            <p:cNvSpPr txBox="1"/>
            <p:nvPr/>
          </p:nvSpPr>
          <p:spPr>
            <a:xfrm>
              <a:off x="1545537" y="4774983"/>
              <a:ext cx="2156360" cy="64472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청년 세대에게</a:t>
              </a:r>
              <a:endParaRPr lang="en-US" altLang="ko-KR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000" spc="-3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더 많은 기회와 일자리</a:t>
              </a:r>
            </a:p>
          </p:txBody>
        </p:sp>
        <p:grpSp>
          <p:nvGrpSpPr>
            <p:cNvPr id="59" name="그룹 58">
              <a:extLst>
                <a:ext uri="{FF2B5EF4-FFF2-40B4-BE49-F238E27FC236}">
                  <a16:creationId xmlns:a16="http://schemas.microsoft.com/office/drawing/2014/main" id="{60E41302-9A43-3BCA-786B-1AC00B2787DB}"/>
                </a:ext>
              </a:extLst>
            </p:cNvPr>
            <p:cNvGrpSpPr/>
            <p:nvPr/>
          </p:nvGrpSpPr>
          <p:grpSpPr>
            <a:xfrm>
              <a:off x="1683546" y="2662460"/>
              <a:ext cx="1880341" cy="1880341"/>
              <a:chOff x="4844633" y="2668771"/>
              <a:chExt cx="2502733" cy="2502733"/>
            </a:xfrm>
          </p:grpSpPr>
          <p:sp>
            <p:nvSpPr>
              <p:cNvPr id="67" name="사각형: 둥근 모서리 66">
                <a:extLst>
                  <a:ext uri="{FF2B5EF4-FFF2-40B4-BE49-F238E27FC236}">
                    <a16:creationId xmlns:a16="http://schemas.microsoft.com/office/drawing/2014/main" id="{E6FB1088-367B-2344-0F63-3F3F1A077BB1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68" name="사각형: 둥근 모서리 67">
                <a:extLst>
                  <a:ext uri="{FF2B5EF4-FFF2-40B4-BE49-F238E27FC236}">
                    <a16:creationId xmlns:a16="http://schemas.microsoft.com/office/drawing/2014/main" id="{B10262A9-8842-4252-C792-D50A408D41EF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128" name="그룹 127">
            <a:extLst>
              <a:ext uri="{FF2B5EF4-FFF2-40B4-BE49-F238E27FC236}">
                <a16:creationId xmlns:a16="http://schemas.microsoft.com/office/drawing/2014/main" id="{8C47ECF3-12CE-BB76-EB3D-4E886878A7D4}"/>
              </a:ext>
            </a:extLst>
          </p:cNvPr>
          <p:cNvGrpSpPr/>
          <p:nvPr/>
        </p:nvGrpSpPr>
        <p:grpSpPr>
          <a:xfrm>
            <a:off x="8400579" y="2473775"/>
            <a:ext cx="2822889" cy="2757251"/>
            <a:chOff x="8182869" y="2662460"/>
            <a:chExt cx="2822889" cy="2757251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8F0C96AD-D1C4-1645-DC8C-5283907801F3}"/>
                </a:ext>
              </a:extLst>
            </p:cNvPr>
            <p:cNvSpPr txBox="1"/>
            <p:nvPr/>
          </p:nvSpPr>
          <p:spPr>
            <a:xfrm>
              <a:off x="8182869" y="4774983"/>
              <a:ext cx="2822889" cy="64472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국가 신용등급과</a:t>
              </a:r>
              <a:r>
                <a:rPr lang="en-US" altLang="ko-KR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</a:t>
              </a:r>
              <a:r>
                <a:rPr lang="ko-KR" altLang="en-US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국가 브랜드</a:t>
              </a:r>
              <a:endParaRPr lang="en-US" altLang="ko-KR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000" spc="-3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가치 상승</a:t>
              </a:r>
            </a:p>
          </p:txBody>
        </p:sp>
        <p:grpSp>
          <p:nvGrpSpPr>
            <p:cNvPr id="122" name="그룹 121">
              <a:extLst>
                <a:ext uri="{FF2B5EF4-FFF2-40B4-BE49-F238E27FC236}">
                  <a16:creationId xmlns:a16="http://schemas.microsoft.com/office/drawing/2014/main" id="{873BEE0C-9EF7-3449-82FC-ED9917C01FB8}"/>
                </a:ext>
              </a:extLst>
            </p:cNvPr>
            <p:cNvGrpSpPr/>
            <p:nvPr/>
          </p:nvGrpSpPr>
          <p:grpSpPr>
            <a:xfrm>
              <a:off x="8654143" y="2662460"/>
              <a:ext cx="1880341" cy="1880341"/>
              <a:chOff x="7289379" y="3094577"/>
              <a:chExt cx="1880341" cy="1880341"/>
            </a:xfrm>
          </p:grpSpPr>
          <p:grpSp>
            <p:nvGrpSpPr>
              <p:cNvPr id="123" name="그룹 122">
                <a:extLst>
                  <a:ext uri="{FF2B5EF4-FFF2-40B4-BE49-F238E27FC236}">
                    <a16:creationId xmlns:a16="http://schemas.microsoft.com/office/drawing/2014/main" id="{28DC1BA5-9A38-3D8B-91F4-5B0DB3C80589}"/>
                  </a:ext>
                </a:extLst>
              </p:cNvPr>
              <p:cNvGrpSpPr/>
              <p:nvPr/>
            </p:nvGrpSpPr>
            <p:grpSpPr>
              <a:xfrm>
                <a:off x="7289379" y="3094577"/>
                <a:ext cx="1880341" cy="1880341"/>
                <a:chOff x="4844633" y="2668771"/>
                <a:chExt cx="2502733" cy="2502733"/>
              </a:xfrm>
            </p:grpSpPr>
            <p:sp>
              <p:nvSpPr>
                <p:cNvPr id="125" name="사각형: 둥근 모서리 124">
                  <a:extLst>
                    <a:ext uri="{FF2B5EF4-FFF2-40B4-BE49-F238E27FC236}">
                      <a16:creationId xmlns:a16="http://schemas.microsoft.com/office/drawing/2014/main" id="{04EAFE26-0439-30F8-3BA8-194FE45C12C1}"/>
                    </a:ext>
                  </a:extLst>
                </p:cNvPr>
                <p:cNvSpPr/>
                <p:nvPr/>
              </p:nvSpPr>
              <p:spPr>
                <a:xfrm>
                  <a:off x="4844633" y="2668771"/>
                  <a:ext cx="2502733" cy="2502733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126" name="사각형: 둥근 모서리 125">
                  <a:extLst>
                    <a:ext uri="{FF2B5EF4-FFF2-40B4-BE49-F238E27FC236}">
                      <a16:creationId xmlns:a16="http://schemas.microsoft.com/office/drawing/2014/main" id="{62EE9465-A955-BE4E-639C-3627AB456E59}"/>
                    </a:ext>
                  </a:extLst>
                </p:cNvPr>
                <p:cNvSpPr/>
                <p:nvPr/>
              </p:nvSpPr>
              <p:spPr>
                <a:xfrm>
                  <a:off x="4889498" y="2713636"/>
                  <a:ext cx="2413002" cy="2413002"/>
                </a:xfrm>
                <a:prstGeom prst="roundRect">
                  <a:avLst/>
                </a:prstGeom>
                <a:noFill/>
                <a:ln w="3175">
                  <a:solidFill>
                    <a:schemeClr val="bg1">
                      <a:lumMod val="8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pic>
            <p:nvPicPr>
              <p:cNvPr id="124" name="그래픽 123">
                <a:extLst>
                  <a:ext uri="{FF2B5EF4-FFF2-40B4-BE49-F238E27FC236}">
                    <a16:creationId xmlns:a16="http://schemas.microsoft.com/office/drawing/2014/main" id="{7A6C4878-6019-9822-4B95-DA86C49716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92296" y="3497494"/>
                <a:ext cx="1074506" cy="1074506"/>
              </a:xfrm>
              <a:prstGeom prst="rect">
                <a:avLst/>
              </a:prstGeom>
            </p:spPr>
          </p:pic>
        </p:grpSp>
      </p:grpSp>
      <p:grpSp>
        <p:nvGrpSpPr>
          <p:cNvPr id="129" name="그룹 128">
            <a:extLst>
              <a:ext uri="{FF2B5EF4-FFF2-40B4-BE49-F238E27FC236}">
                <a16:creationId xmlns:a16="http://schemas.microsoft.com/office/drawing/2014/main" id="{9B299314-D9C1-11C4-ACA9-CF88A7CA3CD5}"/>
              </a:ext>
            </a:extLst>
          </p:cNvPr>
          <p:cNvGrpSpPr/>
          <p:nvPr/>
        </p:nvGrpSpPr>
        <p:grpSpPr>
          <a:xfrm>
            <a:off x="4044156" y="2463806"/>
            <a:ext cx="4103688" cy="1726111"/>
            <a:chOff x="4044158" y="1562459"/>
            <a:chExt cx="4103688" cy="1726111"/>
          </a:xfrm>
        </p:grpSpPr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571F8ABD-80C5-E7F3-6D03-30E9849BEFC2}"/>
                </a:ext>
              </a:extLst>
            </p:cNvPr>
            <p:cNvSpPr txBox="1"/>
            <p:nvPr/>
          </p:nvSpPr>
          <p:spPr>
            <a:xfrm>
              <a:off x="5856214" y="1562459"/>
              <a:ext cx="540533" cy="4898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3200" dirty="0">
                  <a:solidFill>
                    <a:schemeClr val="bg1">
                      <a:lumMod val="75000"/>
                    </a:schemeClr>
                  </a:solidFill>
                </a:rPr>
                <a:t>04</a:t>
              </a:r>
              <a:endParaRPr lang="ko-KR" altLang="en-US" sz="3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1" name="직사각형 130">
              <a:extLst>
                <a:ext uri="{FF2B5EF4-FFF2-40B4-BE49-F238E27FC236}">
                  <a16:creationId xmlns:a16="http://schemas.microsoft.com/office/drawing/2014/main" id="{084FD3A7-AA2E-8F92-0578-ED8E8518C549}"/>
                </a:ext>
              </a:extLst>
            </p:cNvPr>
            <p:cNvSpPr/>
            <p:nvPr/>
          </p:nvSpPr>
          <p:spPr>
            <a:xfrm>
              <a:off x="5004698" y="1883878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32" name="직선 연결선 131">
              <a:extLst>
                <a:ext uri="{FF2B5EF4-FFF2-40B4-BE49-F238E27FC236}">
                  <a16:creationId xmlns:a16="http://schemas.microsoft.com/office/drawing/2014/main" id="{5ECC0DBE-8AE5-46A8-3D0D-2E291EC240DD}"/>
                </a:ext>
              </a:extLst>
            </p:cNvPr>
            <p:cNvCxnSpPr>
              <a:cxnSpLocks/>
            </p:cNvCxnSpPr>
            <p:nvPr/>
          </p:nvCxnSpPr>
          <p:spPr>
            <a:xfrm>
              <a:off x="5736560" y="1883878"/>
              <a:ext cx="71888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27F03EA5-BA7E-F388-3F07-E28EB14CBBBC}"/>
                </a:ext>
              </a:extLst>
            </p:cNvPr>
            <p:cNvSpPr txBox="1"/>
            <p:nvPr/>
          </p:nvSpPr>
          <p:spPr>
            <a:xfrm>
              <a:off x="4044158" y="2073117"/>
              <a:ext cx="4103688" cy="11079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3600" spc="-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경제가 발전</a:t>
              </a:r>
              <a:r>
                <a:rPr lang="ko-KR" altLang="en-US" sz="36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하고</a:t>
              </a:r>
              <a:endParaRPr lang="en-US" altLang="ko-KR" sz="36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ctr"/>
              <a:r>
                <a:rPr lang="ko-KR" altLang="en-US" sz="3600" spc="-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국제적 위상</a:t>
              </a:r>
              <a:r>
                <a:rPr lang="ko-KR" altLang="en-US" sz="36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이 높아져요</a:t>
              </a: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58C47D6D-4BAD-A991-7CE0-0E236D7CDA2E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3" name="그래픽 2">
              <a:extLst>
                <a:ext uri="{FF2B5EF4-FFF2-40B4-BE49-F238E27FC236}">
                  <a16:creationId xmlns:a16="http://schemas.microsoft.com/office/drawing/2014/main" id="{0F97A02A-0D50-0109-BA6E-4ED6E279F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4" name="그래픽 10">
              <a:extLst>
                <a:ext uri="{FF2B5EF4-FFF2-40B4-BE49-F238E27FC236}">
                  <a16:creationId xmlns:a16="http://schemas.microsoft.com/office/drawing/2014/main" id="{1B5F841D-CB90-6535-958C-D2A72EFB6B3E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26D79B5-597B-B6CE-42A7-2C218944514F}"/>
                </a:ext>
              </a:extLst>
            </p:cNvPr>
            <p:cNvSpPr txBox="1"/>
            <p:nvPr/>
          </p:nvSpPr>
          <p:spPr>
            <a:xfrm>
              <a:off x="240379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id="{F4392957-460F-0AA6-0230-246E47A0C12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16695" y="2765719"/>
            <a:ext cx="1326562" cy="132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52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6DA708-BB5A-9A38-CBE5-4F70980CE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>
            <a:extLst>
              <a:ext uri="{FF2B5EF4-FFF2-40B4-BE49-F238E27FC236}">
                <a16:creationId xmlns:a16="http://schemas.microsoft.com/office/drawing/2014/main" id="{C8C06CD6-70B1-95DC-445A-2DA8C2931D34}"/>
              </a:ext>
            </a:extLst>
          </p:cNvPr>
          <p:cNvGrpSpPr/>
          <p:nvPr/>
        </p:nvGrpSpPr>
        <p:grpSpPr>
          <a:xfrm>
            <a:off x="893281" y="277053"/>
            <a:ext cx="5729132" cy="662496"/>
            <a:chOff x="902807" y="211966"/>
            <a:chExt cx="5729132" cy="66249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C07A4CB-F534-DBE9-277B-ED276EC740AC}"/>
                </a:ext>
              </a:extLst>
            </p:cNvPr>
            <p:cNvSpPr txBox="1"/>
            <p:nvPr/>
          </p:nvSpPr>
          <p:spPr>
            <a:xfrm>
              <a:off x="902807" y="415169"/>
              <a:ext cx="5729132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그렇다면 우리는 왜 통일을 </a:t>
              </a:r>
              <a:r>
                <a:rPr lang="ko-KR" altLang="en-US" sz="3000" spc="-100" dirty="0" err="1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해야할까요</a:t>
              </a:r>
              <a:r>
                <a:rPr lang="en-US" altLang="ko-KR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?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FF3CBFD-73E3-48A6-CC6B-B82ACA657CED}"/>
                </a:ext>
              </a:extLst>
            </p:cNvPr>
            <p:cNvSpPr txBox="1"/>
            <p:nvPr/>
          </p:nvSpPr>
          <p:spPr>
            <a:xfrm>
              <a:off x="902807" y="211966"/>
              <a:ext cx="1413849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통일의 필요성과 미래상</a:t>
              </a:r>
            </a:p>
          </p:txBody>
        </p:sp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id="{03A5785D-2429-2DB9-12CB-918ED4ECEC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56" name="직사각형 55">
            <a:extLst>
              <a:ext uri="{FF2B5EF4-FFF2-40B4-BE49-F238E27FC236}">
                <a16:creationId xmlns:a16="http://schemas.microsoft.com/office/drawing/2014/main" id="{43CCE665-B234-89D2-A4F7-A4E84694AD7F}"/>
              </a:ext>
            </a:extLst>
          </p:cNvPr>
          <p:cNvSpPr/>
          <p:nvPr/>
        </p:nvSpPr>
        <p:spPr>
          <a:xfrm>
            <a:off x="1" y="3001636"/>
            <a:ext cx="3286438" cy="824619"/>
          </a:xfrm>
          <a:prstGeom prst="rect">
            <a:avLst/>
          </a:prstGeom>
          <a:gradFill flip="none" rotWithShape="1">
            <a:gsLst>
              <a:gs pos="0">
                <a:srgbClr val="494D94"/>
              </a:gs>
              <a:gs pos="74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19" name="직사각형 118">
            <a:extLst>
              <a:ext uri="{FF2B5EF4-FFF2-40B4-BE49-F238E27FC236}">
                <a16:creationId xmlns:a16="http://schemas.microsoft.com/office/drawing/2014/main" id="{09DD211C-DB49-D4B1-C90C-04427D88AA31}"/>
              </a:ext>
            </a:extLst>
          </p:cNvPr>
          <p:cNvSpPr/>
          <p:nvPr/>
        </p:nvSpPr>
        <p:spPr>
          <a:xfrm flipH="1">
            <a:off x="8905560" y="3001636"/>
            <a:ext cx="3286439" cy="824619"/>
          </a:xfrm>
          <a:prstGeom prst="rect">
            <a:avLst/>
          </a:prstGeom>
          <a:gradFill flip="none" rotWithShape="1">
            <a:gsLst>
              <a:gs pos="0">
                <a:srgbClr val="494D94"/>
              </a:gs>
              <a:gs pos="74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129" name="그룹 128">
            <a:extLst>
              <a:ext uri="{FF2B5EF4-FFF2-40B4-BE49-F238E27FC236}">
                <a16:creationId xmlns:a16="http://schemas.microsoft.com/office/drawing/2014/main" id="{A1A0459C-B4E8-6833-9E14-0AABD69C7009}"/>
              </a:ext>
            </a:extLst>
          </p:cNvPr>
          <p:cNvGrpSpPr/>
          <p:nvPr/>
        </p:nvGrpSpPr>
        <p:grpSpPr>
          <a:xfrm>
            <a:off x="3838171" y="2240536"/>
            <a:ext cx="4515659" cy="2172651"/>
            <a:chOff x="3838174" y="1562459"/>
            <a:chExt cx="4515659" cy="2172651"/>
          </a:xfrm>
        </p:grpSpPr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49831577-CC19-5C93-1A1C-FC5F87DF1C6F}"/>
                </a:ext>
              </a:extLst>
            </p:cNvPr>
            <p:cNvSpPr txBox="1"/>
            <p:nvPr/>
          </p:nvSpPr>
          <p:spPr>
            <a:xfrm>
              <a:off x="5856214" y="1562459"/>
              <a:ext cx="540533" cy="4898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3200" dirty="0">
                  <a:solidFill>
                    <a:schemeClr val="bg1">
                      <a:lumMod val="75000"/>
                    </a:schemeClr>
                  </a:solidFill>
                </a:rPr>
                <a:t>05</a:t>
              </a:r>
              <a:endParaRPr lang="ko-KR" altLang="en-US" sz="3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1" name="직사각형 130">
              <a:extLst>
                <a:ext uri="{FF2B5EF4-FFF2-40B4-BE49-F238E27FC236}">
                  <a16:creationId xmlns:a16="http://schemas.microsoft.com/office/drawing/2014/main" id="{A0CED2D0-DB2B-6D24-436B-A8AC8A0B34B7}"/>
                </a:ext>
              </a:extLst>
            </p:cNvPr>
            <p:cNvSpPr/>
            <p:nvPr/>
          </p:nvSpPr>
          <p:spPr>
            <a:xfrm>
              <a:off x="5004698" y="1883878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32" name="직선 연결선 131">
              <a:extLst>
                <a:ext uri="{FF2B5EF4-FFF2-40B4-BE49-F238E27FC236}">
                  <a16:creationId xmlns:a16="http://schemas.microsoft.com/office/drawing/2014/main" id="{CDDF40D9-91E1-7186-8CEA-9B155EEC230D}"/>
                </a:ext>
              </a:extLst>
            </p:cNvPr>
            <p:cNvCxnSpPr>
              <a:cxnSpLocks/>
            </p:cNvCxnSpPr>
            <p:nvPr/>
          </p:nvCxnSpPr>
          <p:spPr>
            <a:xfrm>
              <a:off x="5736560" y="1883878"/>
              <a:ext cx="71888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E09C1D23-A00B-9624-7BF6-DA2155ACA7DB}"/>
                </a:ext>
              </a:extLst>
            </p:cNvPr>
            <p:cNvSpPr txBox="1"/>
            <p:nvPr/>
          </p:nvSpPr>
          <p:spPr>
            <a:xfrm>
              <a:off x="3838174" y="2073117"/>
              <a:ext cx="4515659" cy="16619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36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역사와 문화를</a:t>
              </a:r>
              <a:endParaRPr lang="en-US" altLang="ko-KR" sz="36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ctr"/>
              <a:r>
                <a:rPr lang="ko-KR" altLang="en-US" sz="36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회복하고 </a:t>
              </a:r>
              <a:r>
                <a:rPr lang="ko-KR" altLang="en-US" sz="3600" spc="-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새로운</a:t>
              </a:r>
              <a:r>
                <a:rPr lang="en-US" altLang="ko-KR" sz="3600" spc="-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 </a:t>
              </a:r>
              <a:r>
                <a:rPr lang="ko-KR" altLang="en-US" sz="3600" spc="-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공동체를</a:t>
              </a:r>
              <a:endParaRPr lang="en-US" altLang="ko-KR" sz="3600" spc="-50" dirty="0">
                <a:solidFill>
                  <a:srgbClr val="282154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pPr algn="ctr"/>
              <a:r>
                <a:rPr lang="ko-KR" altLang="en-US" sz="3600" spc="-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건설</a:t>
              </a:r>
              <a:r>
                <a:rPr lang="ko-KR" altLang="en-US" sz="36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할 수 있어요</a:t>
              </a:r>
              <a:r>
                <a:rPr lang="en-US" altLang="ko-KR" sz="36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!</a:t>
              </a: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5CD3548-CC2B-5429-90C8-BA66993B6D94}"/>
              </a:ext>
            </a:extLst>
          </p:cNvPr>
          <p:cNvGrpSpPr/>
          <p:nvPr/>
        </p:nvGrpSpPr>
        <p:grpSpPr>
          <a:xfrm>
            <a:off x="8289491" y="2473775"/>
            <a:ext cx="3045064" cy="3095806"/>
            <a:chOff x="8216921" y="2473775"/>
            <a:chExt cx="3045064" cy="3095806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3D74B1FD-BA1A-4A1B-C6C8-6576EFF19CA9}"/>
                </a:ext>
              </a:extLst>
            </p:cNvPr>
            <p:cNvSpPr txBox="1"/>
            <p:nvPr/>
          </p:nvSpPr>
          <p:spPr>
            <a:xfrm>
              <a:off x="8216921" y="4586298"/>
              <a:ext cx="3045064" cy="9832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문화적 다양성과</a:t>
              </a:r>
              <a:endParaRPr lang="en-US" altLang="ko-KR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인류의 보편적 가치를 존중하는</a:t>
              </a:r>
              <a:endParaRPr lang="en-US" altLang="ko-KR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000" spc="-30" dirty="0" err="1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열린국가로</a:t>
              </a:r>
              <a:r>
                <a:rPr lang="ko-KR" altLang="en-US" sz="2000" spc="-3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 발전</a:t>
              </a: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36CD609D-61F8-676F-F9B6-5BB6D16A03BA}"/>
                </a:ext>
              </a:extLst>
            </p:cNvPr>
            <p:cNvGrpSpPr/>
            <p:nvPr/>
          </p:nvGrpSpPr>
          <p:grpSpPr>
            <a:xfrm>
              <a:off x="8799283" y="2473775"/>
              <a:ext cx="1880341" cy="1880341"/>
              <a:chOff x="8799283" y="2473775"/>
              <a:chExt cx="1880341" cy="1880341"/>
            </a:xfrm>
          </p:grpSpPr>
          <p:grpSp>
            <p:nvGrpSpPr>
              <p:cNvPr id="123" name="그룹 122">
                <a:extLst>
                  <a:ext uri="{FF2B5EF4-FFF2-40B4-BE49-F238E27FC236}">
                    <a16:creationId xmlns:a16="http://schemas.microsoft.com/office/drawing/2014/main" id="{5C4F0126-C28E-3326-4905-E4DC48688366}"/>
                  </a:ext>
                </a:extLst>
              </p:cNvPr>
              <p:cNvGrpSpPr/>
              <p:nvPr/>
            </p:nvGrpSpPr>
            <p:grpSpPr>
              <a:xfrm>
                <a:off x="8799283" y="2473775"/>
                <a:ext cx="1880341" cy="1880341"/>
                <a:chOff x="4844633" y="2668771"/>
                <a:chExt cx="2502733" cy="2502733"/>
              </a:xfrm>
            </p:grpSpPr>
            <p:sp>
              <p:nvSpPr>
                <p:cNvPr id="125" name="사각형: 둥근 모서리 124">
                  <a:extLst>
                    <a:ext uri="{FF2B5EF4-FFF2-40B4-BE49-F238E27FC236}">
                      <a16:creationId xmlns:a16="http://schemas.microsoft.com/office/drawing/2014/main" id="{C0114813-5979-74DC-D6DA-F3AEB8095623}"/>
                    </a:ext>
                  </a:extLst>
                </p:cNvPr>
                <p:cNvSpPr/>
                <p:nvPr/>
              </p:nvSpPr>
              <p:spPr>
                <a:xfrm>
                  <a:off x="4844633" y="2668771"/>
                  <a:ext cx="2502733" cy="2502733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126" name="사각형: 둥근 모서리 125">
                  <a:extLst>
                    <a:ext uri="{FF2B5EF4-FFF2-40B4-BE49-F238E27FC236}">
                      <a16:creationId xmlns:a16="http://schemas.microsoft.com/office/drawing/2014/main" id="{613EDAB1-2CDF-9363-DC97-A3035F579525}"/>
                    </a:ext>
                  </a:extLst>
                </p:cNvPr>
                <p:cNvSpPr/>
                <p:nvPr/>
              </p:nvSpPr>
              <p:spPr>
                <a:xfrm>
                  <a:off x="4889498" y="2713636"/>
                  <a:ext cx="2413002" cy="2413002"/>
                </a:xfrm>
                <a:prstGeom prst="roundRect">
                  <a:avLst/>
                </a:prstGeom>
                <a:noFill/>
                <a:ln w="3175">
                  <a:solidFill>
                    <a:schemeClr val="bg1">
                      <a:lumMod val="8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pic>
            <p:nvPicPr>
              <p:cNvPr id="8" name="그래픽 7">
                <a:extLst>
                  <a:ext uri="{FF2B5EF4-FFF2-40B4-BE49-F238E27FC236}">
                    <a16:creationId xmlns:a16="http://schemas.microsoft.com/office/drawing/2014/main" id="{0C649BC2-F7BC-FED6-02A9-314A64ED2E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148785" y="2823277"/>
                <a:ext cx="1181336" cy="1181336"/>
              </a:xfrm>
              <a:prstGeom prst="rect">
                <a:avLst/>
              </a:prstGeom>
            </p:spPr>
          </p:pic>
        </p:grp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4BEEE407-470C-019B-E2FA-1ED5010D7CEB}"/>
              </a:ext>
            </a:extLst>
          </p:cNvPr>
          <p:cNvGrpSpPr/>
          <p:nvPr/>
        </p:nvGrpSpPr>
        <p:grpSpPr>
          <a:xfrm>
            <a:off x="1216836" y="2473775"/>
            <a:ext cx="2326278" cy="3095806"/>
            <a:chOff x="1289406" y="2473775"/>
            <a:chExt cx="2326278" cy="3095806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13A63F9D-79BD-48C9-EBFD-DE8113E89A62}"/>
                </a:ext>
              </a:extLst>
            </p:cNvPr>
            <p:cNvSpPr txBox="1"/>
            <p:nvPr/>
          </p:nvSpPr>
          <p:spPr>
            <a:xfrm>
              <a:off x="1289406" y="4586298"/>
              <a:ext cx="2326278" cy="9832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새로운 민족의</a:t>
              </a:r>
              <a:endParaRPr lang="en-US" altLang="ko-KR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역량을 극대화하는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z="2000" spc="-3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새로운 민족공동체 건설</a:t>
              </a:r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C277B171-0F0A-C183-75C9-D13A5D025BFC}"/>
                </a:ext>
              </a:extLst>
            </p:cNvPr>
            <p:cNvGrpSpPr/>
            <p:nvPr/>
          </p:nvGrpSpPr>
          <p:grpSpPr>
            <a:xfrm>
              <a:off x="1512375" y="2473775"/>
              <a:ext cx="1880341" cy="1880341"/>
              <a:chOff x="1512375" y="2473775"/>
              <a:chExt cx="1880341" cy="1880341"/>
            </a:xfrm>
          </p:grpSpPr>
          <p:grpSp>
            <p:nvGrpSpPr>
              <p:cNvPr id="59" name="그룹 58">
                <a:extLst>
                  <a:ext uri="{FF2B5EF4-FFF2-40B4-BE49-F238E27FC236}">
                    <a16:creationId xmlns:a16="http://schemas.microsoft.com/office/drawing/2014/main" id="{B624E809-267B-81CC-9AFB-77AE20D3A09A}"/>
                  </a:ext>
                </a:extLst>
              </p:cNvPr>
              <p:cNvGrpSpPr/>
              <p:nvPr/>
            </p:nvGrpSpPr>
            <p:grpSpPr>
              <a:xfrm>
                <a:off x="1512375" y="2473775"/>
                <a:ext cx="1880341" cy="1880341"/>
                <a:chOff x="4844633" y="2668771"/>
                <a:chExt cx="2502733" cy="2502733"/>
              </a:xfrm>
            </p:grpSpPr>
            <p:sp>
              <p:nvSpPr>
                <p:cNvPr id="67" name="사각형: 둥근 모서리 66">
                  <a:extLst>
                    <a:ext uri="{FF2B5EF4-FFF2-40B4-BE49-F238E27FC236}">
                      <a16:creationId xmlns:a16="http://schemas.microsoft.com/office/drawing/2014/main" id="{CDB3A0D3-1641-6693-F3A4-C629E4D939BE}"/>
                    </a:ext>
                  </a:extLst>
                </p:cNvPr>
                <p:cNvSpPr/>
                <p:nvPr/>
              </p:nvSpPr>
              <p:spPr>
                <a:xfrm>
                  <a:off x="4844633" y="2668771"/>
                  <a:ext cx="2502733" cy="2502733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68" name="사각형: 둥근 모서리 67">
                  <a:extLst>
                    <a:ext uri="{FF2B5EF4-FFF2-40B4-BE49-F238E27FC236}">
                      <a16:creationId xmlns:a16="http://schemas.microsoft.com/office/drawing/2014/main" id="{E3310394-06A7-BCC0-CB48-B6776782BB6E}"/>
                    </a:ext>
                  </a:extLst>
                </p:cNvPr>
                <p:cNvSpPr/>
                <p:nvPr/>
              </p:nvSpPr>
              <p:spPr>
                <a:xfrm>
                  <a:off x="4889498" y="2713636"/>
                  <a:ext cx="2413002" cy="2413002"/>
                </a:xfrm>
                <a:prstGeom prst="roundRect">
                  <a:avLst/>
                </a:prstGeom>
                <a:noFill/>
                <a:ln w="3175">
                  <a:solidFill>
                    <a:schemeClr val="bg1">
                      <a:lumMod val="8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pic>
            <p:nvPicPr>
              <p:cNvPr id="11" name="그래픽 10">
                <a:extLst>
                  <a:ext uri="{FF2B5EF4-FFF2-40B4-BE49-F238E27FC236}">
                    <a16:creationId xmlns:a16="http://schemas.microsoft.com/office/drawing/2014/main" id="{A5F9E010-EDD8-F488-697B-07546621FC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943977" y="2865490"/>
                <a:ext cx="1017136" cy="1096910"/>
              </a:xfrm>
              <a:prstGeom prst="rect">
                <a:avLst/>
              </a:prstGeom>
            </p:spPr>
          </p:pic>
        </p:grp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FF39A191-4D42-4A97-5A6C-C9A062A00BDB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3" name="그래픽 2">
              <a:extLst>
                <a:ext uri="{FF2B5EF4-FFF2-40B4-BE49-F238E27FC236}">
                  <a16:creationId xmlns:a16="http://schemas.microsoft.com/office/drawing/2014/main" id="{A0770B69-C4A9-9EC4-CB93-4A907364C3A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4" name="그래픽 10">
              <a:extLst>
                <a:ext uri="{FF2B5EF4-FFF2-40B4-BE49-F238E27FC236}">
                  <a16:creationId xmlns:a16="http://schemas.microsoft.com/office/drawing/2014/main" id="{D6EBF411-FAB0-FC30-8DBA-55E68F17D18F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2203137-7046-E9EC-BAEF-23AD8AD50A5C}"/>
                </a:ext>
              </a:extLst>
            </p:cNvPr>
            <p:cNvSpPr txBox="1"/>
            <p:nvPr/>
          </p:nvSpPr>
          <p:spPr>
            <a:xfrm>
              <a:off x="240379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148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9670C-D983-3108-D257-60B8070F9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래픽 21">
            <a:extLst>
              <a:ext uri="{FF2B5EF4-FFF2-40B4-BE49-F238E27FC236}">
                <a16:creationId xmlns:a16="http://schemas.microsoft.com/office/drawing/2014/main" id="{E12E1C22-4C39-1071-89B1-54E611936C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8199215" y="4820755"/>
            <a:ext cx="1270210" cy="1220720"/>
          </a:xfrm>
          <a:prstGeom prst="rect">
            <a:avLst/>
          </a:prstGeom>
        </p:spPr>
      </p:pic>
      <p:sp>
        <p:nvSpPr>
          <p:cNvPr id="21" name="자유형: 도형 20">
            <a:extLst>
              <a:ext uri="{FF2B5EF4-FFF2-40B4-BE49-F238E27FC236}">
                <a16:creationId xmlns:a16="http://schemas.microsoft.com/office/drawing/2014/main" id="{3DBE7668-D5B6-9D27-90FB-64C4AB8730FA}"/>
              </a:ext>
            </a:extLst>
          </p:cNvPr>
          <p:cNvSpPr/>
          <p:nvPr/>
        </p:nvSpPr>
        <p:spPr>
          <a:xfrm>
            <a:off x="1118546" y="4681703"/>
            <a:ext cx="9954908" cy="2176297"/>
          </a:xfrm>
          <a:custGeom>
            <a:avLst/>
            <a:gdLst>
              <a:gd name="connsiteX0" fmla="*/ 4977113 w 9954908"/>
              <a:gd name="connsiteY0" fmla="*/ 0 h 2176297"/>
              <a:gd name="connsiteX1" fmla="*/ 9779192 w 9954908"/>
              <a:gd name="connsiteY1" fmla="*/ 1992012 h 2176297"/>
              <a:gd name="connsiteX2" fmla="*/ 9954908 w 9954908"/>
              <a:gd name="connsiteY2" fmla="*/ 2176297 h 2176297"/>
              <a:gd name="connsiteX3" fmla="*/ 0 w 9954908"/>
              <a:gd name="connsiteY3" fmla="*/ 2176297 h 2176297"/>
              <a:gd name="connsiteX4" fmla="*/ 175028 w 9954908"/>
              <a:gd name="connsiteY4" fmla="*/ 1992702 h 2176297"/>
              <a:gd name="connsiteX5" fmla="*/ 4977113 w 9954908"/>
              <a:gd name="connsiteY5" fmla="*/ 0 h 217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54908" h="2176297">
                <a:moveTo>
                  <a:pt x="4977113" y="0"/>
                </a:moveTo>
                <a:cubicBezTo>
                  <a:pt x="6850487" y="0"/>
                  <a:pt x="8549011" y="761833"/>
                  <a:pt x="9779192" y="1992012"/>
                </a:cubicBezTo>
                <a:lnTo>
                  <a:pt x="9954908" y="2176297"/>
                </a:lnTo>
                <a:lnTo>
                  <a:pt x="0" y="2176297"/>
                </a:lnTo>
                <a:lnTo>
                  <a:pt x="175028" y="1992702"/>
                </a:lnTo>
                <a:cubicBezTo>
                  <a:pt x="1405207" y="762293"/>
                  <a:pt x="3103731" y="0"/>
                  <a:pt x="4977113" y="0"/>
                </a:cubicBezTo>
                <a:close/>
              </a:path>
            </a:pathLst>
          </a:custGeom>
          <a:gradFill flip="none" rotWithShape="1">
            <a:gsLst>
              <a:gs pos="0">
                <a:srgbClr val="6569B3"/>
              </a:gs>
              <a:gs pos="74000">
                <a:srgbClr val="282154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8420F4E9-26BA-4B45-DA23-AEF6AFE5DDBF}"/>
              </a:ext>
            </a:extLst>
          </p:cNvPr>
          <p:cNvGrpSpPr/>
          <p:nvPr/>
        </p:nvGrpSpPr>
        <p:grpSpPr>
          <a:xfrm>
            <a:off x="893281" y="277053"/>
            <a:ext cx="5801268" cy="662496"/>
            <a:chOff x="902807" y="211966"/>
            <a:chExt cx="5801268" cy="66249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6620B0A-AB11-08B5-536F-5C26478506DE}"/>
                </a:ext>
              </a:extLst>
            </p:cNvPr>
            <p:cNvSpPr txBox="1"/>
            <p:nvPr/>
          </p:nvSpPr>
          <p:spPr>
            <a:xfrm>
              <a:off x="902807" y="415169"/>
              <a:ext cx="5801268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통일이 되면 어떤 삶을 살아가고 싶나요</a:t>
              </a:r>
              <a:r>
                <a:rPr lang="en-US" altLang="ko-KR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?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41CC5C1-666D-A772-EC64-314FD110E421}"/>
                </a:ext>
              </a:extLst>
            </p:cNvPr>
            <p:cNvSpPr txBox="1"/>
            <p:nvPr/>
          </p:nvSpPr>
          <p:spPr>
            <a:xfrm>
              <a:off x="902807" y="211966"/>
              <a:ext cx="1413849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통일의 필요성과 미래상</a:t>
              </a:r>
            </a:p>
          </p:txBody>
        </p:sp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id="{B1629CB4-F3B4-E641-D16C-A954C3DEF8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D2CD086-2166-972B-5F89-7997FFCA5E76}"/>
              </a:ext>
            </a:extLst>
          </p:cNvPr>
          <p:cNvSpPr txBox="1"/>
          <p:nvPr/>
        </p:nvSpPr>
        <p:spPr>
          <a:xfrm>
            <a:off x="2663971" y="1310259"/>
            <a:ext cx="6864059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40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국민들의 통일에 대한</a:t>
            </a:r>
            <a:r>
              <a:rPr lang="en-US" altLang="ko-KR" sz="40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z="4000" spc="-150" dirty="0">
                <a:solidFill>
                  <a:srgbClr val="282154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인식을 높이면</a:t>
            </a:r>
            <a:endParaRPr lang="en-US" altLang="ko-KR" sz="4000" spc="-150" dirty="0">
              <a:solidFill>
                <a:srgbClr val="282154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4000" spc="-150" dirty="0">
                <a:solidFill>
                  <a:srgbClr val="282154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통일이 현실</a:t>
            </a:r>
            <a:r>
              <a:rPr lang="ko-KR" altLang="en-US" sz="40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이 될 수 있어요</a:t>
            </a:r>
            <a:r>
              <a:rPr lang="en-US" altLang="ko-KR" sz="40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.</a:t>
            </a:r>
          </a:p>
        </p:txBody>
      </p:sp>
      <p:pic>
        <p:nvPicPr>
          <p:cNvPr id="9" name="그래픽 8">
            <a:extLst>
              <a:ext uri="{FF2B5EF4-FFF2-40B4-BE49-F238E27FC236}">
                <a16:creationId xmlns:a16="http://schemas.microsoft.com/office/drawing/2014/main" id="{F4418245-777E-AB31-C95A-0C6BA23D23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86441" y="2905448"/>
            <a:ext cx="5819119" cy="3639201"/>
          </a:xfrm>
          <a:prstGeom prst="rect">
            <a:avLst/>
          </a:prstGeom>
        </p:spPr>
      </p:pic>
      <p:pic>
        <p:nvPicPr>
          <p:cNvPr id="23" name="그래픽 22">
            <a:extLst>
              <a:ext uri="{FF2B5EF4-FFF2-40B4-BE49-F238E27FC236}">
                <a16:creationId xmlns:a16="http://schemas.microsoft.com/office/drawing/2014/main" id="{7F5457EC-BD42-2838-6C59-E4BD713852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56216" y="3079922"/>
            <a:ext cx="327430" cy="327430"/>
          </a:xfrm>
          <a:prstGeom prst="rect">
            <a:avLst/>
          </a:prstGeom>
        </p:spPr>
      </p:pic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82E6DC62-37AA-BEC9-5FE6-CED8EB10CF26}"/>
              </a:ext>
            </a:extLst>
          </p:cNvPr>
          <p:cNvCxnSpPr>
            <a:cxnSpLocks/>
          </p:cNvCxnSpPr>
          <p:nvPr/>
        </p:nvCxnSpPr>
        <p:spPr>
          <a:xfrm>
            <a:off x="0" y="1618035"/>
            <a:ext cx="2519680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8DE2AC9A-BE4E-4FFF-F0C6-96AE8909DBB9}"/>
              </a:ext>
            </a:extLst>
          </p:cNvPr>
          <p:cNvCxnSpPr>
            <a:cxnSpLocks/>
          </p:cNvCxnSpPr>
          <p:nvPr/>
        </p:nvCxnSpPr>
        <p:spPr>
          <a:xfrm>
            <a:off x="9672320" y="1618035"/>
            <a:ext cx="2519680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A2CE0578-4460-EE76-A6A5-B6301663B5A4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3" name="그래픽 2">
              <a:extLst>
                <a:ext uri="{FF2B5EF4-FFF2-40B4-BE49-F238E27FC236}">
                  <a16:creationId xmlns:a16="http://schemas.microsoft.com/office/drawing/2014/main" id="{E7326AD5-3162-83A4-627B-EF3D2D142D7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4" name="그래픽 10">
              <a:extLst>
                <a:ext uri="{FF2B5EF4-FFF2-40B4-BE49-F238E27FC236}">
                  <a16:creationId xmlns:a16="http://schemas.microsoft.com/office/drawing/2014/main" id="{0277FE22-3636-5654-88CE-DCF45CD6417F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AE7D116-2CF5-745C-49B7-5EAC84A445F3}"/>
                </a:ext>
              </a:extLst>
            </p:cNvPr>
            <p:cNvSpPr txBox="1"/>
            <p:nvPr/>
          </p:nvSpPr>
          <p:spPr>
            <a:xfrm>
              <a:off x="240379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31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AE87D-A19C-CA9D-10BB-88D193950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그래픽 7">
            <a:extLst>
              <a:ext uri="{FF2B5EF4-FFF2-40B4-BE49-F238E27FC236}">
                <a16:creationId xmlns:a16="http://schemas.microsoft.com/office/drawing/2014/main" id="{F450B19F-451C-3343-ACCB-BDD73DB163FE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82C16236-F32B-A0B6-7D01-E91D714182AA}"/>
              </a:ext>
            </a:extLst>
          </p:cNvPr>
          <p:cNvGrpSpPr/>
          <p:nvPr/>
        </p:nvGrpSpPr>
        <p:grpSpPr>
          <a:xfrm>
            <a:off x="9802193" y="-510726"/>
            <a:ext cx="8263838" cy="7879452"/>
            <a:chOff x="6773243" y="-510726"/>
            <a:chExt cx="8263838" cy="7879452"/>
          </a:xfrm>
        </p:grpSpPr>
        <p:sp>
          <p:nvSpPr>
            <p:cNvPr id="4" name="그래픽 10">
              <a:extLst>
                <a:ext uri="{FF2B5EF4-FFF2-40B4-BE49-F238E27FC236}">
                  <a16:creationId xmlns:a16="http://schemas.microsoft.com/office/drawing/2014/main" id="{64A853E8-277A-695A-EAF0-3A1B1D9D17CB}"/>
                </a:ext>
              </a:extLst>
            </p:cNvPr>
            <p:cNvSpPr/>
            <p:nvPr/>
          </p:nvSpPr>
          <p:spPr>
            <a:xfrm>
              <a:off x="7157629" y="-510726"/>
              <a:ext cx="7879452" cy="7879452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33000">
                  <a:srgbClr val="494D94"/>
                </a:gs>
                <a:gs pos="87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8" name="그래픽 7">
              <a:extLst>
                <a:ext uri="{FF2B5EF4-FFF2-40B4-BE49-F238E27FC236}">
                  <a16:creationId xmlns:a16="http://schemas.microsoft.com/office/drawing/2014/main" id="{3A346001-F2B1-E11E-CD10-00151C668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744486" y="4225683"/>
              <a:ext cx="1476186" cy="1418671"/>
            </a:xfrm>
            <a:prstGeom prst="rect">
              <a:avLst/>
            </a:prstGeom>
          </p:spPr>
        </p:pic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015626AD-72BC-6148-5434-0294A5F73D2F}"/>
              </a:ext>
            </a:extLst>
          </p:cNvPr>
          <p:cNvGrpSpPr/>
          <p:nvPr/>
        </p:nvGrpSpPr>
        <p:grpSpPr>
          <a:xfrm>
            <a:off x="0" y="1441217"/>
            <a:ext cx="7596503" cy="4062651"/>
            <a:chOff x="0" y="2074783"/>
            <a:chExt cx="7596503" cy="4062651"/>
          </a:xfrm>
        </p:grpSpPr>
        <p:cxnSp>
          <p:nvCxnSpPr>
            <p:cNvPr id="3" name="직선 연결선 2">
              <a:extLst>
                <a:ext uri="{FF2B5EF4-FFF2-40B4-BE49-F238E27FC236}">
                  <a16:creationId xmlns:a16="http://schemas.microsoft.com/office/drawing/2014/main" id="{C7F28843-233F-73D5-000C-67307C09597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413337"/>
              <a:ext cx="769257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1416348-A704-7B09-EC9C-B2547213CFF0}"/>
                </a:ext>
              </a:extLst>
            </p:cNvPr>
            <p:cNvSpPr txBox="1"/>
            <p:nvPr/>
          </p:nvSpPr>
          <p:spPr>
            <a:xfrm>
              <a:off x="952055" y="2074783"/>
              <a:ext cx="6644448" cy="406265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4400" spc="-1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통일은 먼 이야기가 아니라</a:t>
              </a:r>
            </a:p>
            <a:p>
              <a:r>
                <a:rPr lang="ko-KR" altLang="en-US" sz="4400" spc="-1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우리 모두의 미래와</a:t>
              </a:r>
              <a:r>
                <a:rPr lang="en-US" altLang="ko-KR" sz="4400" spc="-1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 </a:t>
              </a:r>
              <a:r>
                <a:rPr lang="ko-KR" altLang="en-US" sz="4400" spc="-1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연결된</a:t>
              </a:r>
              <a:endParaRPr lang="en-US" altLang="ko-KR" sz="4400" spc="-150" dirty="0">
                <a:solidFill>
                  <a:srgbClr val="282154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400" spc="-1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소중한 숙제</a:t>
              </a:r>
              <a:r>
                <a:rPr lang="ko-KR" altLang="en-US" sz="4400" spc="-1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입니다</a:t>
              </a:r>
              <a:r>
                <a:rPr lang="en-US" altLang="ko-KR" sz="4400" spc="-1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.</a:t>
              </a:r>
            </a:p>
            <a:p>
              <a:endParaRPr lang="en-US" altLang="ko-KR" sz="4400" spc="-1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400" spc="-1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평화롭고 행복한 한반도의 미래</a:t>
              </a:r>
              <a:r>
                <a:rPr lang="en-US" altLang="ko-KR" sz="4400" spc="-1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,</a:t>
              </a:r>
            </a:p>
            <a:p>
              <a:r>
                <a:rPr lang="ko-KR" altLang="en-US" sz="4400" spc="-1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함께 만들어 나가요</a:t>
              </a:r>
              <a:r>
                <a:rPr lang="en-US" altLang="ko-KR" sz="4400" spc="-1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97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C925A-6568-E1B9-7240-B7F855C63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>
            <a:extLst>
              <a:ext uri="{FF2B5EF4-FFF2-40B4-BE49-F238E27FC236}">
                <a16:creationId xmlns:a16="http://schemas.microsoft.com/office/drawing/2014/main" id="{85003BEB-719B-C87D-81E5-7B4A862B2303}"/>
              </a:ext>
            </a:extLst>
          </p:cNvPr>
          <p:cNvSpPr txBox="1"/>
          <p:nvPr/>
        </p:nvSpPr>
        <p:spPr>
          <a:xfrm>
            <a:off x="4302240" y="6093490"/>
            <a:ext cx="3587521" cy="338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050" dirty="0">
                <a:latin typeface="페이퍼로지 6 SemiBold" pitchFamily="2" charset="-127"/>
                <a:ea typeface="페이퍼로지 6 SemiBold" pitchFamily="2" charset="-127"/>
                <a:cs typeface="Pretendard Light" panose="02000403000000020004" pitchFamily="50" charset="-127"/>
              </a:rPr>
              <a:t>· </a:t>
            </a:r>
            <a:r>
              <a:rPr lang="ko-KR" altLang="en-US" sz="1050" dirty="0">
                <a:latin typeface="페이퍼로지 6 SemiBold" pitchFamily="2" charset="-127"/>
                <a:ea typeface="페이퍼로지 6 SemiBold" pitchFamily="2" charset="-127"/>
                <a:cs typeface="Pretendard Light" panose="02000403000000020004" pitchFamily="50" charset="-127"/>
              </a:rPr>
              <a:t>국립통일교육원</a:t>
            </a:r>
            <a:r>
              <a:rPr lang="en-US" altLang="ko-KR" sz="1050" dirty="0">
                <a:latin typeface="페이퍼로지 6 SemiBold" pitchFamily="2" charset="-127"/>
                <a:ea typeface="페이퍼로지 6 SemiBold" pitchFamily="2" charset="-127"/>
                <a:cs typeface="Pretendard Light" panose="02000403000000020004" pitchFamily="50" charset="-127"/>
              </a:rPr>
              <a:t> ·</a:t>
            </a:r>
            <a:endParaRPr lang="en-US" altLang="ko-KR" sz="1050" spc="300" dirty="0">
              <a:latin typeface="페이퍼로지 6 SemiBold" pitchFamily="2" charset="-127"/>
              <a:ea typeface="페이퍼로지 6 SemiBold" pitchFamily="2" charset="-127"/>
              <a:cs typeface="Pretendard Light" panose="020004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en-US" altLang="ko-KR" sz="1050" dirty="0">
                <a:latin typeface="페이퍼로지 4 Regular" pitchFamily="2" charset="-127"/>
                <a:ea typeface="페이퍼로지 4 Regular" pitchFamily="2" charset="-127"/>
                <a:cs typeface="Pretendard Light" panose="02000403000000020004" pitchFamily="50" charset="-127"/>
              </a:rPr>
              <a:t>NATIONAL INSTITUTE FOR UNIFICATION EDUCATION</a:t>
            </a:r>
            <a:endParaRPr lang="ko-KR" altLang="en-US" sz="1050" dirty="0">
              <a:latin typeface="페이퍼로지 4 Regular" pitchFamily="2" charset="-127"/>
              <a:ea typeface="페이퍼로지 4 Regular" pitchFamily="2" charset="-127"/>
              <a:cs typeface="Pretendard Light" panose="02000403000000020004" pitchFamily="50" charset="-127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5F47EF-C753-E782-84C4-1C60CA2835E9}"/>
              </a:ext>
            </a:extLst>
          </p:cNvPr>
          <p:cNvSpPr txBox="1"/>
          <p:nvPr/>
        </p:nvSpPr>
        <p:spPr>
          <a:xfrm>
            <a:off x="5801048" y="430464"/>
            <a:ext cx="589905" cy="1607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050" spc="600" dirty="0">
                <a:latin typeface="페이퍼로지 4 Regular" pitchFamily="2" charset="-127"/>
                <a:ea typeface="페이퍼로지 4 Regular" pitchFamily="2" charset="-127"/>
                <a:cs typeface="Pretendard Light" panose="02000403000000020004" pitchFamily="50" charset="-127"/>
              </a:rPr>
              <a:t>202</a:t>
            </a:r>
            <a:r>
              <a:rPr lang="en-US" altLang="ko-KR" sz="1050" dirty="0">
                <a:latin typeface="페이퍼로지 4 Regular" pitchFamily="2" charset="-127"/>
                <a:ea typeface="페이퍼로지 4 Regular" pitchFamily="2" charset="-127"/>
                <a:cs typeface="Pretendard Light" panose="02000403000000020004" pitchFamily="50" charset="-127"/>
              </a:rPr>
              <a:t>5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DF3C6BC8-CFCB-5D27-CDA6-8867BDCAE0C6}"/>
              </a:ext>
            </a:extLst>
          </p:cNvPr>
          <p:cNvGrpSpPr/>
          <p:nvPr/>
        </p:nvGrpSpPr>
        <p:grpSpPr>
          <a:xfrm>
            <a:off x="3628334" y="2655629"/>
            <a:ext cx="4935333" cy="1292662"/>
            <a:chOff x="3654575" y="2684657"/>
            <a:chExt cx="4935333" cy="1292662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B9907F6C-A676-CC55-EEA3-7EE30A1F4E06}"/>
                </a:ext>
              </a:extLst>
            </p:cNvPr>
            <p:cNvSpPr/>
            <p:nvPr/>
          </p:nvSpPr>
          <p:spPr>
            <a:xfrm>
              <a:off x="8405758" y="3608932"/>
              <a:ext cx="184150" cy="184150"/>
            </a:xfrm>
            <a:prstGeom prst="ellipse">
              <a:avLst/>
            </a:prstGeom>
            <a:solidFill>
              <a:srgbClr val="282154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A16B063-AC81-A011-8B22-DCBDF6ABB0D4}"/>
                </a:ext>
              </a:extLst>
            </p:cNvPr>
            <p:cNvSpPr txBox="1"/>
            <p:nvPr/>
          </p:nvSpPr>
          <p:spPr>
            <a:xfrm>
              <a:off x="3654575" y="2684657"/>
              <a:ext cx="4804200" cy="129266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8400" spc="-400" dirty="0">
                  <a:solidFill>
                    <a:srgbClr val="1A0A00"/>
                  </a:solidFill>
                  <a:latin typeface="페이퍼로지 8 ExtraBold" pitchFamily="2" charset="-127"/>
                  <a:ea typeface="페이퍼로지 8 ExtraBold" pitchFamily="2" charset="-127"/>
                  <a:cs typeface="Pretendard ExtraBold" panose="02000903000000020004" pitchFamily="50" charset="-127"/>
                </a:rPr>
                <a:t>감사</a:t>
              </a:r>
              <a:r>
                <a:rPr lang="ko-KR" altLang="en-US" sz="8400" spc="-400" dirty="0">
                  <a:solidFill>
                    <a:srgbClr val="1A0A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합니다</a:t>
              </a:r>
              <a:endParaRPr lang="en-US" altLang="ko-KR" sz="8400" spc="-400" dirty="0">
                <a:solidFill>
                  <a:srgbClr val="1A0A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363C6DCA-EB76-FBF2-B0E1-7BD74AE96775}"/>
              </a:ext>
            </a:extLst>
          </p:cNvPr>
          <p:cNvGrpSpPr/>
          <p:nvPr/>
        </p:nvGrpSpPr>
        <p:grpSpPr>
          <a:xfrm>
            <a:off x="9615054" y="-1427168"/>
            <a:ext cx="976190" cy="8811831"/>
            <a:chOff x="8923110" y="-1427168"/>
            <a:chExt cx="976190" cy="8811831"/>
          </a:xfrm>
        </p:grpSpPr>
        <p:sp>
          <p:nvSpPr>
            <p:cNvPr id="3" name="그래픽 7">
              <a:extLst>
                <a:ext uri="{FF2B5EF4-FFF2-40B4-BE49-F238E27FC236}">
                  <a16:creationId xmlns:a16="http://schemas.microsoft.com/office/drawing/2014/main" id="{78C8C678-DE8B-2AA3-FF06-E49E2B08C0BC}"/>
                </a:ext>
              </a:extLst>
            </p:cNvPr>
            <p:cNvSpPr/>
            <p:nvPr/>
          </p:nvSpPr>
          <p:spPr>
            <a:xfrm>
              <a:off x="8942001" y="3275427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A33F7D4E-9E3F-7AE8-40AE-7950A795E619}"/>
                </a:ext>
              </a:extLst>
            </p:cNvPr>
            <p:cNvGrpSpPr/>
            <p:nvPr/>
          </p:nvGrpSpPr>
          <p:grpSpPr>
            <a:xfrm>
              <a:off x="8942001" y="1029823"/>
              <a:ext cx="938409" cy="1652246"/>
              <a:chOff x="8918298" y="751567"/>
              <a:chExt cx="938409" cy="1652246"/>
            </a:xfrm>
          </p:grpSpPr>
          <p:sp>
            <p:nvSpPr>
              <p:cNvPr id="10" name="그래픽 10">
                <a:extLst>
                  <a:ext uri="{FF2B5EF4-FFF2-40B4-BE49-F238E27FC236}">
                    <a16:creationId xmlns:a16="http://schemas.microsoft.com/office/drawing/2014/main" id="{D56287F6-97A3-403F-1449-4978F3938030}"/>
                  </a:ext>
                </a:extLst>
              </p:cNvPr>
              <p:cNvSpPr/>
              <p:nvPr/>
            </p:nvSpPr>
            <p:spPr>
              <a:xfrm>
                <a:off x="8918298" y="1465404"/>
                <a:ext cx="938409" cy="938409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46000">
                    <a:srgbClr val="6569B3"/>
                  </a:gs>
                  <a:gs pos="100000">
                    <a:srgbClr val="282154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pic>
            <p:nvPicPr>
              <p:cNvPr id="11" name="그래픽 10">
                <a:extLst>
                  <a:ext uri="{FF2B5EF4-FFF2-40B4-BE49-F238E27FC236}">
                    <a16:creationId xmlns:a16="http://schemas.microsoft.com/office/drawing/2014/main" id="{9B6932F1-71AA-BA7C-670E-A4957634C0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918424" y="751567"/>
                <a:ext cx="938156" cy="938156"/>
              </a:xfrm>
              <a:prstGeom prst="rect">
                <a:avLst/>
              </a:prstGeom>
            </p:spPr>
          </p:pic>
        </p:grpSp>
        <p:sp>
          <p:nvSpPr>
            <p:cNvPr id="5" name="그래픽 40">
              <a:extLst>
                <a:ext uri="{FF2B5EF4-FFF2-40B4-BE49-F238E27FC236}">
                  <a16:creationId xmlns:a16="http://schemas.microsoft.com/office/drawing/2014/main" id="{F4B99FA5-CFED-5F5A-E183-1F8F54845EA2}"/>
                </a:ext>
              </a:extLst>
            </p:cNvPr>
            <p:cNvSpPr/>
            <p:nvPr/>
          </p:nvSpPr>
          <p:spPr>
            <a:xfrm>
              <a:off x="8942001" y="-1427168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4C3AA630-978B-0880-F380-84B894115B88}"/>
                </a:ext>
              </a:extLst>
            </p:cNvPr>
            <p:cNvGrpSpPr/>
            <p:nvPr/>
          </p:nvGrpSpPr>
          <p:grpSpPr>
            <a:xfrm>
              <a:off x="8923110" y="5732417"/>
              <a:ext cx="976190" cy="1652246"/>
              <a:chOff x="8927922" y="5732417"/>
              <a:chExt cx="976190" cy="1652246"/>
            </a:xfrm>
          </p:grpSpPr>
          <p:sp>
            <p:nvSpPr>
              <p:cNvPr id="7" name="그래픽 29">
                <a:extLst>
                  <a:ext uri="{FF2B5EF4-FFF2-40B4-BE49-F238E27FC236}">
                    <a16:creationId xmlns:a16="http://schemas.microsoft.com/office/drawing/2014/main" id="{E0C80477-0D5D-2D41-5F71-AC6F8081E945}"/>
                  </a:ext>
                </a:extLst>
              </p:cNvPr>
              <p:cNvSpPr/>
              <p:nvPr/>
            </p:nvSpPr>
            <p:spPr>
              <a:xfrm>
                <a:off x="8946813" y="6446254"/>
                <a:ext cx="938409" cy="938409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46000">
                    <a:srgbClr val="6569B3"/>
                  </a:gs>
                  <a:gs pos="100000">
                    <a:srgbClr val="282154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pic>
            <p:nvPicPr>
              <p:cNvPr id="8" name="그래픽 7">
                <a:extLst>
                  <a:ext uri="{FF2B5EF4-FFF2-40B4-BE49-F238E27FC236}">
                    <a16:creationId xmlns:a16="http://schemas.microsoft.com/office/drawing/2014/main" id="{5CC54393-E42A-D498-ED58-E681BAEBFE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927922" y="5732417"/>
                <a:ext cx="976190" cy="938156"/>
              </a:xfrm>
              <a:prstGeom prst="rect">
                <a:avLst/>
              </a:prstGeom>
            </p:spPr>
          </p:pic>
        </p:grp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0D123FB7-CB34-AB72-406C-E6D30AA57E5E}"/>
              </a:ext>
            </a:extLst>
          </p:cNvPr>
          <p:cNvGrpSpPr/>
          <p:nvPr/>
        </p:nvGrpSpPr>
        <p:grpSpPr>
          <a:xfrm>
            <a:off x="1800874" y="-1427168"/>
            <a:ext cx="976190" cy="8811831"/>
            <a:chOff x="8923110" y="-1427168"/>
            <a:chExt cx="976190" cy="8811831"/>
          </a:xfrm>
        </p:grpSpPr>
        <p:sp>
          <p:nvSpPr>
            <p:cNvPr id="14" name="그래픽 7">
              <a:extLst>
                <a:ext uri="{FF2B5EF4-FFF2-40B4-BE49-F238E27FC236}">
                  <a16:creationId xmlns:a16="http://schemas.microsoft.com/office/drawing/2014/main" id="{120F3BB6-6358-3743-BEBE-E2566B9ACF0B}"/>
                </a:ext>
              </a:extLst>
            </p:cNvPr>
            <p:cNvSpPr/>
            <p:nvPr/>
          </p:nvSpPr>
          <p:spPr>
            <a:xfrm>
              <a:off x="8942001" y="3275427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4A3BCBDB-A49A-E340-A9C0-A358E1BFE6F8}"/>
                </a:ext>
              </a:extLst>
            </p:cNvPr>
            <p:cNvGrpSpPr/>
            <p:nvPr/>
          </p:nvGrpSpPr>
          <p:grpSpPr>
            <a:xfrm>
              <a:off x="8942001" y="1029823"/>
              <a:ext cx="938409" cy="1652246"/>
              <a:chOff x="8918298" y="751567"/>
              <a:chExt cx="938409" cy="1652246"/>
            </a:xfrm>
          </p:grpSpPr>
          <p:sp>
            <p:nvSpPr>
              <p:cNvPr id="20" name="그래픽 10">
                <a:extLst>
                  <a:ext uri="{FF2B5EF4-FFF2-40B4-BE49-F238E27FC236}">
                    <a16:creationId xmlns:a16="http://schemas.microsoft.com/office/drawing/2014/main" id="{031C413C-D4B7-85B8-3601-3B0D392DC6CC}"/>
                  </a:ext>
                </a:extLst>
              </p:cNvPr>
              <p:cNvSpPr/>
              <p:nvPr/>
            </p:nvSpPr>
            <p:spPr>
              <a:xfrm>
                <a:off x="8918298" y="1465404"/>
                <a:ext cx="938409" cy="938409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46000">
                    <a:srgbClr val="6569B3"/>
                  </a:gs>
                  <a:gs pos="100000">
                    <a:srgbClr val="282154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pic>
            <p:nvPicPr>
              <p:cNvPr id="21" name="그래픽 20">
                <a:extLst>
                  <a:ext uri="{FF2B5EF4-FFF2-40B4-BE49-F238E27FC236}">
                    <a16:creationId xmlns:a16="http://schemas.microsoft.com/office/drawing/2014/main" id="{851D7A7D-B16D-D920-D132-FD988C02CD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918424" y="751567"/>
                <a:ext cx="938156" cy="938156"/>
              </a:xfrm>
              <a:prstGeom prst="rect">
                <a:avLst/>
              </a:prstGeom>
            </p:spPr>
          </p:pic>
        </p:grpSp>
        <p:sp>
          <p:nvSpPr>
            <p:cNvPr id="16" name="그래픽 40">
              <a:extLst>
                <a:ext uri="{FF2B5EF4-FFF2-40B4-BE49-F238E27FC236}">
                  <a16:creationId xmlns:a16="http://schemas.microsoft.com/office/drawing/2014/main" id="{6C83229A-EAEE-083C-5168-6242517FFE75}"/>
                </a:ext>
              </a:extLst>
            </p:cNvPr>
            <p:cNvSpPr/>
            <p:nvPr/>
          </p:nvSpPr>
          <p:spPr>
            <a:xfrm>
              <a:off x="8942001" y="-1427168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43FE7930-DC46-C8D3-AB6A-B231599CAAFC}"/>
                </a:ext>
              </a:extLst>
            </p:cNvPr>
            <p:cNvGrpSpPr/>
            <p:nvPr/>
          </p:nvGrpSpPr>
          <p:grpSpPr>
            <a:xfrm>
              <a:off x="8923110" y="5732417"/>
              <a:ext cx="976190" cy="1652246"/>
              <a:chOff x="8927922" y="5732417"/>
              <a:chExt cx="976190" cy="1652246"/>
            </a:xfrm>
          </p:grpSpPr>
          <p:sp>
            <p:nvSpPr>
              <p:cNvPr id="18" name="그래픽 29">
                <a:extLst>
                  <a:ext uri="{FF2B5EF4-FFF2-40B4-BE49-F238E27FC236}">
                    <a16:creationId xmlns:a16="http://schemas.microsoft.com/office/drawing/2014/main" id="{4D0FA432-F0EA-CD68-6D0F-24801236FA88}"/>
                  </a:ext>
                </a:extLst>
              </p:cNvPr>
              <p:cNvSpPr/>
              <p:nvPr/>
            </p:nvSpPr>
            <p:spPr>
              <a:xfrm>
                <a:off x="8946813" y="6446254"/>
                <a:ext cx="938409" cy="938409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46000">
                    <a:srgbClr val="6569B3"/>
                  </a:gs>
                  <a:gs pos="100000">
                    <a:srgbClr val="282154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pic>
            <p:nvPicPr>
              <p:cNvPr id="19" name="그래픽 18">
                <a:extLst>
                  <a:ext uri="{FF2B5EF4-FFF2-40B4-BE49-F238E27FC236}">
                    <a16:creationId xmlns:a16="http://schemas.microsoft.com/office/drawing/2014/main" id="{F62260F4-9A7A-3B1B-9388-549E9A8DC0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927922" y="5732417"/>
                <a:ext cx="976190" cy="93815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6752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397A1-5BD1-947A-7B03-8F3E4C9DB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38319B0E-AB00-B17A-45A7-10F0455D29B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33000">
                <a:srgbClr val="6569B3"/>
              </a:gs>
              <a:gs pos="81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1C725B-BB92-5843-39D9-C5D2EAB99F0C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01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32406366-E9B5-FCD9-B3BA-8C8B8D97B8E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F5613211-1C8C-B9AF-2636-72721D63E1BC}"/>
              </a:ext>
            </a:extLst>
          </p:cNvPr>
          <p:cNvGrpSpPr/>
          <p:nvPr/>
        </p:nvGrpSpPr>
        <p:grpSpPr>
          <a:xfrm>
            <a:off x="0" y="2311771"/>
            <a:ext cx="4695067" cy="2166491"/>
            <a:chOff x="0" y="2311771"/>
            <a:chExt cx="4695067" cy="216649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40F27C3-5A9B-E57B-DF3F-100EA3E5AFF8}"/>
                </a:ext>
              </a:extLst>
            </p:cNvPr>
            <p:cNvSpPr txBox="1"/>
            <p:nvPr/>
          </p:nvSpPr>
          <p:spPr>
            <a:xfrm>
              <a:off x="952055" y="2311771"/>
              <a:ext cx="3743012" cy="216649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6600" spc="-500" dirty="0">
                  <a:solidFill>
                    <a:srgbClr val="282154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  <a:cs typeface="Pretendard ExtraBold" panose="02000903000000020004" pitchFamily="50" charset="-127"/>
                </a:rPr>
                <a:t>통일문제</a:t>
              </a:r>
              <a:r>
                <a:rPr lang="ko-KR" altLang="en-US" sz="6600" spc="-7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를</a:t>
              </a:r>
              <a:endParaRPr lang="en-US" altLang="ko-KR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z="6600" spc="-7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보는 관점</a:t>
              </a: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D8ADDDDD-3AA7-79D2-0AE0-778A2D2A46C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17352"/>
              <a:ext cx="769257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3CF4783A-2043-E070-9DD6-0D2A229B21B4}"/>
                </a:ext>
              </a:extLst>
            </p:cNvPr>
            <p:cNvSpPr/>
            <p:nvPr/>
          </p:nvSpPr>
          <p:spPr>
            <a:xfrm>
              <a:off x="4060440" y="4171950"/>
              <a:ext cx="184150" cy="184150"/>
            </a:xfrm>
            <a:prstGeom prst="ellipse">
              <a:avLst/>
            </a:prstGeom>
            <a:solidFill>
              <a:srgbClr val="282154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" name="그래픽 1">
            <a:extLst>
              <a:ext uri="{FF2B5EF4-FFF2-40B4-BE49-F238E27FC236}">
                <a16:creationId xmlns:a16="http://schemas.microsoft.com/office/drawing/2014/main" id="{1BEC089A-B0A2-AA9E-F82E-707056EA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17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2199C-AD10-C444-2098-F6A8B750C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블랙, 스크린샷, 흑백, 안개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092BCA22-1713-462A-C270-8EBDBB5B1B7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75448"/>
            <a:ext cx="12192000" cy="4282552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C5E6CEFD-EF58-8667-CFC7-F2CB6C7E0D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7F7A9FE9-BB39-5E35-B93A-7665E5221363}"/>
              </a:ext>
            </a:extLst>
          </p:cNvPr>
          <p:cNvSpPr/>
          <p:nvPr/>
        </p:nvSpPr>
        <p:spPr>
          <a:xfrm>
            <a:off x="0" y="1304925"/>
            <a:ext cx="12192000" cy="13285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ED895C-C41D-23BB-5C7E-8F49A2C0D1A2}"/>
              </a:ext>
            </a:extLst>
          </p:cNvPr>
          <p:cNvSpPr txBox="1"/>
          <p:nvPr/>
        </p:nvSpPr>
        <p:spPr>
          <a:xfrm>
            <a:off x="1061769" y="1693628"/>
            <a:ext cx="10068462" cy="5511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6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통일이 우리에게 어떤 의미인지</a:t>
            </a:r>
            <a:r>
              <a:rPr lang="en-US" altLang="ko-KR" sz="36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36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왜 중요한지 생각해 보아요</a:t>
            </a:r>
            <a:r>
              <a:rPr lang="en-US" altLang="ko-KR" sz="36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!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7F9D921A-E6CD-2525-1964-8F2E272D4E8C}"/>
              </a:ext>
            </a:extLst>
          </p:cNvPr>
          <p:cNvGrpSpPr/>
          <p:nvPr/>
        </p:nvGrpSpPr>
        <p:grpSpPr>
          <a:xfrm>
            <a:off x="0" y="3480131"/>
            <a:ext cx="12192000" cy="1421166"/>
            <a:chOff x="0" y="2995483"/>
            <a:chExt cx="12192000" cy="1421166"/>
          </a:xfrm>
        </p:grpSpPr>
        <p:cxnSp>
          <p:nvCxnSpPr>
            <p:cNvPr id="84" name="직선 연결선 83">
              <a:extLst>
                <a:ext uri="{FF2B5EF4-FFF2-40B4-BE49-F238E27FC236}">
                  <a16:creationId xmlns:a16="http://schemas.microsoft.com/office/drawing/2014/main" id="{245897C5-644C-39FB-C748-33C884DC1CD8}"/>
                </a:ext>
              </a:extLst>
            </p:cNvPr>
            <p:cNvCxnSpPr>
              <a:cxnSpLocks/>
            </p:cNvCxnSpPr>
            <p:nvPr/>
          </p:nvCxnSpPr>
          <p:spPr>
            <a:xfrm>
              <a:off x="10185400" y="3931086"/>
              <a:ext cx="2006600" cy="0"/>
            </a:xfrm>
            <a:prstGeom prst="line">
              <a:avLst/>
            </a:prstGeom>
            <a:ln w="1270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05A87A7F-4219-C7EC-5B81-B83172E03DF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31086"/>
              <a:ext cx="4775200" cy="0"/>
            </a:xfrm>
            <a:prstGeom prst="line">
              <a:avLst/>
            </a:prstGeom>
            <a:ln w="1270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직선 연결선 60">
              <a:extLst>
                <a:ext uri="{FF2B5EF4-FFF2-40B4-BE49-F238E27FC236}">
                  <a16:creationId xmlns:a16="http://schemas.microsoft.com/office/drawing/2014/main" id="{FD4C4DA8-F763-72BD-A1A6-4509A6EA3846}"/>
                </a:ext>
              </a:extLst>
            </p:cNvPr>
            <p:cNvCxnSpPr>
              <a:cxnSpLocks/>
            </p:cNvCxnSpPr>
            <p:nvPr/>
          </p:nvCxnSpPr>
          <p:spPr>
            <a:xfrm>
              <a:off x="2012397" y="3546063"/>
              <a:ext cx="0" cy="4318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타원 61">
              <a:extLst>
                <a:ext uri="{FF2B5EF4-FFF2-40B4-BE49-F238E27FC236}">
                  <a16:creationId xmlns:a16="http://schemas.microsoft.com/office/drawing/2014/main" id="{5FF36DA5-9CCA-2D4B-26D0-D0B94F4ABB45}"/>
                </a:ext>
              </a:extLst>
            </p:cNvPr>
            <p:cNvSpPr/>
            <p:nvPr/>
          </p:nvSpPr>
          <p:spPr>
            <a:xfrm>
              <a:off x="1929847" y="3848536"/>
              <a:ext cx="165100" cy="165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" name="사각형: 둥근 모서리 63">
              <a:extLst>
                <a:ext uri="{FF2B5EF4-FFF2-40B4-BE49-F238E27FC236}">
                  <a16:creationId xmlns:a16="http://schemas.microsoft.com/office/drawing/2014/main" id="{5E54069B-C5CB-E2A1-8141-1C2023D68E14}"/>
                </a:ext>
              </a:extLst>
            </p:cNvPr>
            <p:cNvSpPr/>
            <p:nvPr/>
          </p:nvSpPr>
          <p:spPr>
            <a:xfrm>
              <a:off x="1027838" y="2995483"/>
              <a:ext cx="1969119" cy="7578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6" name="그룹 65">
              <a:extLst>
                <a:ext uri="{FF2B5EF4-FFF2-40B4-BE49-F238E27FC236}">
                  <a16:creationId xmlns:a16="http://schemas.microsoft.com/office/drawing/2014/main" id="{51E2421A-1C1A-6381-CBA1-F4657FBE797F}"/>
                </a:ext>
              </a:extLst>
            </p:cNvPr>
            <p:cNvGrpSpPr/>
            <p:nvPr/>
          </p:nvGrpSpPr>
          <p:grpSpPr>
            <a:xfrm>
              <a:off x="1493024" y="3120336"/>
              <a:ext cx="1038746" cy="538622"/>
              <a:chOff x="9643539" y="2600381"/>
              <a:chExt cx="1038746" cy="538622"/>
            </a:xfrm>
          </p:grpSpPr>
          <p:grpSp>
            <p:nvGrpSpPr>
              <p:cNvPr id="67" name="그룹 66">
                <a:extLst>
                  <a:ext uri="{FF2B5EF4-FFF2-40B4-BE49-F238E27FC236}">
                    <a16:creationId xmlns:a16="http://schemas.microsoft.com/office/drawing/2014/main" id="{3BF656E7-3214-77AB-6B64-359273BA9E33}"/>
                  </a:ext>
                </a:extLst>
              </p:cNvPr>
              <p:cNvGrpSpPr/>
              <p:nvPr/>
            </p:nvGrpSpPr>
            <p:grpSpPr>
              <a:xfrm>
                <a:off x="9845840" y="2600381"/>
                <a:ext cx="634141" cy="188376"/>
                <a:chOff x="9779255" y="2428396"/>
                <a:chExt cx="767311" cy="227934"/>
              </a:xfrm>
            </p:grpSpPr>
            <p:sp>
              <p:nvSpPr>
                <p:cNvPr id="89" name="사각형: 둥근 모서리 88">
                  <a:extLst>
                    <a:ext uri="{FF2B5EF4-FFF2-40B4-BE49-F238E27FC236}">
                      <a16:creationId xmlns:a16="http://schemas.microsoft.com/office/drawing/2014/main" id="{CC917AE2-6376-BE8F-5ABC-065696C1966A}"/>
                    </a:ext>
                  </a:extLst>
                </p:cNvPr>
                <p:cNvSpPr/>
                <p:nvPr/>
              </p:nvSpPr>
              <p:spPr>
                <a:xfrm>
                  <a:off x="9779255" y="2428396"/>
                  <a:ext cx="767311" cy="2256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 dirty="0">
                    <a:latin typeface="페이퍼로지 4 Regular" pitchFamily="2" charset="-127"/>
                    <a:ea typeface="페이퍼로지 4 Regular" pitchFamily="2" charset="-127"/>
                  </a:endParaRPr>
                </a:p>
              </p:txBody>
            </p:sp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id="{4196406B-14A2-8C79-5E81-8B4D41020E12}"/>
                    </a:ext>
                  </a:extLst>
                </p:cNvPr>
                <p:cNvSpPr txBox="1"/>
                <p:nvPr/>
              </p:nvSpPr>
              <p:spPr>
                <a:xfrm>
                  <a:off x="9923947" y="2434048"/>
                  <a:ext cx="477927" cy="22228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altLang="ko-KR" sz="1200" spc="-30" dirty="0">
                      <a:solidFill>
                        <a:schemeClr val="bg1"/>
                      </a:solidFill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1950</a:t>
                  </a:r>
                  <a:endParaRPr lang="ko-KR" altLang="en-US" sz="1200" spc="-3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endParaRPr>
                </a:p>
              </p:txBody>
            </p:sp>
          </p:grp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69DE74DE-270E-6474-0FD9-A46D03087BF4}"/>
                  </a:ext>
                </a:extLst>
              </p:cNvPr>
              <p:cNvSpPr txBox="1"/>
              <p:nvPr/>
            </p:nvSpPr>
            <p:spPr>
              <a:xfrm>
                <a:off x="9643539" y="2832829"/>
                <a:ext cx="1038746" cy="3061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00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6.25 </a:t>
                </a:r>
                <a:r>
                  <a:rPr lang="ko-KR" altLang="en-US" sz="200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전쟁</a:t>
                </a:r>
              </a:p>
            </p:txBody>
          </p:sp>
        </p:grpSp>
        <p:cxnSp>
          <p:nvCxnSpPr>
            <p:cNvPr id="5" name="직선 화살표 연결선 4">
              <a:extLst>
                <a:ext uri="{FF2B5EF4-FFF2-40B4-BE49-F238E27FC236}">
                  <a16:creationId xmlns:a16="http://schemas.microsoft.com/office/drawing/2014/main" id="{F36F6A51-6025-4F7C-3D9E-1598D26A429A}"/>
                </a:ext>
              </a:extLst>
            </p:cNvPr>
            <p:cNvCxnSpPr>
              <a:cxnSpLocks/>
            </p:cNvCxnSpPr>
            <p:nvPr/>
          </p:nvCxnSpPr>
          <p:spPr>
            <a:xfrm>
              <a:off x="4732020" y="3931086"/>
              <a:ext cx="5478780" cy="0"/>
            </a:xfrm>
            <a:prstGeom prst="straightConnector1">
              <a:avLst/>
            </a:prstGeom>
            <a:ln w="127000">
              <a:solidFill>
                <a:srgbClr val="282154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직선 연결선 92">
              <a:extLst>
                <a:ext uri="{FF2B5EF4-FFF2-40B4-BE49-F238E27FC236}">
                  <a16:creationId xmlns:a16="http://schemas.microsoft.com/office/drawing/2014/main" id="{D074DFE4-2491-03FC-66B6-37B92059EEDD}"/>
                </a:ext>
              </a:extLst>
            </p:cNvPr>
            <p:cNvCxnSpPr>
              <a:cxnSpLocks/>
            </p:cNvCxnSpPr>
            <p:nvPr/>
          </p:nvCxnSpPr>
          <p:spPr>
            <a:xfrm>
              <a:off x="4739032" y="3546063"/>
              <a:ext cx="0" cy="4318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사각형: 둥근 모서리 95">
              <a:extLst>
                <a:ext uri="{FF2B5EF4-FFF2-40B4-BE49-F238E27FC236}">
                  <a16:creationId xmlns:a16="http://schemas.microsoft.com/office/drawing/2014/main" id="{FC6FBB7F-BEFA-C347-4631-D47353CF9127}"/>
                </a:ext>
              </a:extLst>
            </p:cNvPr>
            <p:cNvSpPr/>
            <p:nvPr/>
          </p:nvSpPr>
          <p:spPr>
            <a:xfrm>
              <a:off x="3754473" y="2995483"/>
              <a:ext cx="1969119" cy="7578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97" name="그룹 96">
              <a:extLst>
                <a:ext uri="{FF2B5EF4-FFF2-40B4-BE49-F238E27FC236}">
                  <a16:creationId xmlns:a16="http://schemas.microsoft.com/office/drawing/2014/main" id="{01A2767C-03B5-FC6B-835A-24D06B3B3707}"/>
                </a:ext>
              </a:extLst>
            </p:cNvPr>
            <p:cNvGrpSpPr/>
            <p:nvPr/>
          </p:nvGrpSpPr>
          <p:grpSpPr>
            <a:xfrm>
              <a:off x="4157944" y="3120336"/>
              <a:ext cx="1162177" cy="538622"/>
              <a:chOff x="9581823" y="2600381"/>
              <a:chExt cx="1162177" cy="538622"/>
            </a:xfrm>
          </p:grpSpPr>
          <p:grpSp>
            <p:nvGrpSpPr>
              <p:cNvPr id="98" name="그룹 97">
                <a:extLst>
                  <a:ext uri="{FF2B5EF4-FFF2-40B4-BE49-F238E27FC236}">
                    <a16:creationId xmlns:a16="http://schemas.microsoft.com/office/drawing/2014/main" id="{4D6FEC95-858A-C218-7F95-58AEA69A8BCE}"/>
                  </a:ext>
                </a:extLst>
              </p:cNvPr>
              <p:cNvGrpSpPr/>
              <p:nvPr/>
            </p:nvGrpSpPr>
            <p:grpSpPr>
              <a:xfrm>
                <a:off x="9845840" y="2600381"/>
                <a:ext cx="634141" cy="188376"/>
                <a:chOff x="9779255" y="2428396"/>
                <a:chExt cx="767311" cy="227934"/>
              </a:xfrm>
            </p:grpSpPr>
            <p:sp>
              <p:nvSpPr>
                <p:cNvPr id="100" name="사각형: 둥근 모서리 99">
                  <a:extLst>
                    <a:ext uri="{FF2B5EF4-FFF2-40B4-BE49-F238E27FC236}">
                      <a16:creationId xmlns:a16="http://schemas.microsoft.com/office/drawing/2014/main" id="{D062CF6C-8C52-6723-1D9E-003FB685772A}"/>
                    </a:ext>
                  </a:extLst>
                </p:cNvPr>
                <p:cNvSpPr/>
                <p:nvPr/>
              </p:nvSpPr>
              <p:spPr>
                <a:xfrm>
                  <a:off x="9779255" y="2428396"/>
                  <a:ext cx="767311" cy="2256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 dirty="0">
                    <a:latin typeface="페이퍼로지 4 Regular" pitchFamily="2" charset="-127"/>
                    <a:ea typeface="페이퍼로지 4 Regular" pitchFamily="2" charset="-127"/>
                  </a:endParaRPr>
                </a:p>
              </p:txBody>
            </p:sp>
            <p:sp>
              <p:nvSpPr>
                <p:cNvPr id="101" name="TextBox 100">
                  <a:extLst>
                    <a:ext uri="{FF2B5EF4-FFF2-40B4-BE49-F238E27FC236}">
                      <a16:creationId xmlns:a16="http://schemas.microsoft.com/office/drawing/2014/main" id="{1665F1E1-418C-F0AA-D264-1A3850C31395}"/>
                    </a:ext>
                  </a:extLst>
                </p:cNvPr>
                <p:cNvSpPr txBox="1"/>
                <p:nvPr/>
              </p:nvSpPr>
              <p:spPr>
                <a:xfrm>
                  <a:off x="9923947" y="2434048"/>
                  <a:ext cx="477927" cy="22228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altLang="ko-KR" sz="1200" spc="-30" dirty="0">
                      <a:solidFill>
                        <a:schemeClr val="bg1"/>
                      </a:solidFill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1953</a:t>
                  </a:r>
                  <a:endParaRPr lang="ko-KR" altLang="en-US" sz="1200" spc="-3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endParaRPr>
                </a:p>
              </p:txBody>
            </p:sp>
          </p:grp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5D3C483D-20A1-72FC-B961-1A2A44343488}"/>
                  </a:ext>
                </a:extLst>
              </p:cNvPr>
              <p:cNvSpPr txBox="1"/>
              <p:nvPr/>
            </p:nvSpPr>
            <p:spPr>
              <a:xfrm>
                <a:off x="9581823" y="2832829"/>
                <a:ext cx="1162177" cy="3061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00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휴전 </a:t>
                </a:r>
                <a:r>
                  <a:rPr lang="en-US" altLang="ko-KR" sz="200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&amp; </a:t>
                </a:r>
                <a:r>
                  <a:rPr lang="ko-KR" altLang="en-US" sz="200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분단</a:t>
                </a:r>
              </a:p>
            </p:txBody>
          </p:sp>
        </p:grpSp>
        <p:sp>
          <p:nvSpPr>
            <p:cNvPr id="33" name="타원 32">
              <a:extLst>
                <a:ext uri="{FF2B5EF4-FFF2-40B4-BE49-F238E27FC236}">
                  <a16:creationId xmlns:a16="http://schemas.microsoft.com/office/drawing/2014/main" id="{E5A49603-F75C-0C77-E366-69D68567CF4F}"/>
                </a:ext>
              </a:extLst>
            </p:cNvPr>
            <p:cNvSpPr/>
            <p:nvPr/>
          </p:nvSpPr>
          <p:spPr>
            <a:xfrm>
              <a:off x="4656482" y="3848536"/>
              <a:ext cx="165100" cy="165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3" name="직선 연결선 52">
              <a:extLst>
                <a:ext uri="{FF2B5EF4-FFF2-40B4-BE49-F238E27FC236}">
                  <a16:creationId xmlns:a16="http://schemas.microsoft.com/office/drawing/2014/main" id="{56CE910F-2D48-CE81-E6D7-A6579337DF6A}"/>
                </a:ext>
              </a:extLst>
            </p:cNvPr>
            <p:cNvCxnSpPr>
              <a:cxnSpLocks/>
            </p:cNvCxnSpPr>
            <p:nvPr/>
          </p:nvCxnSpPr>
          <p:spPr>
            <a:xfrm>
              <a:off x="10192302" y="3546063"/>
              <a:ext cx="0" cy="4318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타원 53">
              <a:extLst>
                <a:ext uri="{FF2B5EF4-FFF2-40B4-BE49-F238E27FC236}">
                  <a16:creationId xmlns:a16="http://schemas.microsoft.com/office/drawing/2014/main" id="{4E4587E2-F4E1-D06C-CBCC-525F4A36D346}"/>
                </a:ext>
              </a:extLst>
            </p:cNvPr>
            <p:cNvSpPr/>
            <p:nvPr/>
          </p:nvSpPr>
          <p:spPr>
            <a:xfrm>
              <a:off x="10109752" y="3848536"/>
              <a:ext cx="165100" cy="165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사각형: 둥근 모서리 55">
              <a:extLst>
                <a:ext uri="{FF2B5EF4-FFF2-40B4-BE49-F238E27FC236}">
                  <a16:creationId xmlns:a16="http://schemas.microsoft.com/office/drawing/2014/main" id="{2016CD4A-A8C9-7E6B-DF86-60FABE2A5EDC}"/>
                </a:ext>
              </a:extLst>
            </p:cNvPr>
            <p:cNvSpPr/>
            <p:nvPr/>
          </p:nvSpPr>
          <p:spPr>
            <a:xfrm>
              <a:off x="9207743" y="2995483"/>
              <a:ext cx="1969119" cy="7578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7" name="그룹 56">
              <a:extLst>
                <a:ext uri="{FF2B5EF4-FFF2-40B4-BE49-F238E27FC236}">
                  <a16:creationId xmlns:a16="http://schemas.microsoft.com/office/drawing/2014/main" id="{04795010-293B-B26E-9670-7088A48C223F}"/>
                </a:ext>
              </a:extLst>
            </p:cNvPr>
            <p:cNvGrpSpPr/>
            <p:nvPr/>
          </p:nvGrpSpPr>
          <p:grpSpPr>
            <a:xfrm>
              <a:off x="9875232" y="3120336"/>
              <a:ext cx="634141" cy="538622"/>
              <a:chOff x="9845840" y="2600381"/>
              <a:chExt cx="634141" cy="538622"/>
            </a:xfrm>
          </p:grpSpPr>
          <p:grpSp>
            <p:nvGrpSpPr>
              <p:cNvPr id="58" name="그룹 57">
                <a:extLst>
                  <a:ext uri="{FF2B5EF4-FFF2-40B4-BE49-F238E27FC236}">
                    <a16:creationId xmlns:a16="http://schemas.microsoft.com/office/drawing/2014/main" id="{9A8FDA7E-284F-7FC4-97D3-12AAA4A23836}"/>
                  </a:ext>
                </a:extLst>
              </p:cNvPr>
              <p:cNvGrpSpPr/>
              <p:nvPr/>
            </p:nvGrpSpPr>
            <p:grpSpPr>
              <a:xfrm>
                <a:off x="9845840" y="2600381"/>
                <a:ext cx="634141" cy="188376"/>
                <a:chOff x="9779255" y="2428396"/>
                <a:chExt cx="767311" cy="227934"/>
              </a:xfrm>
            </p:grpSpPr>
            <p:sp>
              <p:nvSpPr>
                <p:cNvPr id="60" name="사각형: 둥근 모서리 59">
                  <a:extLst>
                    <a:ext uri="{FF2B5EF4-FFF2-40B4-BE49-F238E27FC236}">
                      <a16:creationId xmlns:a16="http://schemas.microsoft.com/office/drawing/2014/main" id="{773CD1F0-CB59-68E2-9BB9-90843DAD224D}"/>
                    </a:ext>
                  </a:extLst>
                </p:cNvPr>
                <p:cNvSpPr/>
                <p:nvPr/>
              </p:nvSpPr>
              <p:spPr>
                <a:xfrm>
                  <a:off x="9779255" y="2428396"/>
                  <a:ext cx="767311" cy="2256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 dirty="0">
                    <a:latin typeface="페이퍼로지 4 Regular" pitchFamily="2" charset="-127"/>
                    <a:ea typeface="페이퍼로지 4 Regular" pitchFamily="2" charset="-127"/>
                  </a:endParaRPr>
                </a:p>
              </p:txBody>
            </p:sp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A2733210-6433-D952-2F38-AB7DF7B2793A}"/>
                    </a:ext>
                  </a:extLst>
                </p:cNvPr>
                <p:cNvSpPr txBox="1"/>
                <p:nvPr/>
              </p:nvSpPr>
              <p:spPr>
                <a:xfrm>
                  <a:off x="9923947" y="2434048"/>
                  <a:ext cx="477927" cy="22228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altLang="ko-KR" sz="1200" spc="-30" dirty="0">
                      <a:solidFill>
                        <a:schemeClr val="bg1"/>
                      </a:solidFill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2025</a:t>
                  </a:r>
                  <a:endParaRPr lang="ko-KR" altLang="en-US" sz="1200" spc="-3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endParaRPr>
                </a:p>
              </p:txBody>
            </p:sp>
          </p:grp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F0B98ECB-CAFB-E0F9-7493-DCD0DFC32BDD}"/>
                  </a:ext>
                </a:extLst>
              </p:cNvPr>
              <p:cNvSpPr txBox="1"/>
              <p:nvPr/>
            </p:nvSpPr>
            <p:spPr>
              <a:xfrm>
                <a:off x="9943299" y="2832829"/>
                <a:ext cx="439224" cy="3061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00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현재</a:t>
                </a:r>
              </a:p>
            </p:txBody>
          </p:sp>
        </p:grp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3196855B-F283-6F7F-A0D5-906BD14E84FF}"/>
                </a:ext>
              </a:extLst>
            </p:cNvPr>
            <p:cNvGrpSpPr/>
            <p:nvPr/>
          </p:nvGrpSpPr>
          <p:grpSpPr>
            <a:xfrm>
              <a:off x="5972391" y="3445524"/>
              <a:ext cx="2998039" cy="971125"/>
              <a:chOff x="5963747" y="3445524"/>
              <a:chExt cx="2998039" cy="971125"/>
            </a:xfrm>
          </p:grpSpPr>
          <p:sp>
            <p:nvSpPr>
              <p:cNvPr id="44" name="사각형: 둥근 모서리 43">
                <a:extLst>
                  <a:ext uri="{FF2B5EF4-FFF2-40B4-BE49-F238E27FC236}">
                    <a16:creationId xmlns:a16="http://schemas.microsoft.com/office/drawing/2014/main" id="{57EFE410-34B8-F7BD-00E7-452096D69F30}"/>
                  </a:ext>
                </a:extLst>
              </p:cNvPr>
              <p:cNvSpPr/>
              <p:nvPr/>
            </p:nvSpPr>
            <p:spPr>
              <a:xfrm>
                <a:off x="5963747" y="3445524"/>
                <a:ext cx="2998039" cy="971125"/>
              </a:xfrm>
              <a:prstGeom prst="roundRect">
                <a:avLst>
                  <a:gd name="adj" fmla="val 50000"/>
                </a:avLst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8000A6F3-4E64-EB63-73DC-B0271C5AB1F6}"/>
                  </a:ext>
                </a:extLst>
              </p:cNvPr>
              <p:cNvSpPr txBox="1"/>
              <p:nvPr/>
            </p:nvSpPr>
            <p:spPr>
              <a:xfrm>
                <a:off x="6530620" y="3606335"/>
                <a:ext cx="1864292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ko-KR"/>
                </a:defPPr>
                <a:lvl1pPr>
                  <a:lnSpc>
                    <a:spcPct val="110000"/>
                  </a:lnSpc>
                  <a:defRPr sz="2000"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en-US" altLang="ko-KR" sz="24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70</a:t>
                </a:r>
                <a:r>
                  <a:rPr lang="ko-KR" altLang="en-US" sz="24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년 이상</a:t>
                </a:r>
                <a:endParaRPr lang="en-US" altLang="ko-KR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endParaRPr>
              </a:p>
              <a:p>
                <a:pPr algn="ctr">
                  <a:lnSpc>
                    <a:spcPct val="100000"/>
                  </a:lnSpc>
                </a:pPr>
                <a:r>
                  <a:rPr lang="ko-KR" altLang="en-US" sz="1800" spc="-5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</a:rPr>
                  <a:t>한반도 분단의 장기화</a:t>
                </a:r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id="{70ADC00E-F711-A893-6C03-23F0C6AD39C8}"/>
                  </a:ext>
                </a:extLst>
              </p:cNvPr>
              <p:cNvSpPr/>
              <p:nvPr/>
            </p:nvSpPr>
            <p:spPr>
              <a:xfrm>
                <a:off x="5995844" y="3481388"/>
                <a:ext cx="2933844" cy="899396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0" name="이등변 삼각형 19">
            <a:extLst>
              <a:ext uri="{FF2B5EF4-FFF2-40B4-BE49-F238E27FC236}">
                <a16:creationId xmlns:a16="http://schemas.microsoft.com/office/drawing/2014/main" id="{F6530743-8DBE-CB73-B0AC-802004755692}"/>
              </a:ext>
            </a:extLst>
          </p:cNvPr>
          <p:cNvSpPr/>
          <p:nvPr/>
        </p:nvSpPr>
        <p:spPr>
          <a:xfrm rot="10800000">
            <a:off x="5811520" y="2551592"/>
            <a:ext cx="568960" cy="33500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725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0A358-317B-90DD-BD79-C0CBC2588D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그룹 27">
            <a:extLst>
              <a:ext uri="{FF2B5EF4-FFF2-40B4-BE49-F238E27FC236}">
                <a16:creationId xmlns:a16="http://schemas.microsoft.com/office/drawing/2014/main" id="{65E6809B-1CAD-EE83-4C93-3F27CCAA282B}"/>
              </a:ext>
            </a:extLst>
          </p:cNvPr>
          <p:cNvGrpSpPr/>
          <p:nvPr/>
        </p:nvGrpSpPr>
        <p:grpSpPr>
          <a:xfrm>
            <a:off x="893281" y="277053"/>
            <a:ext cx="1699183" cy="662496"/>
            <a:chOff x="902807" y="211966"/>
            <a:chExt cx="1699183" cy="66249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555E84C-4F51-F599-D2B1-EF9BC5D7BC66}"/>
                </a:ext>
              </a:extLst>
            </p:cNvPr>
            <p:cNvSpPr txBox="1"/>
            <p:nvPr/>
          </p:nvSpPr>
          <p:spPr>
            <a:xfrm>
              <a:off x="902807" y="415169"/>
              <a:ext cx="1699183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통일의 의미</a:t>
              </a:r>
              <a:endParaRPr lang="en-US" altLang="ko-KR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19FEBAF-45F8-0C23-A529-4EA28FF1A78C}"/>
                </a:ext>
              </a:extLst>
            </p:cNvPr>
            <p:cNvSpPr txBox="1"/>
            <p:nvPr/>
          </p:nvSpPr>
          <p:spPr>
            <a:xfrm>
              <a:off x="902807" y="211966"/>
              <a:ext cx="1279196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통일문제를 보는 관점</a:t>
              </a:r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CDD3D90-5134-7891-7DE3-91C4A723CD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54" name="그룹 53">
            <a:extLst>
              <a:ext uri="{FF2B5EF4-FFF2-40B4-BE49-F238E27FC236}">
                <a16:creationId xmlns:a16="http://schemas.microsoft.com/office/drawing/2014/main" id="{C74FF5DB-EE81-DA73-A179-86649C9956B6}"/>
              </a:ext>
            </a:extLst>
          </p:cNvPr>
          <p:cNvGrpSpPr/>
          <p:nvPr/>
        </p:nvGrpSpPr>
        <p:grpSpPr>
          <a:xfrm>
            <a:off x="4710156" y="2288425"/>
            <a:ext cx="2771689" cy="2771689"/>
            <a:chOff x="4716861" y="2237625"/>
            <a:chExt cx="2771689" cy="2771689"/>
          </a:xfrm>
        </p:grpSpPr>
        <p:grpSp>
          <p:nvGrpSpPr>
            <p:cNvPr id="23" name="그룹 22">
              <a:extLst>
                <a:ext uri="{FF2B5EF4-FFF2-40B4-BE49-F238E27FC236}">
                  <a16:creationId xmlns:a16="http://schemas.microsoft.com/office/drawing/2014/main" id="{7116F005-BDCB-4EDB-AACD-726767E2BA3E}"/>
                </a:ext>
              </a:extLst>
            </p:cNvPr>
            <p:cNvGrpSpPr/>
            <p:nvPr/>
          </p:nvGrpSpPr>
          <p:grpSpPr>
            <a:xfrm>
              <a:off x="4716861" y="2237625"/>
              <a:ext cx="2771689" cy="2771689"/>
              <a:chOff x="3336342" y="2237625"/>
              <a:chExt cx="2771689" cy="2771689"/>
            </a:xfrm>
          </p:grpSpPr>
          <p:sp>
            <p:nvSpPr>
              <p:cNvPr id="18" name="그래픽 7">
                <a:extLst>
                  <a:ext uri="{FF2B5EF4-FFF2-40B4-BE49-F238E27FC236}">
                    <a16:creationId xmlns:a16="http://schemas.microsoft.com/office/drawing/2014/main" id="{4CABDC70-1CC2-D7EE-86CE-5211ECCCF1FC}"/>
                  </a:ext>
                </a:extLst>
              </p:cNvPr>
              <p:cNvSpPr/>
              <p:nvPr/>
            </p:nvSpPr>
            <p:spPr>
              <a:xfrm>
                <a:off x="3336342" y="2237625"/>
                <a:ext cx="1395649" cy="2771689"/>
              </a:xfrm>
              <a:custGeom>
                <a:avLst/>
                <a:gdLst>
                  <a:gd name="connsiteX0" fmla="*/ 469205 w 938409"/>
                  <a:gd name="connsiteY0" fmla="*/ 1863633 h 1863633"/>
                  <a:gd name="connsiteX1" fmla="*/ 0 w 938409"/>
                  <a:gd name="connsiteY1" fmla="*/ 1394429 h 1863633"/>
                  <a:gd name="connsiteX2" fmla="*/ 97112 w 938409"/>
                  <a:gd name="connsiteY2" fmla="*/ 1107277 h 1863633"/>
                  <a:gd name="connsiteX3" fmla="*/ 97112 w 938409"/>
                  <a:gd name="connsiteY3" fmla="*/ 756356 h 1863633"/>
                  <a:gd name="connsiteX4" fmla="*/ 0 w 938409"/>
                  <a:gd name="connsiteY4" fmla="*/ 469204 h 1863633"/>
                  <a:gd name="connsiteX5" fmla="*/ 469205 w 938409"/>
                  <a:gd name="connsiteY5" fmla="*/ 0 h 1863633"/>
                  <a:gd name="connsiteX6" fmla="*/ 938410 w 938409"/>
                  <a:gd name="connsiteY6" fmla="*/ 469204 h 1863633"/>
                  <a:gd name="connsiteX7" fmla="*/ 841298 w 938409"/>
                  <a:gd name="connsiteY7" fmla="*/ 756356 h 1863633"/>
                  <a:gd name="connsiteX8" fmla="*/ 841298 w 938409"/>
                  <a:gd name="connsiteY8" fmla="*/ 1107277 h 1863633"/>
                  <a:gd name="connsiteX9" fmla="*/ 938410 w 938409"/>
                  <a:gd name="connsiteY9" fmla="*/ 1394429 h 1863633"/>
                  <a:gd name="connsiteX10" fmla="*/ 469205 w 938409"/>
                  <a:gd name="connsiteY10" fmla="*/ 1863633 h 18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8409" h="1863633">
                    <a:moveTo>
                      <a:pt x="469205" y="1863633"/>
                    </a:moveTo>
                    <a:cubicBezTo>
                      <a:pt x="210451" y="1863633"/>
                      <a:pt x="0" y="1653182"/>
                      <a:pt x="0" y="1394429"/>
                    </a:cubicBezTo>
                    <a:cubicBezTo>
                      <a:pt x="0" y="1289076"/>
                      <a:pt x="33596" y="1189809"/>
                      <a:pt x="97112" y="1107277"/>
                    </a:cubicBezTo>
                    <a:cubicBezTo>
                      <a:pt x="176855" y="1003826"/>
                      <a:pt x="176855" y="859680"/>
                      <a:pt x="97112" y="756356"/>
                    </a:cubicBezTo>
                    <a:cubicBezTo>
                      <a:pt x="33596" y="673824"/>
                      <a:pt x="0" y="574557"/>
                      <a:pt x="0" y="469204"/>
                    </a:cubicBezTo>
                    <a:cubicBezTo>
                      <a:pt x="0" y="210451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4"/>
                    </a:cubicBezTo>
                    <a:cubicBezTo>
                      <a:pt x="938410" y="574557"/>
                      <a:pt x="904813" y="673951"/>
                      <a:pt x="841298" y="756356"/>
                    </a:cubicBezTo>
                    <a:cubicBezTo>
                      <a:pt x="761554" y="859807"/>
                      <a:pt x="761554" y="1003826"/>
                      <a:pt x="841298" y="1107277"/>
                    </a:cubicBezTo>
                    <a:cubicBezTo>
                      <a:pt x="904813" y="1189809"/>
                      <a:pt x="938410" y="1289076"/>
                      <a:pt x="938410" y="1394429"/>
                    </a:cubicBezTo>
                    <a:cubicBezTo>
                      <a:pt x="938410" y="1653182"/>
                      <a:pt x="727958" y="1863633"/>
                      <a:pt x="469205" y="186363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94D94"/>
                  </a:gs>
                  <a:gs pos="74000">
                    <a:srgbClr val="282154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0" name="그래픽 7">
                <a:extLst>
                  <a:ext uri="{FF2B5EF4-FFF2-40B4-BE49-F238E27FC236}">
                    <a16:creationId xmlns:a16="http://schemas.microsoft.com/office/drawing/2014/main" id="{F28221BD-0606-BC06-996A-E7B8FC6076D1}"/>
                  </a:ext>
                </a:extLst>
              </p:cNvPr>
              <p:cNvSpPr/>
              <p:nvPr/>
            </p:nvSpPr>
            <p:spPr>
              <a:xfrm>
                <a:off x="4712382" y="2237625"/>
                <a:ext cx="1395649" cy="2771689"/>
              </a:xfrm>
              <a:custGeom>
                <a:avLst/>
                <a:gdLst>
                  <a:gd name="connsiteX0" fmla="*/ 469205 w 938409"/>
                  <a:gd name="connsiteY0" fmla="*/ 1863633 h 1863633"/>
                  <a:gd name="connsiteX1" fmla="*/ 0 w 938409"/>
                  <a:gd name="connsiteY1" fmla="*/ 1394429 h 1863633"/>
                  <a:gd name="connsiteX2" fmla="*/ 97112 w 938409"/>
                  <a:gd name="connsiteY2" fmla="*/ 1107277 h 1863633"/>
                  <a:gd name="connsiteX3" fmla="*/ 97112 w 938409"/>
                  <a:gd name="connsiteY3" fmla="*/ 756356 h 1863633"/>
                  <a:gd name="connsiteX4" fmla="*/ 0 w 938409"/>
                  <a:gd name="connsiteY4" fmla="*/ 469204 h 1863633"/>
                  <a:gd name="connsiteX5" fmla="*/ 469205 w 938409"/>
                  <a:gd name="connsiteY5" fmla="*/ 0 h 1863633"/>
                  <a:gd name="connsiteX6" fmla="*/ 938410 w 938409"/>
                  <a:gd name="connsiteY6" fmla="*/ 469204 h 1863633"/>
                  <a:gd name="connsiteX7" fmla="*/ 841298 w 938409"/>
                  <a:gd name="connsiteY7" fmla="*/ 756356 h 1863633"/>
                  <a:gd name="connsiteX8" fmla="*/ 841298 w 938409"/>
                  <a:gd name="connsiteY8" fmla="*/ 1107277 h 1863633"/>
                  <a:gd name="connsiteX9" fmla="*/ 938410 w 938409"/>
                  <a:gd name="connsiteY9" fmla="*/ 1394429 h 1863633"/>
                  <a:gd name="connsiteX10" fmla="*/ 469205 w 938409"/>
                  <a:gd name="connsiteY10" fmla="*/ 1863633 h 18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8409" h="1863633">
                    <a:moveTo>
                      <a:pt x="469205" y="1863633"/>
                    </a:moveTo>
                    <a:cubicBezTo>
                      <a:pt x="210451" y="1863633"/>
                      <a:pt x="0" y="1653182"/>
                      <a:pt x="0" y="1394429"/>
                    </a:cubicBezTo>
                    <a:cubicBezTo>
                      <a:pt x="0" y="1289076"/>
                      <a:pt x="33596" y="1189809"/>
                      <a:pt x="97112" y="1107277"/>
                    </a:cubicBezTo>
                    <a:cubicBezTo>
                      <a:pt x="176855" y="1003826"/>
                      <a:pt x="176855" y="859680"/>
                      <a:pt x="97112" y="756356"/>
                    </a:cubicBezTo>
                    <a:cubicBezTo>
                      <a:pt x="33596" y="673824"/>
                      <a:pt x="0" y="574557"/>
                      <a:pt x="0" y="469204"/>
                    </a:cubicBezTo>
                    <a:cubicBezTo>
                      <a:pt x="0" y="210451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4"/>
                    </a:cubicBezTo>
                    <a:cubicBezTo>
                      <a:pt x="938410" y="574557"/>
                      <a:pt x="904813" y="673951"/>
                      <a:pt x="841298" y="756356"/>
                    </a:cubicBezTo>
                    <a:cubicBezTo>
                      <a:pt x="761554" y="859807"/>
                      <a:pt x="761554" y="1003826"/>
                      <a:pt x="841298" y="1107277"/>
                    </a:cubicBezTo>
                    <a:cubicBezTo>
                      <a:pt x="904813" y="1189809"/>
                      <a:pt x="938410" y="1289076"/>
                      <a:pt x="938410" y="1394429"/>
                    </a:cubicBezTo>
                    <a:cubicBezTo>
                      <a:pt x="938410" y="1653182"/>
                      <a:pt x="727958" y="1863633"/>
                      <a:pt x="469205" y="186363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94D94"/>
                  </a:gs>
                  <a:gs pos="74000">
                    <a:srgbClr val="282154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1" name="그래픽 7">
                <a:extLst>
                  <a:ext uri="{FF2B5EF4-FFF2-40B4-BE49-F238E27FC236}">
                    <a16:creationId xmlns:a16="http://schemas.microsoft.com/office/drawing/2014/main" id="{F352E681-F0A4-4E83-9574-679B2EA93EC7}"/>
                  </a:ext>
                </a:extLst>
              </p:cNvPr>
              <p:cNvSpPr/>
              <p:nvPr/>
            </p:nvSpPr>
            <p:spPr>
              <a:xfrm rot="16200000">
                <a:off x="4024362" y="1549605"/>
                <a:ext cx="1395649" cy="2771689"/>
              </a:xfrm>
              <a:custGeom>
                <a:avLst/>
                <a:gdLst>
                  <a:gd name="connsiteX0" fmla="*/ 469205 w 938409"/>
                  <a:gd name="connsiteY0" fmla="*/ 1863633 h 1863633"/>
                  <a:gd name="connsiteX1" fmla="*/ 0 w 938409"/>
                  <a:gd name="connsiteY1" fmla="*/ 1394429 h 1863633"/>
                  <a:gd name="connsiteX2" fmla="*/ 97112 w 938409"/>
                  <a:gd name="connsiteY2" fmla="*/ 1107277 h 1863633"/>
                  <a:gd name="connsiteX3" fmla="*/ 97112 w 938409"/>
                  <a:gd name="connsiteY3" fmla="*/ 756356 h 1863633"/>
                  <a:gd name="connsiteX4" fmla="*/ 0 w 938409"/>
                  <a:gd name="connsiteY4" fmla="*/ 469204 h 1863633"/>
                  <a:gd name="connsiteX5" fmla="*/ 469205 w 938409"/>
                  <a:gd name="connsiteY5" fmla="*/ 0 h 1863633"/>
                  <a:gd name="connsiteX6" fmla="*/ 938410 w 938409"/>
                  <a:gd name="connsiteY6" fmla="*/ 469204 h 1863633"/>
                  <a:gd name="connsiteX7" fmla="*/ 841298 w 938409"/>
                  <a:gd name="connsiteY7" fmla="*/ 756356 h 1863633"/>
                  <a:gd name="connsiteX8" fmla="*/ 841298 w 938409"/>
                  <a:gd name="connsiteY8" fmla="*/ 1107277 h 1863633"/>
                  <a:gd name="connsiteX9" fmla="*/ 938410 w 938409"/>
                  <a:gd name="connsiteY9" fmla="*/ 1394429 h 1863633"/>
                  <a:gd name="connsiteX10" fmla="*/ 469205 w 938409"/>
                  <a:gd name="connsiteY10" fmla="*/ 1863633 h 18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8409" h="1863633">
                    <a:moveTo>
                      <a:pt x="469205" y="1863633"/>
                    </a:moveTo>
                    <a:cubicBezTo>
                      <a:pt x="210451" y="1863633"/>
                      <a:pt x="0" y="1653182"/>
                      <a:pt x="0" y="1394429"/>
                    </a:cubicBezTo>
                    <a:cubicBezTo>
                      <a:pt x="0" y="1289076"/>
                      <a:pt x="33596" y="1189809"/>
                      <a:pt x="97112" y="1107277"/>
                    </a:cubicBezTo>
                    <a:cubicBezTo>
                      <a:pt x="176855" y="1003826"/>
                      <a:pt x="176855" y="859680"/>
                      <a:pt x="97112" y="756356"/>
                    </a:cubicBezTo>
                    <a:cubicBezTo>
                      <a:pt x="33596" y="673824"/>
                      <a:pt x="0" y="574557"/>
                      <a:pt x="0" y="469204"/>
                    </a:cubicBezTo>
                    <a:cubicBezTo>
                      <a:pt x="0" y="210451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4"/>
                    </a:cubicBezTo>
                    <a:cubicBezTo>
                      <a:pt x="938410" y="574557"/>
                      <a:pt x="904813" y="673951"/>
                      <a:pt x="841298" y="756356"/>
                    </a:cubicBezTo>
                    <a:cubicBezTo>
                      <a:pt x="761554" y="859807"/>
                      <a:pt x="761554" y="1003826"/>
                      <a:pt x="841298" y="1107277"/>
                    </a:cubicBezTo>
                    <a:cubicBezTo>
                      <a:pt x="904813" y="1189809"/>
                      <a:pt x="938410" y="1289076"/>
                      <a:pt x="938410" y="1394429"/>
                    </a:cubicBezTo>
                    <a:cubicBezTo>
                      <a:pt x="938410" y="1653182"/>
                      <a:pt x="727958" y="1863633"/>
                      <a:pt x="469205" y="186363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94D94"/>
                  </a:gs>
                  <a:gs pos="74000">
                    <a:srgbClr val="282154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2" name="그래픽 7">
                <a:extLst>
                  <a:ext uri="{FF2B5EF4-FFF2-40B4-BE49-F238E27FC236}">
                    <a16:creationId xmlns:a16="http://schemas.microsoft.com/office/drawing/2014/main" id="{8652BDB8-C40B-E2D9-9EF8-2EF3C5221B7A}"/>
                  </a:ext>
                </a:extLst>
              </p:cNvPr>
              <p:cNvSpPr/>
              <p:nvPr/>
            </p:nvSpPr>
            <p:spPr>
              <a:xfrm rot="16200000">
                <a:off x="4024362" y="2925645"/>
                <a:ext cx="1395649" cy="2771689"/>
              </a:xfrm>
              <a:custGeom>
                <a:avLst/>
                <a:gdLst>
                  <a:gd name="connsiteX0" fmla="*/ 469205 w 938409"/>
                  <a:gd name="connsiteY0" fmla="*/ 1863633 h 1863633"/>
                  <a:gd name="connsiteX1" fmla="*/ 0 w 938409"/>
                  <a:gd name="connsiteY1" fmla="*/ 1394429 h 1863633"/>
                  <a:gd name="connsiteX2" fmla="*/ 97112 w 938409"/>
                  <a:gd name="connsiteY2" fmla="*/ 1107277 h 1863633"/>
                  <a:gd name="connsiteX3" fmla="*/ 97112 w 938409"/>
                  <a:gd name="connsiteY3" fmla="*/ 756356 h 1863633"/>
                  <a:gd name="connsiteX4" fmla="*/ 0 w 938409"/>
                  <a:gd name="connsiteY4" fmla="*/ 469204 h 1863633"/>
                  <a:gd name="connsiteX5" fmla="*/ 469205 w 938409"/>
                  <a:gd name="connsiteY5" fmla="*/ 0 h 1863633"/>
                  <a:gd name="connsiteX6" fmla="*/ 938410 w 938409"/>
                  <a:gd name="connsiteY6" fmla="*/ 469204 h 1863633"/>
                  <a:gd name="connsiteX7" fmla="*/ 841298 w 938409"/>
                  <a:gd name="connsiteY7" fmla="*/ 756356 h 1863633"/>
                  <a:gd name="connsiteX8" fmla="*/ 841298 w 938409"/>
                  <a:gd name="connsiteY8" fmla="*/ 1107277 h 1863633"/>
                  <a:gd name="connsiteX9" fmla="*/ 938410 w 938409"/>
                  <a:gd name="connsiteY9" fmla="*/ 1394429 h 1863633"/>
                  <a:gd name="connsiteX10" fmla="*/ 469205 w 938409"/>
                  <a:gd name="connsiteY10" fmla="*/ 1863633 h 18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8409" h="1863633">
                    <a:moveTo>
                      <a:pt x="469205" y="1863633"/>
                    </a:moveTo>
                    <a:cubicBezTo>
                      <a:pt x="210451" y="1863633"/>
                      <a:pt x="0" y="1653182"/>
                      <a:pt x="0" y="1394429"/>
                    </a:cubicBezTo>
                    <a:cubicBezTo>
                      <a:pt x="0" y="1289076"/>
                      <a:pt x="33596" y="1189809"/>
                      <a:pt x="97112" y="1107277"/>
                    </a:cubicBezTo>
                    <a:cubicBezTo>
                      <a:pt x="176855" y="1003826"/>
                      <a:pt x="176855" y="859680"/>
                      <a:pt x="97112" y="756356"/>
                    </a:cubicBezTo>
                    <a:cubicBezTo>
                      <a:pt x="33596" y="673824"/>
                      <a:pt x="0" y="574557"/>
                      <a:pt x="0" y="469204"/>
                    </a:cubicBezTo>
                    <a:cubicBezTo>
                      <a:pt x="0" y="210451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4"/>
                    </a:cubicBezTo>
                    <a:cubicBezTo>
                      <a:pt x="938410" y="574557"/>
                      <a:pt x="904813" y="673951"/>
                      <a:pt x="841298" y="756356"/>
                    </a:cubicBezTo>
                    <a:cubicBezTo>
                      <a:pt x="761554" y="859807"/>
                      <a:pt x="761554" y="1003826"/>
                      <a:pt x="841298" y="1107277"/>
                    </a:cubicBezTo>
                    <a:cubicBezTo>
                      <a:pt x="904813" y="1189809"/>
                      <a:pt x="938410" y="1289076"/>
                      <a:pt x="938410" y="1394429"/>
                    </a:cubicBezTo>
                    <a:cubicBezTo>
                      <a:pt x="938410" y="1653182"/>
                      <a:pt x="727958" y="1863633"/>
                      <a:pt x="469205" y="186363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94D94"/>
                  </a:gs>
                  <a:gs pos="74000">
                    <a:srgbClr val="282154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id="{78D5C5BB-A00D-5686-B4CA-A607E31AE6FB}"/>
                </a:ext>
              </a:extLst>
            </p:cNvPr>
            <p:cNvGrpSpPr/>
            <p:nvPr/>
          </p:nvGrpSpPr>
          <p:grpSpPr>
            <a:xfrm>
              <a:off x="5107870" y="2628634"/>
              <a:ext cx="1989670" cy="1989670"/>
              <a:chOff x="5107870" y="2628634"/>
              <a:chExt cx="1989670" cy="1989670"/>
            </a:xfrm>
          </p:grpSpPr>
          <p:sp>
            <p:nvSpPr>
              <p:cNvPr id="43" name="타원 42">
                <a:extLst>
                  <a:ext uri="{FF2B5EF4-FFF2-40B4-BE49-F238E27FC236}">
                    <a16:creationId xmlns:a16="http://schemas.microsoft.com/office/drawing/2014/main" id="{8F1539CE-1B9A-F6BE-DF23-5E7DE466889E}"/>
                  </a:ext>
                </a:extLst>
              </p:cNvPr>
              <p:cNvSpPr/>
              <p:nvPr/>
            </p:nvSpPr>
            <p:spPr>
              <a:xfrm>
                <a:off x="5107870" y="2628634"/>
                <a:ext cx="1989670" cy="19896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6" name="타원 45">
                <a:extLst>
                  <a:ext uri="{FF2B5EF4-FFF2-40B4-BE49-F238E27FC236}">
                    <a16:creationId xmlns:a16="http://schemas.microsoft.com/office/drawing/2014/main" id="{9DD33EFF-650F-682E-F874-6D3B6BD41BA3}"/>
                  </a:ext>
                </a:extLst>
              </p:cNvPr>
              <p:cNvSpPr/>
              <p:nvPr/>
            </p:nvSpPr>
            <p:spPr>
              <a:xfrm>
                <a:off x="5134050" y="2654814"/>
                <a:ext cx="1937310" cy="1937310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52" name="그룹 51">
                <a:extLst>
                  <a:ext uri="{FF2B5EF4-FFF2-40B4-BE49-F238E27FC236}">
                    <a16:creationId xmlns:a16="http://schemas.microsoft.com/office/drawing/2014/main" id="{BB612D56-027B-9EF7-E7E2-A6E06D407C45}"/>
                  </a:ext>
                </a:extLst>
              </p:cNvPr>
              <p:cNvGrpSpPr/>
              <p:nvPr/>
            </p:nvGrpSpPr>
            <p:grpSpPr>
              <a:xfrm>
                <a:off x="5580928" y="2801544"/>
                <a:ext cx="1043554" cy="1643850"/>
                <a:chOff x="5580928" y="2825021"/>
                <a:chExt cx="1043554" cy="1643850"/>
              </a:xfrm>
            </p:grpSpPr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3581314D-7E9A-D1A6-2071-90D18EA9CF9F}"/>
                    </a:ext>
                  </a:extLst>
                </p:cNvPr>
                <p:cNvSpPr txBox="1"/>
                <p:nvPr/>
              </p:nvSpPr>
              <p:spPr>
                <a:xfrm>
                  <a:off x="5580928" y="3582474"/>
                  <a:ext cx="1043554" cy="88639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90000"/>
                    </a:lnSpc>
                  </a:pPr>
                  <a:r>
                    <a:rPr lang="ko-KR" altLang="en-US" sz="3200" spc="-10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하나로</a:t>
                  </a:r>
                  <a:endParaRPr lang="en-US" altLang="ko-KR" sz="32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  <a:p>
                  <a:pPr algn="ctr">
                    <a:lnSpc>
                      <a:spcPct val="90000"/>
                    </a:lnSpc>
                  </a:pPr>
                  <a:r>
                    <a:rPr lang="ko-KR" altLang="en-US" sz="3200" spc="-10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통합</a:t>
                  </a:r>
                </a:p>
              </p:txBody>
            </p:sp>
            <p:pic>
              <p:nvPicPr>
                <p:cNvPr id="51" name="그래픽 50">
                  <a:extLst>
                    <a:ext uri="{FF2B5EF4-FFF2-40B4-BE49-F238E27FC236}">
                      <a16:creationId xmlns:a16="http://schemas.microsoft.com/office/drawing/2014/main" id="{1F62CB1F-D016-4A3C-B7DC-EF2792BD8EE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67425" y="2825021"/>
                  <a:ext cx="670560" cy="670560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84" name="그룹 83">
            <a:extLst>
              <a:ext uri="{FF2B5EF4-FFF2-40B4-BE49-F238E27FC236}">
                <a16:creationId xmlns:a16="http://schemas.microsoft.com/office/drawing/2014/main" id="{12B75218-CF9C-5876-FFF8-06DABF10495A}"/>
              </a:ext>
            </a:extLst>
          </p:cNvPr>
          <p:cNvGrpSpPr/>
          <p:nvPr/>
        </p:nvGrpSpPr>
        <p:grpSpPr>
          <a:xfrm>
            <a:off x="771674" y="1925284"/>
            <a:ext cx="10654465" cy="3779722"/>
            <a:chOff x="771674" y="1996404"/>
            <a:chExt cx="10654465" cy="3779722"/>
          </a:xfrm>
        </p:grpSpPr>
        <p:grpSp>
          <p:nvGrpSpPr>
            <p:cNvPr id="63" name="그룹 62">
              <a:extLst>
                <a:ext uri="{FF2B5EF4-FFF2-40B4-BE49-F238E27FC236}">
                  <a16:creationId xmlns:a16="http://schemas.microsoft.com/office/drawing/2014/main" id="{47732D73-4A3F-7C85-C84F-4640FD81FD1B}"/>
                </a:ext>
              </a:extLst>
            </p:cNvPr>
            <p:cNvGrpSpPr/>
            <p:nvPr/>
          </p:nvGrpSpPr>
          <p:grpSpPr>
            <a:xfrm>
              <a:off x="7631061" y="1996404"/>
              <a:ext cx="3795078" cy="1565385"/>
              <a:chOff x="7630160" y="2121325"/>
              <a:chExt cx="3795078" cy="1565385"/>
            </a:xfrm>
          </p:grpSpPr>
          <p:sp>
            <p:nvSpPr>
              <p:cNvPr id="62" name="사각형: 둥근 위쪽 모서리 61">
                <a:extLst>
                  <a:ext uri="{FF2B5EF4-FFF2-40B4-BE49-F238E27FC236}">
                    <a16:creationId xmlns:a16="http://schemas.microsoft.com/office/drawing/2014/main" id="{2466DBFD-0C40-1919-EE96-64D304C33CE2}"/>
                  </a:ext>
                </a:extLst>
              </p:cNvPr>
              <p:cNvSpPr/>
              <p:nvPr/>
            </p:nvSpPr>
            <p:spPr>
              <a:xfrm>
                <a:off x="9306409" y="2121325"/>
                <a:ext cx="2118829" cy="547739"/>
              </a:xfrm>
              <a:prstGeom prst="round2Same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65CB05F-DB5F-CA6A-83CC-2D7B311A6A36}"/>
                  </a:ext>
                </a:extLst>
              </p:cNvPr>
              <p:cNvSpPr txBox="1"/>
              <p:nvPr/>
            </p:nvSpPr>
            <p:spPr>
              <a:xfrm>
                <a:off x="9457722" y="2150255"/>
                <a:ext cx="1816203" cy="4898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lnSpc>
                    <a:spcPct val="110000"/>
                  </a:lnSpc>
                </a:pPr>
                <a:r>
                  <a:rPr lang="ko-KR" altLang="en-US" sz="3200" spc="-10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지리적 측면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7F6BBB7-548C-308B-25A6-56E392C2CEB8}"/>
                  </a:ext>
                </a:extLst>
              </p:cNvPr>
              <p:cNvSpPr txBox="1"/>
              <p:nvPr/>
            </p:nvSpPr>
            <p:spPr>
              <a:xfrm>
                <a:off x="8908523" y="2767869"/>
                <a:ext cx="2516715" cy="9188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lnSpc>
                    <a:spcPct val="110000"/>
                  </a:lnSpc>
                </a:pPr>
                <a:r>
                  <a:rPr lang="ko-KR" altLang="en-US" sz="20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국토가 하나가 되면</a:t>
                </a:r>
              </a:p>
              <a:p>
                <a:pPr algn="r">
                  <a:lnSpc>
                    <a:spcPct val="110000"/>
                  </a:lnSpc>
                </a:pPr>
                <a:r>
                  <a:rPr lang="ko-KR" altLang="en-US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한반도를 자유롭게 다니고</a:t>
                </a:r>
                <a:br>
                  <a:rPr lang="ko-KR" altLang="en-US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</a:br>
                <a:r>
                  <a:rPr lang="ko-KR" altLang="en-US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전세계와의 교류도 쉬워져요</a:t>
                </a:r>
                <a:r>
                  <a:rPr lang="en-US" altLang="ko-KR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!</a:t>
                </a:r>
              </a:p>
            </p:txBody>
          </p:sp>
          <p:cxnSp>
            <p:nvCxnSpPr>
              <p:cNvPr id="56" name="직선 화살표 연결선 55">
                <a:extLst>
                  <a:ext uri="{FF2B5EF4-FFF2-40B4-BE49-F238E27FC236}">
                    <a16:creationId xmlns:a16="http://schemas.microsoft.com/office/drawing/2014/main" id="{ACCFA761-32C4-764F-0001-7D79ED68946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30160" y="2669064"/>
                <a:ext cx="3795078" cy="0"/>
              </a:xfrm>
              <a:prstGeom prst="straightConnector1">
                <a:avLst/>
              </a:prstGeom>
              <a:ln w="3175">
                <a:solidFill>
                  <a:schemeClr val="tx1">
                    <a:lumMod val="85000"/>
                    <a:lumOff val="15000"/>
                  </a:schemeClr>
                </a:solidFill>
                <a:tailEnd type="oval" w="sm" len="sm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그룹 82">
              <a:extLst>
                <a:ext uri="{FF2B5EF4-FFF2-40B4-BE49-F238E27FC236}">
                  <a16:creationId xmlns:a16="http://schemas.microsoft.com/office/drawing/2014/main" id="{90D5EB46-148D-FE8C-3C3D-6D4499AC27A3}"/>
                </a:ext>
              </a:extLst>
            </p:cNvPr>
            <p:cNvGrpSpPr/>
            <p:nvPr/>
          </p:nvGrpSpPr>
          <p:grpSpPr>
            <a:xfrm>
              <a:off x="771674" y="1996404"/>
              <a:ext cx="10654465" cy="3779722"/>
              <a:chOff x="771674" y="1996404"/>
              <a:chExt cx="10654465" cy="3779722"/>
            </a:xfrm>
          </p:grpSpPr>
          <p:grpSp>
            <p:nvGrpSpPr>
              <p:cNvPr id="69" name="그룹 68">
                <a:extLst>
                  <a:ext uri="{FF2B5EF4-FFF2-40B4-BE49-F238E27FC236}">
                    <a16:creationId xmlns:a16="http://schemas.microsoft.com/office/drawing/2014/main" id="{55F3F79B-8AC6-08FE-07E9-DF272E6FD88E}"/>
                  </a:ext>
                </a:extLst>
              </p:cNvPr>
              <p:cNvGrpSpPr/>
              <p:nvPr/>
            </p:nvGrpSpPr>
            <p:grpSpPr>
              <a:xfrm>
                <a:off x="7631061" y="4176885"/>
                <a:ext cx="3795078" cy="1565385"/>
                <a:chOff x="7630160" y="5368140"/>
                <a:chExt cx="3795078" cy="1565385"/>
              </a:xfrm>
            </p:grpSpPr>
            <p:sp>
              <p:nvSpPr>
                <p:cNvPr id="65" name="사각형: 둥근 위쪽 모서리 64">
                  <a:extLst>
                    <a:ext uri="{FF2B5EF4-FFF2-40B4-BE49-F238E27FC236}">
                      <a16:creationId xmlns:a16="http://schemas.microsoft.com/office/drawing/2014/main" id="{B1E9518C-2508-DB82-0AE4-FCD5E20668EA}"/>
                    </a:ext>
                  </a:extLst>
                </p:cNvPr>
                <p:cNvSpPr/>
                <p:nvPr/>
              </p:nvSpPr>
              <p:spPr>
                <a:xfrm>
                  <a:off x="8514079" y="5368140"/>
                  <a:ext cx="2911159" cy="547739"/>
                </a:xfrm>
                <a:prstGeom prst="round2SameRect">
                  <a:avLst/>
                </a:prstGeom>
                <a:solidFill>
                  <a:srgbClr val="282154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4AD0BAC8-56E3-1482-F219-691C441F26BD}"/>
                    </a:ext>
                  </a:extLst>
                </p:cNvPr>
                <p:cNvSpPr txBox="1"/>
                <p:nvPr/>
              </p:nvSpPr>
              <p:spPr>
                <a:xfrm>
                  <a:off x="8656799" y="5397070"/>
                  <a:ext cx="2625719" cy="48987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r">
                    <a:lnSpc>
                      <a:spcPct val="110000"/>
                    </a:lnSpc>
                  </a:pPr>
                  <a:r>
                    <a:rPr lang="ko-KR" altLang="en-US" sz="32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사회</a:t>
                  </a:r>
                  <a:r>
                    <a:rPr lang="en-US" altLang="ko-KR" sz="32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·</a:t>
                  </a:r>
                  <a:r>
                    <a:rPr lang="ko-KR" altLang="en-US" sz="32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문화적 측면</a:t>
                  </a:r>
                </a:p>
              </p:txBody>
            </p:sp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6F038D17-780C-327E-709B-CF377F214CB5}"/>
                    </a:ext>
                  </a:extLst>
                </p:cNvPr>
                <p:cNvSpPr txBox="1"/>
                <p:nvPr/>
              </p:nvSpPr>
              <p:spPr>
                <a:xfrm>
                  <a:off x="9129738" y="6014684"/>
                  <a:ext cx="2295500" cy="91884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r">
                    <a:lnSpc>
                      <a:spcPct val="110000"/>
                    </a:lnSpc>
                  </a:pPr>
                  <a:r>
                    <a:rPr lang="ko-KR" altLang="en-US" sz="2000" spc="-5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마음의 분단을 극복하면</a:t>
                  </a:r>
                </a:p>
                <a:p>
                  <a:pPr algn="r">
                    <a:lnSpc>
                      <a:spcPct val="110000"/>
                    </a:lnSpc>
                  </a:pPr>
                  <a:r>
                    <a:rPr lang="ko-KR" altLang="en-US" spc="-5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우리 민족의 동질성을 </a:t>
                  </a:r>
                </a:p>
                <a:p>
                  <a:pPr algn="r">
                    <a:lnSpc>
                      <a:spcPct val="110000"/>
                    </a:lnSpc>
                  </a:pPr>
                  <a:r>
                    <a:rPr lang="ko-KR" altLang="en-US" spc="-5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회복할 수 있어요</a:t>
                  </a:r>
                  <a:r>
                    <a:rPr lang="en-US" altLang="ko-KR" spc="-5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!</a:t>
                  </a:r>
                </a:p>
              </p:txBody>
            </p:sp>
            <p:cxnSp>
              <p:nvCxnSpPr>
                <p:cNvPr id="68" name="직선 화살표 연결선 67">
                  <a:extLst>
                    <a:ext uri="{FF2B5EF4-FFF2-40B4-BE49-F238E27FC236}">
                      <a16:creationId xmlns:a16="http://schemas.microsoft.com/office/drawing/2014/main" id="{90D6AF01-4BEE-2D2A-9E7B-6C70DC8E45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630160" y="5915879"/>
                  <a:ext cx="3795078" cy="0"/>
                </a:xfrm>
                <a:prstGeom prst="straightConnector1">
                  <a:avLst/>
                </a:prstGeom>
                <a:ln w="3175">
                  <a:solidFill>
                    <a:schemeClr val="tx1">
                      <a:lumMod val="85000"/>
                      <a:lumOff val="15000"/>
                    </a:schemeClr>
                  </a:solidFill>
                  <a:tailEnd type="oval" w="sm" len="sm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" name="그룹 74">
                <a:extLst>
                  <a:ext uri="{FF2B5EF4-FFF2-40B4-BE49-F238E27FC236}">
                    <a16:creationId xmlns:a16="http://schemas.microsoft.com/office/drawing/2014/main" id="{D721E661-5D9E-C2FD-FA77-3EE3DB105042}"/>
                  </a:ext>
                </a:extLst>
              </p:cNvPr>
              <p:cNvGrpSpPr/>
              <p:nvPr/>
            </p:nvGrpSpPr>
            <p:grpSpPr>
              <a:xfrm>
                <a:off x="771674" y="1996404"/>
                <a:ext cx="3795083" cy="1257417"/>
                <a:chOff x="5355876" y="347349"/>
                <a:chExt cx="3795083" cy="1257417"/>
              </a:xfrm>
            </p:grpSpPr>
            <p:sp>
              <p:nvSpPr>
                <p:cNvPr id="71" name="사각형: 둥근 위쪽 모서리 70">
                  <a:extLst>
                    <a:ext uri="{FF2B5EF4-FFF2-40B4-BE49-F238E27FC236}">
                      <a16:creationId xmlns:a16="http://schemas.microsoft.com/office/drawing/2014/main" id="{BC8F03CF-43DF-15E0-5ACB-1E61FAD9FD47}"/>
                    </a:ext>
                  </a:extLst>
                </p:cNvPr>
                <p:cNvSpPr/>
                <p:nvPr/>
              </p:nvSpPr>
              <p:spPr>
                <a:xfrm flipH="1">
                  <a:off x="5355876" y="347349"/>
                  <a:ext cx="2860525" cy="547739"/>
                </a:xfrm>
                <a:prstGeom prst="round2SameRect">
                  <a:avLst/>
                </a:prstGeom>
                <a:solidFill>
                  <a:srgbClr val="282154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479465D0-890C-0711-AFA6-31CC8C119543}"/>
                    </a:ext>
                  </a:extLst>
                </p:cNvPr>
                <p:cNvSpPr txBox="1"/>
                <p:nvPr/>
              </p:nvSpPr>
              <p:spPr>
                <a:xfrm flipH="1">
                  <a:off x="5476005" y="376279"/>
                  <a:ext cx="2625719" cy="48987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ko-KR" altLang="en-US" sz="3200" spc="-10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정치적</a:t>
                  </a:r>
                  <a:r>
                    <a:rPr lang="en-US" altLang="ko-KR" sz="32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·</a:t>
                  </a:r>
                  <a:r>
                    <a:rPr lang="ko-KR" altLang="en-US" sz="32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법적 측면</a:t>
                  </a:r>
                </a:p>
              </p:txBody>
            </p:sp>
            <p:sp>
              <p:nvSpPr>
                <p:cNvPr id="73" name="TextBox 72">
                  <a:extLst>
                    <a:ext uri="{FF2B5EF4-FFF2-40B4-BE49-F238E27FC236}">
                      <a16:creationId xmlns:a16="http://schemas.microsoft.com/office/drawing/2014/main" id="{AF838F0A-02BF-3EAD-C66F-FB305B5F87E9}"/>
                    </a:ext>
                  </a:extLst>
                </p:cNvPr>
                <p:cNvSpPr txBox="1"/>
                <p:nvPr/>
              </p:nvSpPr>
              <p:spPr>
                <a:xfrm flipH="1">
                  <a:off x="5355881" y="993893"/>
                  <a:ext cx="2367636" cy="61087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ko-KR" altLang="en-US" spc="-5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하나의 헌법</a:t>
                  </a:r>
                  <a:r>
                    <a:rPr lang="en-US" altLang="ko-KR" spc="-5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, </a:t>
                  </a:r>
                  <a:r>
                    <a:rPr lang="ko-KR" altLang="en-US" spc="-5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하나의 정부</a:t>
                  </a:r>
                </a:p>
                <a:p>
                  <a:pPr>
                    <a:lnSpc>
                      <a:spcPct val="110000"/>
                    </a:lnSpc>
                  </a:pPr>
                  <a:r>
                    <a:rPr lang="ko-KR" altLang="en-US" sz="2000" spc="-5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하나의 나라를 만들어요</a:t>
                  </a:r>
                  <a:r>
                    <a:rPr lang="en-US" altLang="ko-KR" sz="2000" spc="-5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!</a:t>
                  </a:r>
                  <a:endParaRPr lang="en-US" altLang="ko-KR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endParaRPr>
                </a:p>
              </p:txBody>
            </p:sp>
            <p:cxnSp>
              <p:nvCxnSpPr>
                <p:cNvPr id="74" name="직선 화살표 연결선 73">
                  <a:extLst>
                    <a:ext uri="{FF2B5EF4-FFF2-40B4-BE49-F238E27FC236}">
                      <a16:creationId xmlns:a16="http://schemas.microsoft.com/office/drawing/2014/main" id="{54125201-1B97-6F6B-DE16-14EB5B4E47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55881" y="895088"/>
                  <a:ext cx="3795078" cy="0"/>
                </a:xfrm>
                <a:prstGeom prst="straightConnector1">
                  <a:avLst/>
                </a:prstGeom>
                <a:ln w="3175">
                  <a:solidFill>
                    <a:schemeClr val="tx1">
                      <a:lumMod val="85000"/>
                      <a:lumOff val="15000"/>
                    </a:schemeClr>
                  </a:solidFill>
                  <a:tailEnd type="oval" w="sm" len="sm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그룹 80">
                <a:extLst>
                  <a:ext uri="{FF2B5EF4-FFF2-40B4-BE49-F238E27FC236}">
                    <a16:creationId xmlns:a16="http://schemas.microsoft.com/office/drawing/2014/main" id="{4FC37CDD-A55C-434F-D0DD-F2FD85DE35A3}"/>
                  </a:ext>
                </a:extLst>
              </p:cNvPr>
              <p:cNvGrpSpPr/>
              <p:nvPr/>
            </p:nvGrpSpPr>
            <p:grpSpPr>
              <a:xfrm>
                <a:off x="771678" y="4176885"/>
                <a:ext cx="3795080" cy="1599241"/>
                <a:chOff x="761518" y="4096901"/>
                <a:chExt cx="3795080" cy="1599241"/>
              </a:xfrm>
            </p:grpSpPr>
            <p:sp>
              <p:nvSpPr>
                <p:cNvPr id="77" name="사각형: 둥근 위쪽 모서리 76">
                  <a:extLst>
                    <a:ext uri="{FF2B5EF4-FFF2-40B4-BE49-F238E27FC236}">
                      <a16:creationId xmlns:a16="http://schemas.microsoft.com/office/drawing/2014/main" id="{6108C14E-F5F4-9E95-1D52-E7F47D118CE7}"/>
                    </a:ext>
                  </a:extLst>
                </p:cNvPr>
                <p:cNvSpPr/>
                <p:nvPr/>
              </p:nvSpPr>
              <p:spPr>
                <a:xfrm flipH="1">
                  <a:off x="761518" y="4096901"/>
                  <a:ext cx="2042641" cy="547739"/>
                </a:xfrm>
                <a:prstGeom prst="round2SameRect">
                  <a:avLst/>
                </a:prstGeom>
                <a:solidFill>
                  <a:srgbClr val="282154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BAB96FEC-7D57-D671-E142-D4E5DC934E29}"/>
                    </a:ext>
                  </a:extLst>
                </p:cNvPr>
                <p:cNvSpPr txBox="1"/>
                <p:nvPr/>
              </p:nvSpPr>
              <p:spPr>
                <a:xfrm flipH="1">
                  <a:off x="874737" y="4125831"/>
                  <a:ext cx="1816203" cy="48987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ko-KR" altLang="en-US" sz="32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경제적 측면</a:t>
                  </a:r>
                </a:p>
              </p:txBody>
            </p:sp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7C72EC92-3807-B015-840E-7884F29294BA}"/>
                    </a:ext>
                  </a:extLst>
                </p:cNvPr>
                <p:cNvSpPr txBox="1"/>
                <p:nvPr/>
              </p:nvSpPr>
              <p:spPr>
                <a:xfrm flipH="1">
                  <a:off x="761520" y="4743445"/>
                  <a:ext cx="2803653" cy="95269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ko-KR" altLang="en-US" sz="2000" spc="-5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자유민주주의</a:t>
                  </a:r>
                  <a:endParaRPr lang="en-US" altLang="ko-KR" sz="20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  <a:p>
                  <a:pPr>
                    <a:lnSpc>
                      <a:spcPct val="110000"/>
                    </a:lnSpc>
                  </a:pPr>
                  <a:r>
                    <a:rPr lang="ko-KR" altLang="en-US" sz="2000" spc="-5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시장경제 체제로 통합하면</a:t>
                  </a:r>
                  <a:br>
                    <a:rPr lang="ko-KR" altLang="en-US" sz="2000" spc="-5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</a:br>
                  <a:r>
                    <a:rPr lang="ko-KR" altLang="en-US" spc="-5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경제적으로 더 발전할 수 있어요</a:t>
                  </a:r>
                  <a:r>
                    <a:rPr lang="en-US" altLang="ko-KR" spc="-5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!</a:t>
                  </a:r>
                </a:p>
              </p:txBody>
            </p:sp>
            <p:cxnSp>
              <p:nvCxnSpPr>
                <p:cNvPr id="80" name="직선 화살표 연결선 79">
                  <a:extLst>
                    <a:ext uri="{FF2B5EF4-FFF2-40B4-BE49-F238E27FC236}">
                      <a16:creationId xmlns:a16="http://schemas.microsoft.com/office/drawing/2014/main" id="{5C807518-2F24-2342-9097-491B09CD66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1520" y="4644640"/>
                  <a:ext cx="3795078" cy="0"/>
                </a:xfrm>
                <a:prstGeom prst="straightConnector1">
                  <a:avLst/>
                </a:prstGeom>
                <a:ln w="3175">
                  <a:solidFill>
                    <a:schemeClr val="tx1">
                      <a:lumMod val="85000"/>
                      <a:lumOff val="15000"/>
                    </a:schemeClr>
                  </a:solidFill>
                  <a:tailEnd type="oval" w="sm" len="sm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53F58123-562E-3FAF-2642-689BFE32FEB0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8" name="그래픽 7">
              <a:extLst>
                <a:ext uri="{FF2B5EF4-FFF2-40B4-BE49-F238E27FC236}">
                  <a16:creationId xmlns:a16="http://schemas.microsoft.com/office/drawing/2014/main" id="{D6282544-02EA-62B4-A4DB-63446EC82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0" name="그래픽 10">
              <a:extLst>
                <a:ext uri="{FF2B5EF4-FFF2-40B4-BE49-F238E27FC236}">
                  <a16:creationId xmlns:a16="http://schemas.microsoft.com/office/drawing/2014/main" id="{197E1369-21D0-CD8A-7AC1-C5E20F0CB90D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BDE0854-5FE3-A06D-E3A3-B724EAA6A69E}"/>
                </a:ext>
              </a:extLst>
            </p:cNvPr>
            <p:cNvSpPr txBox="1"/>
            <p:nvPr/>
          </p:nvSpPr>
          <p:spPr>
            <a:xfrm>
              <a:off x="246792" y="310037"/>
              <a:ext cx="394339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20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246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50F75-78DF-09A7-AA06-619BAAE1BF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그룹 27">
            <a:extLst>
              <a:ext uri="{FF2B5EF4-FFF2-40B4-BE49-F238E27FC236}">
                <a16:creationId xmlns:a16="http://schemas.microsoft.com/office/drawing/2014/main" id="{1EF59C22-FF2E-4503-92A1-F949DA2518C8}"/>
              </a:ext>
            </a:extLst>
          </p:cNvPr>
          <p:cNvGrpSpPr/>
          <p:nvPr/>
        </p:nvGrpSpPr>
        <p:grpSpPr>
          <a:xfrm>
            <a:off x="893281" y="277053"/>
            <a:ext cx="3072957" cy="662496"/>
            <a:chOff x="902807" y="211966"/>
            <a:chExt cx="3072957" cy="66249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C0D7D9E-4BA5-CABF-FCD1-99D8299B39FC}"/>
                </a:ext>
              </a:extLst>
            </p:cNvPr>
            <p:cNvSpPr txBox="1"/>
            <p:nvPr/>
          </p:nvSpPr>
          <p:spPr>
            <a:xfrm>
              <a:off x="902807" y="415169"/>
              <a:ext cx="3072957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통일문제를 보는 관점</a:t>
              </a:r>
              <a:endParaRPr lang="en-US" altLang="ko-KR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AC37C3A-66D1-70D1-DD50-EA30A8F9CBC6}"/>
                </a:ext>
              </a:extLst>
            </p:cNvPr>
            <p:cNvSpPr txBox="1"/>
            <p:nvPr/>
          </p:nvSpPr>
          <p:spPr>
            <a:xfrm>
              <a:off x="902807" y="211966"/>
              <a:ext cx="1279196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통일문제를 보는 관점</a:t>
              </a:r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87BDCA5A-34D1-2198-162A-D986952630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42" name="그룹 41">
            <a:extLst>
              <a:ext uri="{FF2B5EF4-FFF2-40B4-BE49-F238E27FC236}">
                <a16:creationId xmlns:a16="http://schemas.microsoft.com/office/drawing/2014/main" id="{98EB6A0D-5C7E-B9A2-77D2-C81C4D5FB77A}"/>
              </a:ext>
            </a:extLst>
          </p:cNvPr>
          <p:cNvGrpSpPr/>
          <p:nvPr/>
        </p:nvGrpSpPr>
        <p:grpSpPr>
          <a:xfrm>
            <a:off x="779461" y="1905363"/>
            <a:ext cx="10651386" cy="3367677"/>
            <a:chOff x="779461" y="1834243"/>
            <a:chExt cx="10651386" cy="3367677"/>
          </a:xfrm>
        </p:grpSpPr>
        <p:sp>
          <p:nvSpPr>
            <p:cNvPr id="79" name="사각형: 둥근 모서리 78">
              <a:extLst>
                <a:ext uri="{FF2B5EF4-FFF2-40B4-BE49-F238E27FC236}">
                  <a16:creationId xmlns:a16="http://schemas.microsoft.com/office/drawing/2014/main" id="{16772D31-C5D3-430F-BA3B-9183AE7954B3}"/>
                </a:ext>
              </a:extLst>
            </p:cNvPr>
            <p:cNvSpPr/>
            <p:nvPr/>
          </p:nvSpPr>
          <p:spPr>
            <a:xfrm>
              <a:off x="8958531" y="2166696"/>
              <a:ext cx="2472316" cy="3035224"/>
            </a:xfrm>
            <a:prstGeom prst="roundRect">
              <a:avLst>
                <a:gd name="adj" fmla="val 1161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사각형: 둥근 모서리 69">
              <a:extLst>
                <a:ext uri="{FF2B5EF4-FFF2-40B4-BE49-F238E27FC236}">
                  <a16:creationId xmlns:a16="http://schemas.microsoft.com/office/drawing/2014/main" id="{19D4C9B5-CBCF-24C6-153C-5AA429F3F00A}"/>
                </a:ext>
              </a:extLst>
            </p:cNvPr>
            <p:cNvSpPr/>
            <p:nvPr/>
          </p:nvSpPr>
          <p:spPr>
            <a:xfrm>
              <a:off x="6232175" y="2166696"/>
              <a:ext cx="2472316" cy="3035224"/>
            </a:xfrm>
            <a:prstGeom prst="roundRect">
              <a:avLst>
                <a:gd name="adj" fmla="val 1161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6816444-90F5-4BF4-48B6-40C832AAAED8}"/>
                </a:ext>
              </a:extLst>
            </p:cNvPr>
            <p:cNvSpPr txBox="1"/>
            <p:nvPr/>
          </p:nvSpPr>
          <p:spPr>
            <a:xfrm>
              <a:off x="1754329" y="1834243"/>
              <a:ext cx="522580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3200" spc="-100" dirty="0">
                  <a:solidFill>
                    <a:schemeClr val="bg1">
                      <a:lumMod val="8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01</a:t>
              </a:r>
              <a:endParaRPr lang="ko-KR" altLang="en-US" sz="3200" spc="-100" dirty="0">
                <a:solidFill>
                  <a:schemeClr val="bg1">
                    <a:lumMod val="8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E55CB152-6E52-55E9-7028-3EE47D0CA048}"/>
                </a:ext>
              </a:extLst>
            </p:cNvPr>
            <p:cNvSpPr/>
            <p:nvPr/>
          </p:nvSpPr>
          <p:spPr>
            <a:xfrm>
              <a:off x="779461" y="2166696"/>
              <a:ext cx="2472316" cy="3035224"/>
            </a:xfrm>
            <a:prstGeom prst="roundRect">
              <a:avLst>
                <a:gd name="adj" fmla="val 1161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사각형: 둥근 위쪽 모서리 29">
              <a:extLst>
                <a:ext uri="{FF2B5EF4-FFF2-40B4-BE49-F238E27FC236}">
                  <a16:creationId xmlns:a16="http://schemas.microsoft.com/office/drawing/2014/main" id="{7DAEF128-D7FE-4E77-927F-923BC4A858F5}"/>
                </a:ext>
              </a:extLst>
            </p:cNvPr>
            <p:cNvSpPr/>
            <p:nvPr/>
          </p:nvSpPr>
          <p:spPr>
            <a:xfrm>
              <a:off x="779462" y="2166696"/>
              <a:ext cx="2472314" cy="662907"/>
            </a:xfrm>
            <a:prstGeom prst="round2SameRect">
              <a:avLst>
                <a:gd name="adj1" fmla="val 22798"/>
                <a:gd name="adj2" fmla="val 0"/>
              </a:avLst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2DA7AEB-4842-2003-45DB-B60C5D0A4A0C}"/>
                </a:ext>
              </a:extLst>
            </p:cNvPr>
            <p:cNvSpPr txBox="1"/>
            <p:nvPr/>
          </p:nvSpPr>
          <p:spPr>
            <a:xfrm>
              <a:off x="1409684" y="2282706"/>
              <a:ext cx="1211870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800" spc="-10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기본원칙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86867AA-E607-A24C-A236-C27924020483}"/>
                </a:ext>
              </a:extLst>
            </p:cNvPr>
            <p:cNvSpPr txBox="1"/>
            <p:nvPr/>
          </p:nvSpPr>
          <p:spPr>
            <a:xfrm>
              <a:off x="4480685" y="1834243"/>
              <a:ext cx="522580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3200" spc="-100">
                  <a:solidFill>
                    <a:schemeClr val="bg1">
                      <a:lumMod val="8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02</a:t>
              </a:r>
              <a:endParaRPr lang="ko-KR" altLang="en-US" sz="3200" spc="-100" dirty="0">
                <a:solidFill>
                  <a:schemeClr val="bg1">
                    <a:lumMod val="8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5" name="사각형: 둥근 모서리 54">
              <a:extLst>
                <a:ext uri="{FF2B5EF4-FFF2-40B4-BE49-F238E27FC236}">
                  <a16:creationId xmlns:a16="http://schemas.microsoft.com/office/drawing/2014/main" id="{1ED16078-B81B-5BE4-B8FC-BD300276B9F3}"/>
                </a:ext>
              </a:extLst>
            </p:cNvPr>
            <p:cNvSpPr/>
            <p:nvPr/>
          </p:nvSpPr>
          <p:spPr>
            <a:xfrm>
              <a:off x="3505818" y="2166696"/>
              <a:ext cx="2472316" cy="3035224"/>
            </a:xfrm>
            <a:prstGeom prst="roundRect">
              <a:avLst>
                <a:gd name="adj" fmla="val 1161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사각형: 둥근 위쪽 모서리 56">
              <a:extLst>
                <a:ext uri="{FF2B5EF4-FFF2-40B4-BE49-F238E27FC236}">
                  <a16:creationId xmlns:a16="http://schemas.microsoft.com/office/drawing/2014/main" id="{CD76FDC7-3952-6AF0-2789-C00C919090AC}"/>
                </a:ext>
              </a:extLst>
            </p:cNvPr>
            <p:cNvSpPr/>
            <p:nvPr/>
          </p:nvSpPr>
          <p:spPr>
            <a:xfrm>
              <a:off x="3505818" y="2166696"/>
              <a:ext cx="2472314" cy="662907"/>
            </a:xfrm>
            <a:prstGeom prst="round2SameRect">
              <a:avLst>
                <a:gd name="adj1" fmla="val 22798"/>
                <a:gd name="adj2" fmla="val 0"/>
              </a:avLst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E4011AD-4BD4-70BB-E8E3-13903CF2455E}"/>
                </a:ext>
              </a:extLst>
            </p:cNvPr>
            <p:cNvSpPr txBox="1"/>
            <p:nvPr/>
          </p:nvSpPr>
          <p:spPr>
            <a:xfrm>
              <a:off x="3951694" y="2282706"/>
              <a:ext cx="1580562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800" spc="-10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방식과 과정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A3CB1E2-A9C1-BABF-E413-0E0D7C1158C6}"/>
                </a:ext>
              </a:extLst>
            </p:cNvPr>
            <p:cNvSpPr txBox="1"/>
            <p:nvPr/>
          </p:nvSpPr>
          <p:spPr>
            <a:xfrm>
              <a:off x="7207043" y="1834243"/>
              <a:ext cx="522580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3200" spc="-100" dirty="0">
                  <a:solidFill>
                    <a:schemeClr val="bg1">
                      <a:lumMod val="8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03</a:t>
              </a:r>
              <a:endParaRPr lang="ko-KR" altLang="en-US" sz="3200" spc="-100" dirty="0">
                <a:solidFill>
                  <a:schemeClr val="bg1">
                    <a:lumMod val="8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72" name="사각형: 둥근 위쪽 모서리 71">
              <a:extLst>
                <a:ext uri="{FF2B5EF4-FFF2-40B4-BE49-F238E27FC236}">
                  <a16:creationId xmlns:a16="http://schemas.microsoft.com/office/drawing/2014/main" id="{08615038-9A8C-6403-001F-8505AC939F85}"/>
                </a:ext>
              </a:extLst>
            </p:cNvPr>
            <p:cNvSpPr/>
            <p:nvPr/>
          </p:nvSpPr>
          <p:spPr>
            <a:xfrm>
              <a:off x="6232176" y="2166696"/>
              <a:ext cx="2472314" cy="662907"/>
            </a:xfrm>
            <a:prstGeom prst="round2SameRect">
              <a:avLst>
                <a:gd name="adj1" fmla="val 22798"/>
                <a:gd name="adj2" fmla="val 0"/>
              </a:avLst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6D5CBE8A-FFD6-6E2F-FDF4-2A51DE5868CC}"/>
                </a:ext>
              </a:extLst>
            </p:cNvPr>
            <p:cNvSpPr txBox="1"/>
            <p:nvPr/>
          </p:nvSpPr>
          <p:spPr>
            <a:xfrm>
              <a:off x="7165366" y="2282706"/>
              <a:ext cx="605935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800" spc="-10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절차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A7510E4E-9D64-AAAD-0290-B8EDC3506492}"/>
                </a:ext>
              </a:extLst>
            </p:cNvPr>
            <p:cNvSpPr txBox="1"/>
            <p:nvPr/>
          </p:nvSpPr>
          <p:spPr>
            <a:xfrm>
              <a:off x="9933399" y="1834243"/>
              <a:ext cx="522580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3200" spc="-100" dirty="0">
                  <a:solidFill>
                    <a:schemeClr val="bg1">
                      <a:lumMod val="8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04</a:t>
              </a:r>
              <a:endParaRPr lang="ko-KR" altLang="en-US" sz="3200" spc="-100" dirty="0">
                <a:solidFill>
                  <a:schemeClr val="bg1">
                    <a:lumMod val="8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81" name="사각형: 둥근 위쪽 모서리 80">
              <a:extLst>
                <a:ext uri="{FF2B5EF4-FFF2-40B4-BE49-F238E27FC236}">
                  <a16:creationId xmlns:a16="http://schemas.microsoft.com/office/drawing/2014/main" id="{C7812064-8485-2BEF-8968-9B29B007A1BC}"/>
                </a:ext>
              </a:extLst>
            </p:cNvPr>
            <p:cNvSpPr/>
            <p:nvPr/>
          </p:nvSpPr>
          <p:spPr>
            <a:xfrm>
              <a:off x="8958532" y="2166696"/>
              <a:ext cx="2472314" cy="662907"/>
            </a:xfrm>
            <a:prstGeom prst="round2SameRect">
              <a:avLst>
                <a:gd name="adj1" fmla="val 22798"/>
                <a:gd name="adj2" fmla="val 0"/>
              </a:avLst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608770F2-3F07-CDE0-34F1-8D58D760DB16}"/>
                </a:ext>
              </a:extLst>
            </p:cNvPr>
            <p:cNvSpPr txBox="1"/>
            <p:nvPr/>
          </p:nvSpPr>
          <p:spPr>
            <a:xfrm>
              <a:off x="9404408" y="2282706"/>
              <a:ext cx="1580562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800" spc="-10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국제적 관점</a:t>
              </a:r>
            </a:p>
          </p:txBody>
        </p: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D283C96E-5A0E-467F-C0DD-0B3B1E5EBAB4}"/>
                </a:ext>
              </a:extLst>
            </p:cNvPr>
            <p:cNvGrpSpPr/>
            <p:nvPr/>
          </p:nvGrpSpPr>
          <p:grpSpPr>
            <a:xfrm>
              <a:off x="1028738" y="3165247"/>
              <a:ext cx="1973763" cy="1660391"/>
              <a:chOff x="1016000" y="3191108"/>
              <a:chExt cx="1973763" cy="1660391"/>
            </a:xfrm>
          </p:grpSpPr>
          <p:sp>
            <p:nvSpPr>
              <p:cNvPr id="27" name="사각형: 둥근 모서리 26">
                <a:extLst>
                  <a:ext uri="{FF2B5EF4-FFF2-40B4-BE49-F238E27FC236}">
                    <a16:creationId xmlns:a16="http://schemas.microsoft.com/office/drawing/2014/main" id="{DAA32666-4833-F274-3515-C4115956AC9C}"/>
                  </a:ext>
                </a:extLst>
              </p:cNvPr>
              <p:cNvSpPr/>
              <p:nvPr/>
            </p:nvSpPr>
            <p:spPr>
              <a:xfrm>
                <a:off x="1653035" y="3880442"/>
                <a:ext cx="725168" cy="268709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" name="사각형: 둥근 모서리 1">
                <a:extLst>
                  <a:ext uri="{FF2B5EF4-FFF2-40B4-BE49-F238E27FC236}">
                    <a16:creationId xmlns:a16="http://schemas.microsoft.com/office/drawing/2014/main" id="{1721EA41-FF96-3493-5F1B-8643497D66DF}"/>
                  </a:ext>
                </a:extLst>
              </p:cNvPr>
              <p:cNvSpPr/>
              <p:nvPr/>
            </p:nvSpPr>
            <p:spPr>
              <a:xfrm>
                <a:off x="1016000" y="4218458"/>
                <a:ext cx="1741344" cy="268709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002CFAF-E92A-7A87-6C6C-EFE95B130790}"/>
                  </a:ext>
                </a:extLst>
              </p:cNvPr>
              <p:cNvSpPr txBox="1"/>
              <p:nvPr/>
            </p:nvSpPr>
            <p:spPr>
              <a:xfrm>
                <a:off x="1041474" y="3191108"/>
                <a:ext cx="1948289" cy="16603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“자유와 인권을</a:t>
                </a:r>
                <a:endParaRPr lang="en-US" altLang="ko-KR" sz="2000" spc="-2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존중하고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국민이</a:t>
                </a:r>
                <a:endParaRPr lang="en-US" altLang="ko-KR" sz="2000" spc="-2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주인이 되는 나라 </a:t>
                </a:r>
                <a:r>
                  <a:rPr lang="ko-KR" altLang="en-US" sz="2000" spc="-20" dirty="0" err="1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를</a:t>
                </a:r>
                <a:endParaRPr lang="ko-KR" altLang="en-US" sz="2000" spc="-2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 err="1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만들어야해요</a:t>
                </a:r>
                <a:r>
                  <a:rPr lang="en-US" altLang="ko-KR" sz="2000" spc="-2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!”</a:t>
                </a:r>
              </a:p>
            </p:txBody>
          </p:sp>
        </p:grpSp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B7E7BFDB-54EB-62B3-BC71-7C709EE732B1}"/>
                </a:ext>
              </a:extLst>
            </p:cNvPr>
            <p:cNvGrpSpPr/>
            <p:nvPr/>
          </p:nvGrpSpPr>
          <p:grpSpPr>
            <a:xfrm>
              <a:off x="3893469" y="3334524"/>
              <a:ext cx="1697014" cy="1321837"/>
              <a:chOff x="3893344" y="3191108"/>
              <a:chExt cx="1697014" cy="1321837"/>
            </a:xfrm>
          </p:grpSpPr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id="{C8554F46-306D-39CF-0578-1A7FD4CECB22}"/>
                  </a:ext>
                </a:extLst>
              </p:cNvPr>
              <p:cNvSpPr/>
              <p:nvPr/>
            </p:nvSpPr>
            <p:spPr>
              <a:xfrm>
                <a:off x="3893344" y="3880442"/>
                <a:ext cx="1460008" cy="268709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6364CC3-6B64-BB15-BAF2-7DB4EDD6B592}"/>
                  </a:ext>
                </a:extLst>
              </p:cNvPr>
              <p:cNvSpPr txBox="1"/>
              <p:nvPr/>
            </p:nvSpPr>
            <p:spPr>
              <a:xfrm>
                <a:off x="3919067" y="3191108"/>
                <a:ext cx="1671291" cy="13218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“서로 믿고</a:t>
                </a:r>
                <a:endParaRPr lang="en-US" altLang="ko-KR" sz="2000" spc="-2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이해하고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평화롭게 하나 </a:t>
                </a:r>
                <a:r>
                  <a:rPr lang="ko-KR" altLang="en-US" sz="2000" spc="-2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가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 err="1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되어야해요</a:t>
                </a:r>
                <a:r>
                  <a:rPr lang="en-US" altLang="ko-KR" sz="2000" spc="-2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!”</a:t>
                </a:r>
              </a:p>
            </p:txBody>
          </p:sp>
        </p:grpSp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id="{74352828-6E30-4676-C70A-61F4E776C40E}"/>
                </a:ext>
              </a:extLst>
            </p:cNvPr>
            <p:cNvGrpSpPr/>
            <p:nvPr/>
          </p:nvGrpSpPr>
          <p:grpSpPr>
            <a:xfrm>
              <a:off x="6411227" y="3334524"/>
              <a:ext cx="2114213" cy="1321837"/>
              <a:chOff x="6426995" y="3191108"/>
              <a:chExt cx="2114213" cy="1321837"/>
            </a:xfrm>
          </p:grpSpPr>
          <p:sp>
            <p:nvSpPr>
              <p:cNvPr id="36" name="사각형: 둥근 모서리 35">
                <a:extLst>
                  <a:ext uri="{FF2B5EF4-FFF2-40B4-BE49-F238E27FC236}">
                    <a16:creationId xmlns:a16="http://schemas.microsoft.com/office/drawing/2014/main" id="{85321A6E-90F2-4970-BCFB-19A8991B6676}"/>
                  </a:ext>
                </a:extLst>
              </p:cNvPr>
              <p:cNvSpPr/>
              <p:nvPr/>
            </p:nvSpPr>
            <p:spPr>
              <a:xfrm>
                <a:off x="6746080" y="3543920"/>
                <a:ext cx="1004273" cy="268709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" name="사각형: 둥근 모서리 23">
                <a:extLst>
                  <a:ext uri="{FF2B5EF4-FFF2-40B4-BE49-F238E27FC236}">
                    <a16:creationId xmlns:a16="http://schemas.microsoft.com/office/drawing/2014/main" id="{3FE17F84-CD8E-5CC6-8965-45C6FA06DA24}"/>
                  </a:ext>
                </a:extLst>
              </p:cNvPr>
              <p:cNvSpPr/>
              <p:nvPr/>
            </p:nvSpPr>
            <p:spPr>
              <a:xfrm>
                <a:off x="6426995" y="4218458"/>
                <a:ext cx="994998" cy="268709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91C7691-192D-B291-C769-8FA783C7F735}"/>
                  </a:ext>
                </a:extLst>
              </p:cNvPr>
              <p:cNvSpPr txBox="1"/>
              <p:nvPr/>
            </p:nvSpPr>
            <p:spPr>
              <a:xfrm>
                <a:off x="6446404" y="3191108"/>
                <a:ext cx="2094804" cy="13218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“우리 모두가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함께 참여 </a:t>
                </a:r>
                <a:r>
                  <a:rPr lang="ko-KR" altLang="en-US" sz="2000" spc="-2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하고</a:t>
                </a:r>
                <a:endParaRPr lang="en-US" altLang="ko-KR" sz="2000" spc="-2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동의해서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함께 결정</a:t>
                </a:r>
                <a:r>
                  <a:rPr lang="ko-KR" altLang="en-US" sz="2000" spc="-2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2000" spc="-20" dirty="0" err="1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해야해요</a:t>
                </a:r>
                <a:r>
                  <a:rPr lang="en-US" altLang="ko-KR" sz="2000" spc="-2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!”</a:t>
                </a:r>
              </a:p>
            </p:txBody>
          </p:sp>
        </p:grpSp>
        <p:grpSp>
          <p:nvGrpSpPr>
            <p:cNvPr id="39" name="그룹 38">
              <a:extLst>
                <a:ext uri="{FF2B5EF4-FFF2-40B4-BE49-F238E27FC236}">
                  <a16:creationId xmlns:a16="http://schemas.microsoft.com/office/drawing/2014/main" id="{AB7A8026-9F50-741F-670A-6252D22C0498}"/>
                </a:ext>
              </a:extLst>
            </p:cNvPr>
            <p:cNvGrpSpPr/>
            <p:nvPr/>
          </p:nvGrpSpPr>
          <p:grpSpPr>
            <a:xfrm>
              <a:off x="9216167" y="3165247"/>
              <a:ext cx="1957044" cy="1660391"/>
              <a:chOff x="9259031" y="3191108"/>
              <a:chExt cx="1957044" cy="1660391"/>
            </a:xfrm>
          </p:grpSpPr>
          <p:sp>
            <p:nvSpPr>
              <p:cNvPr id="37" name="사각형: 둥근 모서리 36">
                <a:extLst>
                  <a:ext uri="{FF2B5EF4-FFF2-40B4-BE49-F238E27FC236}">
                    <a16:creationId xmlns:a16="http://schemas.microsoft.com/office/drawing/2014/main" id="{0FA9D6DF-129D-5898-4114-2B88FAC8E3E9}"/>
                  </a:ext>
                </a:extLst>
              </p:cNvPr>
              <p:cNvSpPr/>
              <p:nvPr/>
            </p:nvSpPr>
            <p:spPr>
              <a:xfrm>
                <a:off x="9259031" y="3879200"/>
                <a:ext cx="1957044" cy="268709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" name="사각형: 둥근 모서리 32">
                <a:extLst>
                  <a:ext uri="{FF2B5EF4-FFF2-40B4-BE49-F238E27FC236}">
                    <a16:creationId xmlns:a16="http://schemas.microsoft.com/office/drawing/2014/main" id="{5C2D7768-7FF2-3E9D-0427-CADDAD0749CE}"/>
                  </a:ext>
                </a:extLst>
              </p:cNvPr>
              <p:cNvSpPr/>
              <p:nvPr/>
            </p:nvSpPr>
            <p:spPr>
              <a:xfrm>
                <a:off x="9607304" y="4215722"/>
                <a:ext cx="984496" cy="268709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8812A09-5468-87FE-B895-EA0B218A0847}"/>
                  </a:ext>
                </a:extLst>
              </p:cNvPr>
              <p:cNvSpPr txBox="1"/>
              <p:nvPr/>
            </p:nvSpPr>
            <p:spPr>
              <a:xfrm>
                <a:off x="9285526" y="3191108"/>
                <a:ext cx="1894749" cy="16603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“주변</a:t>
                </a:r>
                <a:endParaRPr lang="en-US" altLang="ko-KR" sz="2000" spc="-2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나라들에게도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통일을 잘</a:t>
                </a:r>
                <a:r>
                  <a:rPr lang="en-US" altLang="ko-KR" sz="2000" spc="-2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2000" spc="-2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설명하고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함께 평화 </a:t>
                </a:r>
                <a:r>
                  <a:rPr lang="ko-KR" altLang="en-US" sz="2000" spc="-20" dirty="0" err="1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를</a:t>
                </a:r>
                <a:endParaRPr lang="en-US" altLang="ko-KR" sz="2000" spc="-2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000" spc="-20" dirty="0" err="1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만들어가야해요</a:t>
                </a:r>
                <a:r>
                  <a:rPr lang="en-US" altLang="ko-KR" sz="2000" spc="-2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!‘</a:t>
                </a:r>
              </a:p>
            </p:txBody>
          </p:sp>
        </p:grp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0629B54E-42ED-194F-982F-BCAB53F6895E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3" name="그래픽 12">
              <a:extLst>
                <a:ext uri="{FF2B5EF4-FFF2-40B4-BE49-F238E27FC236}">
                  <a16:creationId xmlns:a16="http://schemas.microsoft.com/office/drawing/2014/main" id="{13188877-4F6E-E82A-6BB3-133BE70D4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5" name="그래픽 10">
              <a:extLst>
                <a:ext uri="{FF2B5EF4-FFF2-40B4-BE49-F238E27FC236}">
                  <a16:creationId xmlns:a16="http://schemas.microsoft.com/office/drawing/2014/main" id="{84AD4291-51AD-0157-223E-2AC1D60282CE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50AE094-B2BB-336A-09A2-D785DD077A21}"/>
                </a:ext>
              </a:extLst>
            </p:cNvPr>
            <p:cNvSpPr txBox="1"/>
            <p:nvPr/>
          </p:nvSpPr>
          <p:spPr>
            <a:xfrm>
              <a:off x="246792" y="310037"/>
              <a:ext cx="394339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20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590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A6F42F-4370-E53C-F78F-C69D3241D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A9F392CA-2554-D5E6-1420-805975F908F7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33000">
                <a:srgbClr val="6569B3"/>
              </a:gs>
              <a:gs pos="81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16B42F-0596-31CD-6C06-69750049BCA5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02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D0CF3D08-8A98-CE3E-7622-A0BCA17229F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F30F71FC-60DF-FFE6-0D86-62265EF1F3EA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그래픽 1">
            <a:extLst>
              <a:ext uri="{FF2B5EF4-FFF2-40B4-BE49-F238E27FC236}">
                <a16:creationId xmlns:a16="http://schemas.microsoft.com/office/drawing/2014/main" id="{5DF3724C-57A6-948D-1051-50A32D3884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76088DB-66E6-2ADA-5D94-3A160B4B6296}"/>
              </a:ext>
            </a:extLst>
          </p:cNvPr>
          <p:cNvSpPr txBox="1"/>
          <p:nvPr/>
        </p:nvSpPr>
        <p:spPr>
          <a:xfrm>
            <a:off x="952055" y="2311771"/>
            <a:ext cx="5272277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국제정세 및</a:t>
            </a:r>
          </a:p>
          <a:p>
            <a:pPr>
              <a:lnSpc>
                <a:spcPct val="110000"/>
              </a:lnSpc>
            </a:pPr>
            <a:r>
              <a:rPr lang="ko-KR" altLang="en-US" sz="6600" spc="-650" dirty="0">
                <a:solidFill>
                  <a:srgbClr val="282154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통일환경의 변화</a:t>
            </a:r>
            <a:endParaRPr lang="en-US" altLang="ko-KR" sz="6600" spc="-650" dirty="0">
              <a:solidFill>
                <a:srgbClr val="282154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  <a:cs typeface="Pretendard ExtraBold" panose="02000903000000020004" pitchFamily="50" charset="-127"/>
            </a:endParaRP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F71A1202-3660-4EBF-5B06-2393A2515336}"/>
              </a:ext>
            </a:extLst>
          </p:cNvPr>
          <p:cNvSpPr/>
          <p:nvPr/>
        </p:nvSpPr>
        <p:spPr>
          <a:xfrm>
            <a:off x="6235543" y="4171950"/>
            <a:ext cx="184150" cy="184150"/>
          </a:xfrm>
          <a:prstGeom prst="ellipse">
            <a:avLst/>
          </a:prstGeom>
          <a:solidFill>
            <a:srgbClr val="282154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91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9EF7E2-C483-A1DC-161F-2BE5BDB27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사각형: 둥근 모서리 70">
            <a:extLst>
              <a:ext uri="{FF2B5EF4-FFF2-40B4-BE49-F238E27FC236}">
                <a16:creationId xmlns:a16="http://schemas.microsoft.com/office/drawing/2014/main" id="{12DAF967-2265-C721-8110-0E1462323939}"/>
              </a:ext>
            </a:extLst>
          </p:cNvPr>
          <p:cNvSpPr/>
          <p:nvPr/>
        </p:nvSpPr>
        <p:spPr>
          <a:xfrm>
            <a:off x="8090059" y="2023831"/>
            <a:ext cx="3335179" cy="4321407"/>
          </a:xfrm>
          <a:prstGeom prst="roundRect">
            <a:avLst>
              <a:gd name="adj" fmla="val 589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사각형: 둥근 모서리 69">
            <a:extLst>
              <a:ext uri="{FF2B5EF4-FFF2-40B4-BE49-F238E27FC236}">
                <a16:creationId xmlns:a16="http://schemas.microsoft.com/office/drawing/2014/main" id="{4FC11CD2-B2B9-1C24-3D5E-F0C77036D16F}"/>
              </a:ext>
            </a:extLst>
          </p:cNvPr>
          <p:cNvSpPr/>
          <p:nvPr/>
        </p:nvSpPr>
        <p:spPr>
          <a:xfrm>
            <a:off x="4434760" y="2023831"/>
            <a:ext cx="3335179" cy="4321407"/>
          </a:xfrm>
          <a:prstGeom prst="roundRect">
            <a:avLst>
              <a:gd name="adj" fmla="val 589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A967260E-F9D7-5B90-4C65-AED0FC7AFBE7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8DC26B-91AA-A42D-787B-3920C1A1C92A}"/>
              </a:ext>
            </a:extLst>
          </p:cNvPr>
          <p:cNvSpPr txBox="1"/>
          <p:nvPr/>
        </p:nvSpPr>
        <p:spPr>
          <a:xfrm>
            <a:off x="886637" y="1356798"/>
            <a:ext cx="1607491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국제정세의 특징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98ED053-582B-91E5-72C9-FE0C77426272}"/>
              </a:ext>
            </a:extLst>
          </p:cNvPr>
          <p:cNvSpPr/>
          <p:nvPr/>
        </p:nvSpPr>
        <p:spPr>
          <a:xfrm>
            <a:off x="779461" y="2023831"/>
            <a:ext cx="3335179" cy="4321407"/>
          </a:xfrm>
          <a:prstGeom prst="roundRect">
            <a:avLst>
              <a:gd name="adj" fmla="val 589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52BD36-3BAA-3DF7-9841-E49AF9861BBD}"/>
              </a:ext>
            </a:extLst>
          </p:cNvPr>
          <p:cNvSpPr txBox="1"/>
          <p:nvPr/>
        </p:nvSpPr>
        <p:spPr>
          <a:xfrm>
            <a:off x="1747660" y="2538635"/>
            <a:ext cx="1398780" cy="7736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불확실성과</a:t>
            </a:r>
            <a:endParaRPr lang="en-US" altLang="ko-KR" sz="2400" spc="-3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유동성 증대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32BD82D-BBB7-9A17-718F-85892849A5D5}"/>
              </a:ext>
            </a:extLst>
          </p:cNvPr>
          <p:cNvSpPr txBox="1"/>
          <p:nvPr/>
        </p:nvSpPr>
        <p:spPr>
          <a:xfrm>
            <a:off x="5402959" y="2538635"/>
            <a:ext cx="1398780" cy="7736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지정학적</a:t>
            </a:r>
            <a:endParaRPr lang="en-US" altLang="ko-KR" sz="2400" spc="-3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갈등의 심화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0A6C6C1-2AF8-CD2F-1CFA-822CC0FDA253}"/>
              </a:ext>
            </a:extLst>
          </p:cNvPr>
          <p:cNvSpPr txBox="1"/>
          <p:nvPr/>
        </p:nvSpPr>
        <p:spPr>
          <a:xfrm>
            <a:off x="8883464" y="2538635"/>
            <a:ext cx="1729320" cy="7736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경제 안보 환경</a:t>
            </a:r>
            <a:endParaRPr lang="en-US" altLang="ko-KR" sz="2400" spc="-3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악화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734AEB77-1711-61B5-3DCF-A8E1523829E7}"/>
              </a:ext>
            </a:extLst>
          </p:cNvPr>
          <p:cNvGrpSpPr/>
          <p:nvPr/>
        </p:nvGrpSpPr>
        <p:grpSpPr>
          <a:xfrm>
            <a:off x="1833926" y="2023831"/>
            <a:ext cx="1226248" cy="303936"/>
            <a:chOff x="1833927" y="2023831"/>
            <a:chExt cx="1226248" cy="303936"/>
          </a:xfrm>
        </p:grpSpPr>
        <p:sp>
          <p:nvSpPr>
            <p:cNvPr id="8" name="사각형: 둥근 위쪽 모서리 7">
              <a:extLst>
                <a:ext uri="{FF2B5EF4-FFF2-40B4-BE49-F238E27FC236}">
                  <a16:creationId xmlns:a16="http://schemas.microsoft.com/office/drawing/2014/main" id="{BF271FE2-837F-590D-0DE2-2DF06180E7B8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5463E02-216C-93CE-18C2-9A32BED8E658}"/>
                </a:ext>
              </a:extLst>
            </p:cNvPr>
            <p:cNvSpPr txBox="1"/>
            <p:nvPr/>
          </p:nvSpPr>
          <p:spPr>
            <a:xfrm>
              <a:off x="2356318" y="2083947"/>
              <a:ext cx="181460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01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CBD7BB64-8478-9D2D-7544-249A18B47B80}"/>
              </a:ext>
            </a:extLst>
          </p:cNvPr>
          <p:cNvGrpSpPr/>
          <p:nvPr/>
        </p:nvGrpSpPr>
        <p:grpSpPr>
          <a:xfrm>
            <a:off x="5489225" y="2023831"/>
            <a:ext cx="1226248" cy="303936"/>
            <a:chOff x="1833927" y="2023831"/>
            <a:chExt cx="1226248" cy="303936"/>
          </a:xfrm>
        </p:grpSpPr>
        <p:sp>
          <p:nvSpPr>
            <p:cNvPr id="16" name="사각형: 둥근 위쪽 모서리 15">
              <a:extLst>
                <a:ext uri="{FF2B5EF4-FFF2-40B4-BE49-F238E27FC236}">
                  <a16:creationId xmlns:a16="http://schemas.microsoft.com/office/drawing/2014/main" id="{78BB0C7D-4C5B-3965-3B0B-1C55197FC3A3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7BA069A-BD05-5C5E-CFFB-4048D7A583AF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02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29A8AE4D-44C4-179D-552F-3888E3454893}"/>
              </a:ext>
            </a:extLst>
          </p:cNvPr>
          <p:cNvGrpSpPr/>
          <p:nvPr/>
        </p:nvGrpSpPr>
        <p:grpSpPr>
          <a:xfrm>
            <a:off x="9144524" y="2023831"/>
            <a:ext cx="1226248" cy="303936"/>
            <a:chOff x="1833927" y="2023831"/>
            <a:chExt cx="1226248" cy="303936"/>
          </a:xfrm>
        </p:grpSpPr>
        <p:sp>
          <p:nvSpPr>
            <p:cNvPr id="27" name="사각형: 둥근 위쪽 모서리 26">
              <a:extLst>
                <a:ext uri="{FF2B5EF4-FFF2-40B4-BE49-F238E27FC236}">
                  <a16:creationId xmlns:a16="http://schemas.microsoft.com/office/drawing/2014/main" id="{8387E9E6-1396-C22A-5A7A-542B52FEE290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752CBD9-269E-16BD-4015-81DAB295C01A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03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pic>
        <p:nvPicPr>
          <p:cNvPr id="34" name="그림 33" descr="하늘, 미니어처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1FF822E5-6C57-CDCA-4C37-17E8A27E02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42" b="5806"/>
          <a:stretch/>
        </p:blipFill>
        <p:spPr>
          <a:xfrm>
            <a:off x="4600994" y="3526097"/>
            <a:ext cx="3002710" cy="1504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1" name="그림 40" descr="스크린샷, 빛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B968E9FA-18B8-484C-85C2-F8FE89A013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48"/>
          <a:stretch/>
        </p:blipFill>
        <p:spPr>
          <a:xfrm>
            <a:off x="8256293" y="3526097"/>
            <a:ext cx="3002710" cy="1504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B8208C75-4083-E3DF-EDC4-DD9193ABD2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3" b="10527"/>
          <a:stretch/>
        </p:blipFill>
        <p:spPr>
          <a:xfrm>
            <a:off x="945696" y="3526096"/>
            <a:ext cx="3002709" cy="1504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64" name="그룹 63">
            <a:extLst>
              <a:ext uri="{FF2B5EF4-FFF2-40B4-BE49-F238E27FC236}">
                <a16:creationId xmlns:a16="http://schemas.microsoft.com/office/drawing/2014/main" id="{36D58F73-E0EE-55E9-DDFA-F146C85D0D21}"/>
              </a:ext>
            </a:extLst>
          </p:cNvPr>
          <p:cNvGrpSpPr/>
          <p:nvPr/>
        </p:nvGrpSpPr>
        <p:grpSpPr>
          <a:xfrm>
            <a:off x="8256293" y="5230096"/>
            <a:ext cx="3002710" cy="859210"/>
            <a:chOff x="8256293" y="5293596"/>
            <a:chExt cx="3002710" cy="85921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91567BF-F32F-2F5E-0C79-82090C15C125}"/>
                </a:ext>
              </a:extLst>
            </p:cNvPr>
            <p:cNvSpPr txBox="1"/>
            <p:nvPr/>
          </p:nvSpPr>
          <p:spPr>
            <a:xfrm>
              <a:off x="8256293" y="5293596"/>
              <a:ext cx="2578591" cy="8592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114300" indent="-1143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미</a:t>
              </a:r>
              <a:r>
                <a:rPr lang="en-US" altLang="ko-KR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-</a:t>
              </a: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중 전략경쟁으로 인한 공급망 재편 </a:t>
              </a:r>
            </a:p>
            <a:p>
              <a:pPr marL="114300" indent="-1143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포스트 코로나</a:t>
              </a:r>
              <a:r>
                <a:rPr lang="en-US" altLang="ko-KR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19, </a:t>
              </a: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우크라이나 전쟁</a:t>
              </a:r>
            </a:p>
            <a:p>
              <a:pPr marL="114300" indent="-1143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미국 트럼프 </a:t>
              </a:r>
              <a:r>
                <a:rPr lang="en-US" altLang="ko-KR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2</a:t>
              </a: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기 상호관세 정책</a:t>
              </a:r>
            </a:p>
          </p:txBody>
        </p:sp>
        <p:grpSp>
          <p:nvGrpSpPr>
            <p:cNvPr id="58" name="그룹 57">
              <a:extLst>
                <a:ext uri="{FF2B5EF4-FFF2-40B4-BE49-F238E27FC236}">
                  <a16:creationId xmlns:a16="http://schemas.microsoft.com/office/drawing/2014/main" id="{816B2C98-CFDE-6D01-02B1-EBAD50A8A6AD}"/>
                </a:ext>
              </a:extLst>
            </p:cNvPr>
            <p:cNvGrpSpPr/>
            <p:nvPr/>
          </p:nvGrpSpPr>
          <p:grpSpPr>
            <a:xfrm>
              <a:off x="8256293" y="5599112"/>
              <a:ext cx="3002710" cy="301399"/>
              <a:chOff x="8256293" y="5599112"/>
              <a:chExt cx="3002710" cy="301399"/>
            </a:xfrm>
          </p:grpSpPr>
          <p:cxnSp>
            <p:nvCxnSpPr>
              <p:cNvPr id="50" name="직선 연결선 49">
                <a:extLst>
                  <a:ext uri="{FF2B5EF4-FFF2-40B4-BE49-F238E27FC236}">
                    <a16:creationId xmlns:a16="http://schemas.microsoft.com/office/drawing/2014/main" id="{56B167DE-C8DC-1811-2D3D-9DF09205DF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6293" y="5599112"/>
                <a:ext cx="300271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직선 연결선 50">
                <a:extLst>
                  <a:ext uri="{FF2B5EF4-FFF2-40B4-BE49-F238E27FC236}">
                    <a16:creationId xmlns:a16="http://schemas.microsoft.com/office/drawing/2014/main" id="{D1737C3C-897D-2233-6AE4-B098325D55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6293" y="5900511"/>
                <a:ext cx="300271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30664CCC-1442-1440-73FD-A5C999F3CB82}"/>
              </a:ext>
            </a:extLst>
          </p:cNvPr>
          <p:cNvGrpSpPr/>
          <p:nvPr/>
        </p:nvGrpSpPr>
        <p:grpSpPr>
          <a:xfrm>
            <a:off x="4600994" y="5230096"/>
            <a:ext cx="3002710" cy="859210"/>
            <a:chOff x="4600994" y="5293596"/>
            <a:chExt cx="3002710" cy="85921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30BFD5-28B9-0498-ACF7-4BB8AC613665}"/>
                </a:ext>
              </a:extLst>
            </p:cNvPr>
            <p:cNvSpPr txBox="1"/>
            <p:nvPr/>
          </p:nvSpPr>
          <p:spPr>
            <a:xfrm>
              <a:off x="4600994" y="5293596"/>
              <a:ext cx="2567691" cy="8592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114300" indent="-1143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러시아 </a:t>
              </a:r>
              <a:r>
                <a:rPr lang="en-US" altLang="ko-KR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- </a:t>
              </a: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우크라이나 전쟁</a:t>
              </a:r>
            </a:p>
            <a:p>
              <a:pPr marL="114300" indent="-1143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일본 </a:t>
              </a:r>
              <a:r>
                <a:rPr lang="en-US" altLang="ko-KR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- </a:t>
              </a: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중국 간 센카쿠 열도 영유권 분쟁</a:t>
              </a:r>
            </a:p>
            <a:p>
              <a:pPr marL="114300" indent="-1143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중국</a:t>
              </a:r>
              <a:r>
                <a:rPr lang="en-US" altLang="ko-KR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- </a:t>
              </a: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대만 간 양안 갈등 등</a:t>
              </a:r>
            </a:p>
          </p:txBody>
        </p:sp>
        <p:cxnSp>
          <p:nvCxnSpPr>
            <p:cNvPr id="60" name="직선 연결선 59">
              <a:extLst>
                <a:ext uri="{FF2B5EF4-FFF2-40B4-BE49-F238E27FC236}">
                  <a16:creationId xmlns:a16="http://schemas.microsoft.com/office/drawing/2014/main" id="{65697A3A-5855-75B2-4B8D-7F6A3942972B}"/>
                </a:ext>
              </a:extLst>
            </p:cNvPr>
            <p:cNvCxnSpPr>
              <a:cxnSpLocks/>
            </p:cNvCxnSpPr>
            <p:nvPr/>
          </p:nvCxnSpPr>
          <p:spPr>
            <a:xfrm>
              <a:off x="4600994" y="5599112"/>
              <a:ext cx="300271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직선 연결선 60">
              <a:extLst>
                <a:ext uri="{FF2B5EF4-FFF2-40B4-BE49-F238E27FC236}">
                  <a16:creationId xmlns:a16="http://schemas.microsoft.com/office/drawing/2014/main" id="{9993CF87-736E-B895-026F-0E6995A98DDE}"/>
                </a:ext>
              </a:extLst>
            </p:cNvPr>
            <p:cNvCxnSpPr>
              <a:cxnSpLocks/>
            </p:cNvCxnSpPr>
            <p:nvPr/>
          </p:nvCxnSpPr>
          <p:spPr>
            <a:xfrm>
              <a:off x="4600994" y="5900511"/>
              <a:ext cx="300271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7B50C3D9-29D9-5994-4DD7-AFA18AB438EB}"/>
              </a:ext>
            </a:extLst>
          </p:cNvPr>
          <p:cNvGrpSpPr/>
          <p:nvPr/>
        </p:nvGrpSpPr>
        <p:grpSpPr>
          <a:xfrm>
            <a:off x="945695" y="5230096"/>
            <a:ext cx="3002710" cy="559127"/>
            <a:chOff x="945695" y="5293596"/>
            <a:chExt cx="3002710" cy="55912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76589BC-33C5-6770-3A8A-35AA5A891FF8}"/>
                </a:ext>
              </a:extLst>
            </p:cNvPr>
            <p:cNvSpPr txBox="1"/>
            <p:nvPr/>
          </p:nvSpPr>
          <p:spPr>
            <a:xfrm>
              <a:off x="945695" y="5293596"/>
              <a:ext cx="2903744" cy="55912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114300" indent="-1143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미</a:t>
              </a:r>
              <a:r>
                <a:rPr lang="en-US" altLang="ko-KR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•</a:t>
              </a: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중 간 전략 경쟁 심화</a:t>
              </a:r>
            </a:p>
            <a:p>
              <a:pPr marL="114300" indent="-1143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ko-KR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G7, BRICS </a:t>
              </a:r>
              <a:r>
                <a:rPr lang="ko-KR" altLang="en-US" sz="13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등 국제정치체제의 블록화 가속</a:t>
              </a:r>
            </a:p>
          </p:txBody>
        </p:sp>
        <p:cxnSp>
          <p:nvCxnSpPr>
            <p:cNvPr id="62" name="직선 연결선 61">
              <a:extLst>
                <a:ext uri="{FF2B5EF4-FFF2-40B4-BE49-F238E27FC236}">
                  <a16:creationId xmlns:a16="http://schemas.microsoft.com/office/drawing/2014/main" id="{752139A4-256D-4571-1A3F-C7BAED1B3B2E}"/>
                </a:ext>
              </a:extLst>
            </p:cNvPr>
            <p:cNvCxnSpPr>
              <a:cxnSpLocks/>
            </p:cNvCxnSpPr>
            <p:nvPr/>
          </p:nvCxnSpPr>
          <p:spPr>
            <a:xfrm>
              <a:off x="945695" y="5599112"/>
              <a:ext cx="300271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079B22D5-8DAF-3E43-BBFB-72BD30C0229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F591726F-D6D5-7DF9-6F89-BDAFC493A4FF}"/>
              </a:ext>
            </a:extLst>
          </p:cNvPr>
          <p:cNvGrpSpPr/>
          <p:nvPr/>
        </p:nvGrpSpPr>
        <p:grpSpPr>
          <a:xfrm>
            <a:off x="893281" y="277053"/>
            <a:ext cx="4193456" cy="662496"/>
            <a:chOff x="902807" y="211966"/>
            <a:chExt cx="4193456" cy="66249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FD0E6D3-2511-8DFF-F039-466DE6598A15}"/>
                </a:ext>
              </a:extLst>
            </p:cNvPr>
            <p:cNvSpPr txBox="1"/>
            <p:nvPr/>
          </p:nvSpPr>
          <p:spPr>
            <a:xfrm>
              <a:off x="902807" y="415169"/>
              <a:ext cx="4193456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국제정세 및 한반도 주변 정세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1BDBB15-E38F-05F8-AB6A-A128B3F22613}"/>
                </a:ext>
              </a:extLst>
            </p:cNvPr>
            <p:cNvSpPr txBox="1"/>
            <p:nvPr/>
          </p:nvSpPr>
          <p:spPr>
            <a:xfrm>
              <a:off x="902807" y="211966"/>
              <a:ext cx="1716817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국제정세 및 통일환경의 변화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C79EF535-9059-BA0E-7F9F-0508A9FB3679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4" name="그래픽 13">
              <a:extLst>
                <a:ext uri="{FF2B5EF4-FFF2-40B4-BE49-F238E27FC236}">
                  <a16:creationId xmlns:a16="http://schemas.microsoft.com/office/drawing/2014/main" id="{6A22BDAB-707C-86C4-9817-F2053499ED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9" name="그래픽 10">
              <a:extLst>
                <a:ext uri="{FF2B5EF4-FFF2-40B4-BE49-F238E27FC236}">
                  <a16:creationId xmlns:a16="http://schemas.microsoft.com/office/drawing/2014/main" id="{D46781B2-528A-4915-B967-9E4D13A4594D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DD9CE72-FC56-DA38-25B8-BB2588255C5B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720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BD19FE-8B6F-F8E7-E47A-084BEB8ED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id="{0FE31845-19E4-71E4-3614-CBC3947B5416}"/>
              </a:ext>
            </a:extLst>
          </p:cNvPr>
          <p:cNvSpPr/>
          <p:nvPr/>
        </p:nvSpPr>
        <p:spPr>
          <a:xfrm>
            <a:off x="0" y="4119300"/>
            <a:ext cx="12192000" cy="2738700"/>
          </a:xfrm>
          <a:prstGeom prst="rect">
            <a:avLst/>
          </a:prstGeom>
          <a:gradFill flip="none" rotWithShape="1">
            <a:gsLst>
              <a:gs pos="38000">
                <a:srgbClr val="494D94"/>
              </a:gs>
              <a:gs pos="84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5AFB4B1C-9CE9-0DDC-5747-254D0B15722E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5B495A-B8EA-D668-D0E4-D937E3575929}"/>
              </a:ext>
            </a:extLst>
          </p:cNvPr>
          <p:cNvSpPr txBox="1"/>
          <p:nvPr/>
        </p:nvSpPr>
        <p:spPr>
          <a:xfrm>
            <a:off x="886637" y="1356798"/>
            <a:ext cx="1607491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국제정세의 특징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F67D7773-8215-62DA-7AC9-111FC82A4112}"/>
              </a:ext>
            </a:extLst>
          </p:cNvPr>
          <p:cNvSpPr/>
          <p:nvPr/>
        </p:nvSpPr>
        <p:spPr>
          <a:xfrm>
            <a:off x="779461" y="2023833"/>
            <a:ext cx="3335179" cy="155756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D4E76A50-3D91-697A-C330-97C83A52879F}"/>
              </a:ext>
            </a:extLst>
          </p:cNvPr>
          <p:cNvSpPr/>
          <p:nvPr/>
        </p:nvSpPr>
        <p:spPr>
          <a:xfrm>
            <a:off x="4434760" y="2023833"/>
            <a:ext cx="3335179" cy="155756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CE718E96-6E70-0600-603A-8B047C7953FE}"/>
              </a:ext>
            </a:extLst>
          </p:cNvPr>
          <p:cNvSpPr/>
          <p:nvPr/>
        </p:nvSpPr>
        <p:spPr>
          <a:xfrm>
            <a:off x="8090059" y="2023833"/>
            <a:ext cx="3335179" cy="155756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383018FA-965B-D91B-B4FD-7EA05C035AF6}"/>
              </a:ext>
            </a:extLst>
          </p:cNvPr>
          <p:cNvGrpSpPr/>
          <p:nvPr/>
        </p:nvGrpSpPr>
        <p:grpSpPr>
          <a:xfrm>
            <a:off x="1833926" y="2023831"/>
            <a:ext cx="1226248" cy="303936"/>
            <a:chOff x="1833927" y="2023831"/>
            <a:chExt cx="1226248" cy="303936"/>
          </a:xfrm>
        </p:grpSpPr>
        <p:sp>
          <p:nvSpPr>
            <p:cNvPr id="8" name="사각형: 둥근 위쪽 모서리 7">
              <a:extLst>
                <a:ext uri="{FF2B5EF4-FFF2-40B4-BE49-F238E27FC236}">
                  <a16:creationId xmlns:a16="http://schemas.microsoft.com/office/drawing/2014/main" id="{6B5F88C0-9C5E-2F53-8460-7F882074CD24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BB2F21D-CE75-8FC9-400E-3A1F8DAB8E29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01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4C8ED407-4AC4-A8F1-5FBD-C66F2CD44F41}"/>
              </a:ext>
            </a:extLst>
          </p:cNvPr>
          <p:cNvGrpSpPr/>
          <p:nvPr/>
        </p:nvGrpSpPr>
        <p:grpSpPr>
          <a:xfrm>
            <a:off x="5489225" y="2023831"/>
            <a:ext cx="1226248" cy="303936"/>
            <a:chOff x="1833927" y="2023831"/>
            <a:chExt cx="1226248" cy="303936"/>
          </a:xfrm>
        </p:grpSpPr>
        <p:sp>
          <p:nvSpPr>
            <p:cNvPr id="16" name="사각형: 둥근 위쪽 모서리 15">
              <a:extLst>
                <a:ext uri="{FF2B5EF4-FFF2-40B4-BE49-F238E27FC236}">
                  <a16:creationId xmlns:a16="http://schemas.microsoft.com/office/drawing/2014/main" id="{18BC510F-9337-18B8-A19D-96A821CA0D7A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7CC90FF-DED2-065A-3C9B-B5732A6F1A93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02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4952E061-E434-C041-F6A7-0B92749FC712}"/>
              </a:ext>
            </a:extLst>
          </p:cNvPr>
          <p:cNvGrpSpPr/>
          <p:nvPr/>
        </p:nvGrpSpPr>
        <p:grpSpPr>
          <a:xfrm>
            <a:off x="9144524" y="2023831"/>
            <a:ext cx="1226248" cy="303936"/>
            <a:chOff x="1833927" y="2023831"/>
            <a:chExt cx="1226248" cy="303936"/>
          </a:xfrm>
        </p:grpSpPr>
        <p:sp>
          <p:nvSpPr>
            <p:cNvPr id="27" name="사각형: 둥근 위쪽 모서리 26">
              <a:extLst>
                <a:ext uri="{FF2B5EF4-FFF2-40B4-BE49-F238E27FC236}">
                  <a16:creationId xmlns:a16="http://schemas.microsoft.com/office/drawing/2014/main" id="{906F93DA-57DF-80E7-3798-D7BEE904B677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E19F70D-AA07-A285-90C5-5B7E79E0AD66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03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8FF962BC-9432-939D-DCEF-30E121323190}"/>
              </a:ext>
            </a:extLst>
          </p:cNvPr>
          <p:cNvSpPr txBox="1"/>
          <p:nvPr/>
        </p:nvSpPr>
        <p:spPr>
          <a:xfrm>
            <a:off x="3631383" y="4623129"/>
            <a:ext cx="4929235" cy="4286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한반도에서의</a:t>
            </a:r>
            <a:r>
              <a:rPr lang="en-US" altLang="ko-KR" sz="28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z="28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중층적 대립</a:t>
            </a:r>
            <a:r>
              <a:rPr lang="en-US" altLang="ko-KR" sz="28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z="28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구도 심화</a:t>
            </a: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1A9C36F1-F5A9-AF6E-4A83-C75209486B4D}"/>
              </a:ext>
            </a:extLst>
          </p:cNvPr>
          <p:cNvGrpSpPr/>
          <p:nvPr/>
        </p:nvGrpSpPr>
        <p:grpSpPr>
          <a:xfrm>
            <a:off x="5839323" y="3827944"/>
            <a:ext cx="513354" cy="513354"/>
            <a:chOff x="5839323" y="3827944"/>
            <a:chExt cx="513354" cy="513354"/>
          </a:xfrm>
        </p:grpSpPr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0CC7FE65-DE4B-1D77-488D-287EA3F30798}"/>
                </a:ext>
              </a:extLst>
            </p:cNvPr>
            <p:cNvSpPr/>
            <p:nvPr/>
          </p:nvSpPr>
          <p:spPr>
            <a:xfrm>
              <a:off x="5839323" y="3827944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0" name="그룹 169">
              <a:extLst>
                <a:ext uri="{FF2B5EF4-FFF2-40B4-BE49-F238E27FC236}">
                  <a16:creationId xmlns:a16="http://schemas.microsoft.com/office/drawing/2014/main" id="{D59EED39-3B5E-E44B-CB2B-4DFEDBE09D9D}"/>
                </a:ext>
              </a:extLst>
            </p:cNvPr>
            <p:cNvGrpSpPr/>
            <p:nvPr/>
          </p:nvGrpSpPr>
          <p:grpSpPr>
            <a:xfrm>
              <a:off x="6009253" y="4119300"/>
              <a:ext cx="173495" cy="85001"/>
              <a:chOff x="8787680" y="4841142"/>
              <a:chExt cx="157723" cy="77274"/>
            </a:xfrm>
          </p:grpSpPr>
          <p:cxnSp>
            <p:nvCxnSpPr>
              <p:cNvPr id="171" name="직선 연결선 170">
                <a:extLst>
                  <a:ext uri="{FF2B5EF4-FFF2-40B4-BE49-F238E27FC236}">
                    <a16:creationId xmlns:a16="http://schemas.microsoft.com/office/drawing/2014/main" id="{C6384223-4BA3-A8C5-5828-E837A69210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직선 연결선 171">
                <a:extLst>
                  <a:ext uri="{FF2B5EF4-FFF2-40B4-BE49-F238E27FC236}">
                    <a16:creationId xmlns:a16="http://schemas.microsoft.com/office/drawing/2014/main" id="{CC831C57-41E9-A5ED-63DA-7049D88C2C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84C61D6B-7C57-86DB-D613-1FA683FFC9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1C2882E-5030-57DB-CBC5-E3CF53B34C98}"/>
              </a:ext>
            </a:extLst>
          </p:cNvPr>
          <p:cNvSpPr txBox="1"/>
          <p:nvPr/>
        </p:nvSpPr>
        <p:spPr>
          <a:xfrm>
            <a:off x="1747660" y="2538635"/>
            <a:ext cx="1398780" cy="7736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불확실성과</a:t>
            </a:r>
            <a:endParaRPr lang="en-US" altLang="ko-KR" sz="2400" spc="-3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유동성 증대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C3203A-C77E-B806-C222-849744EB44F3}"/>
              </a:ext>
            </a:extLst>
          </p:cNvPr>
          <p:cNvSpPr txBox="1"/>
          <p:nvPr/>
        </p:nvSpPr>
        <p:spPr>
          <a:xfrm>
            <a:off x="5402959" y="2538635"/>
            <a:ext cx="1398780" cy="7736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지정학적</a:t>
            </a:r>
            <a:endParaRPr lang="en-US" altLang="ko-KR" sz="2400" spc="-3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갈등의 심화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048BBD-E530-0FF2-DF7C-A00886A3FC01}"/>
              </a:ext>
            </a:extLst>
          </p:cNvPr>
          <p:cNvSpPr txBox="1"/>
          <p:nvPr/>
        </p:nvSpPr>
        <p:spPr>
          <a:xfrm>
            <a:off x="8883464" y="2538635"/>
            <a:ext cx="1729320" cy="7736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경제 안보 환경</a:t>
            </a:r>
            <a:endParaRPr lang="en-US" altLang="ko-KR" sz="2400" spc="-3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악화</a:t>
            </a:r>
          </a:p>
        </p:txBody>
      </p:sp>
      <p:grpSp>
        <p:nvGrpSpPr>
          <p:cNvPr id="89" name="그룹 88">
            <a:extLst>
              <a:ext uri="{FF2B5EF4-FFF2-40B4-BE49-F238E27FC236}">
                <a16:creationId xmlns:a16="http://schemas.microsoft.com/office/drawing/2014/main" id="{F9B46E12-A5C4-DE90-676B-83B1EF8CD66B}"/>
              </a:ext>
            </a:extLst>
          </p:cNvPr>
          <p:cNvGrpSpPr/>
          <p:nvPr/>
        </p:nvGrpSpPr>
        <p:grpSpPr>
          <a:xfrm>
            <a:off x="1765994" y="5265443"/>
            <a:ext cx="8660013" cy="1190632"/>
            <a:chOff x="1765994" y="5265443"/>
            <a:chExt cx="8660013" cy="1190632"/>
          </a:xfrm>
        </p:grpSpPr>
        <p:sp>
          <p:nvSpPr>
            <p:cNvPr id="50" name="사각형: 둥근 모서리 49">
              <a:extLst>
                <a:ext uri="{FF2B5EF4-FFF2-40B4-BE49-F238E27FC236}">
                  <a16:creationId xmlns:a16="http://schemas.microsoft.com/office/drawing/2014/main" id="{9B5A950F-48D7-A032-0136-557ABD9AA3F6}"/>
                </a:ext>
              </a:extLst>
            </p:cNvPr>
            <p:cNvSpPr/>
            <p:nvPr/>
          </p:nvSpPr>
          <p:spPr>
            <a:xfrm rot="16200000">
              <a:off x="3634118" y="3397319"/>
              <a:ext cx="1190632" cy="4926880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사각형: 둥근 모서리 80">
              <a:extLst>
                <a:ext uri="{FF2B5EF4-FFF2-40B4-BE49-F238E27FC236}">
                  <a16:creationId xmlns:a16="http://schemas.microsoft.com/office/drawing/2014/main" id="{96046FBB-2F3C-9F8A-FC4D-6044A4B8CF68}"/>
                </a:ext>
              </a:extLst>
            </p:cNvPr>
            <p:cNvSpPr/>
            <p:nvPr/>
          </p:nvSpPr>
          <p:spPr>
            <a:xfrm rot="16200000">
              <a:off x="7367251" y="3397319"/>
              <a:ext cx="1190632" cy="4926880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9" name="타원 168">
              <a:extLst>
                <a:ext uri="{FF2B5EF4-FFF2-40B4-BE49-F238E27FC236}">
                  <a16:creationId xmlns:a16="http://schemas.microsoft.com/office/drawing/2014/main" id="{6BB8BA3D-EACA-01EA-2A8F-1B36FFE02C8C}"/>
                </a:ext>
              </a:extLst>
            </p:cNvPr>
            <p:cNvSpPr/>
            <p:nvPr/>
          </p:nvSpPr>
          <p:spPr>
            <a:xfrm>
              <a:off x="5556253" y="5319562"/>
              <a:ext cx="1082391" cy="1082391"/>
            </a:xfrm>
            <a:prstGeom prst="ellipse">
              <a:avLst/>
            </a:prstGeom>
            <a:noFill/>
            <a:ln w="3175">
              <a:solidFill>
                <a:schemeClr val="bg1">
                  <a:alpha val="78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CFB4F7C5-8534-365F-7CA7-9DD2021A5151}"/>
                </a:ext>
              </a:extLst>
            </p:cNvPr>
            <p:cNvSpPr txBox="1"/>
            <p:nvPr/>
          </p:nvSpPr>
          <p:spPr>
            <a:xfrm>
              <a:off x="5863378" y="5646436"/>
              <a:ext cx="468141" cy="4286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8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VS</a:t>
              </a:r>
              <a:endParaRPr lang="ko-KR" altLang="en-US" sz="28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175" name="그룹 174">
              <a:extLst>
                <a:ext uri="{FF2B5EF4-FFF2-40B4-BE49-F238E27FC236}">
                  <a16:creationId xmlns:a16="http://schemas.microsoft.com/office/drawing/2014/main" id="{33187EE0-FD71-8E60-18D8-52A3D230F809}"/>
                </a:ext>
              </a:extLst>
            </p:cNvPr>
            <p:cNvGrpSpPr/>
            <p:nvPr/>
          </p:nvGrpSpPr>
          <p:grpSpPr>
            <a:xfrm>
              <a:off x="7073416" y="5432759"/>
              <a:ext cx="2845048" cy="856002"/>
              <a:chOff x="7277334" y="5526718"/>
              <a:chExt cx="2845048" cy="856002"/>
            </a:xfrm>
          </p:grpSpPr>
          <p:grpSp>
            <p:nvGrpSpPr>
              <p:cNvPr id="121" name="그룹 120">
                <a:extLst>
                  <a:ext uri="{FF2B5EF4-FFF2-40B4-BE49-F238E27FC236}">
                    <a16:creationId xmlns:a16="http://schemas.microsoft.com/office/drawing/2014/main" id="{481B51F4-7A75-6324-A06B-4E74FC30C7BC}"/>
                  </a:ext>
                </a:extLst>
              </p:cNvPr>
              <p:cNvGrpSpPr/>
              <p:nvPr/>
            </p:nvGrpSpPr>
            <p:grpSpPr>
              <a:xfrm>
                <a:off x="7277334" y="5588458"/>
                <a:ext cx="444203" cy="751573"/>
                <a:chOff x="7258284" y="5607465"/>
                <a:chExt cx="444203" cy="751573"/>
              </a:xfrm>
            </p:grpSpPr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D782903E-1AB0-DBA6-59C9-FD492E6A6C41}"/>
                    </a:ext>
                  </a:extLst>
                </p:cNvPr>
                <p:cNvSpPr txBox="1"/>
                <p:nvPr/>
              </p:nvSpPr>
              <p:spPr>
                <a:xfrm>
                  <a:off x="7303093" y="6114099"/>
                  <a:ext cx="354585" cy="2449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1600" spc="-30" dirty="0">
                      <a:solidFill>
                        <a:schemeClr val="bg1"/>
                      </a:solidFill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북한</a:t>
                  </a:r>
                </a:p>
              </p:txBody>
            </p:sp>
            <p:pic>
              <p:nvPicPr>
                <p:cNvPr id="60" name="그림 59" descr="상징, 원, 로고, 그래픽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id="{1DDCD612-B6EB-CB8D-71F4-5BD4A6EAE46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58284" y="5607465"/>
                  <a:ext cx="444203" cy="444203"/>
                </a:xfrm>
                <a:prstGeom prst="rect">
                  <a:avLst/>
                </a:prstGeom>
              </p:spPr>
            </p:pic>
          </p:grpSp>
          <p:grpSp>
            <p:nvGrpSpPr>
              <p:cNvPr id="120" name="그룹 119">
                <a:extLst>
                  <a:ext uri="{FF2B5EF4-FFF2-40B4-BE49-F238E27FC236}">
                    <a16:creationId xmlns:a16="http://schemas.microsoft.com/office/drawing/2014/main" id="{7216F13D-A177-E638-27B0-FE8346729240}"/>
                  </a:ext>
                </a:extLst>
              </p:cNvPr>
              <p:cNvGrpSpPr/>
              <p:nvPr/>
            </p:nvGrpSpPr>
            <p:grpSpPr>
              <a:xfrm>
                <a:off x="8432157" y="5588458"/>
                <a:ext cx="447728" cy="751573"/>
                <a:chOff x="8304360" y="5607465"/>
                <a:chExt cx="447728" cy="751573"/>
              </a:xfrm>
            </p:grpSpPr>
            <p:pic>
              <p:nvPicPr>
                <p:cNvPr id="64" name="그림 63" descr="원, 상징, 별, 천문학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id="{E80DF7DA-9ACD-7229-F801-6D17728045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04360" y="5607465"/>
                  <a:ext cx="447728" cy="444202"/>
                </a:xfrm>
                <a:prstGeom prst="rect">
                  <a:avLst/>
                </a:prstGeom>
              </p:spPr>
            </p:pic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5CFF37A4-6449-3FA4-CF1B-6AF2997D59F9}"/>
                    </a:ext>
                  </a:extLst>
                </p:cNvPr>
                <p:cNvSpPr txBox="1"/>
                <p:nvPr/>
              </p:nvSpPr>
              <p:spPr>
                <a:xfrm>
                  <a:off x="8350932" y="6114099"/>
                  <a:ext cx="354584" cy="2449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1600" spc="-30" dirty="0">
                      <a:solidFill>
                        <a:schemeClr val="bg1"/>
                      </a:solidFill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rPr>
                    <a:t>중국</a:t>
                  </a:r>
                </a:p>
              </p:txBody>
            </p:sp>
          </p:grpSp>
          <p:grpSp>
            <p:nvGrpSpPr>
              <p:cNvPr id="119" name="그룹 118">
                <a:extLst>
                  <a:ext uri="{FF2B5EF4-FFF2-40B4-BE49-F238E27FC236}">
                    <a16:creationId xmlns:a16="http://schemas.microsoft.com/office/drawing/2014/main" id="{1A147A33-3EC1-DC83-3D15-66068ACA6356}"/>
                  </a:ext>
                </a:extLst>
              </p:cNvPr>
              <p:cNvGrpSpPr/>
              <p:nvPr/>
            </p:nvGrpSpPr>
            <p:grpSpPr>
              <a:xfrm>
                <a:off x="9590506" y="5588458"/>
                <a:ext cx="531876" cy="751573"/>
                <a:chOff x="9609556" y="5607465"/>
                <a:chExt cx="531876" cy="751573"/>
              </a:xfrm>
            </p:grpSpPr>
            <p:pic>
              <p:nvPicPr>
                <p:cNvPr id="56" name="그림 55" descr="원, 다채로움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id="{037419C0-B91A-2404-0E82-67915D18D94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51630" y="5607465"/>
                  <a:ext cx="447728" cy="444203"/>
                </a:xfrm>
                <a:prstGeom prst="rect">
                  <a:avLst/>
                </a:prstGeom>
              </p:spPr>
            </p:pic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41D46F53-AE1D-B52E-9226-C61021CBE504}"/>
                    </a:ext>
                  </a:extLst>
                </p:cNvPr>
                <p:cNvSpPr txBox="1"/>
                <p:nvPr/>
              </p:nvSpPr>
              <p:spPr>
                <a:xfrm>
                  <a:off x="9609556" y="6114099"/>
                  <a:ext cx="531876" cy="2449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1600" spc="-30" dirty="0">
                      <a:solidFill>
                        <a:schemeClr val="bg1"/>
                      </a:solidFill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rPr>
                    <a:t>러시아</a:t>
                  </a:r>
                </a:p>
              </p:txBody>
            </p:sp>
          </p:grpSp>
          <p:grpSp>
            <p:nvGrpSpPr>
              <p:cNvPr id="105" name="그룹 104">
                <a:extLst>
                  <a:ext uri="{FF2B5EF4-FFF2-40B4-BE49-F238E27FC236}">
                    <a16:creationId xmlns:a16="http://schemas.microsoft.com/office/drawing/2014/main" id="{4C4F5705-2541-87B4-824C-732D96232A37}"/>
                  </a:ext>
                </a:extLst>
              </p:cNvPr>
              <p:cNvGrpSpPr/>
              <p:nvPr/>
            </p:nvGrpSpPr>
            <p:grpSpPr>
              <a:xfrm>
                <a:off x="7957105" y="5526718"/>
                <a:ext cx="239484" cy="856002"/>
                <a:chOff x="8971545" y="5523744"/>
                <a:chExt cx="239484" cy="856002"/>
              </a:xfrm>
            </p:grpSpPr>
            <p:cxnSp>
              <p:nvCxnSpPr>
                <p:cNvPr id="106" name="직선 연결선 105">
                  <a:extLst>
                    <a:ext uri="{FF2B5EF4-FFF2-40B4-BE49-F238E27FC236}">
                      <a16:creationId xmlns:a16="http://schemas.microsoft.com/office/drawing/2014/main" id="{3BE12A63-4F44-8BAC-2C37-618DE5F316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1287" y="5523744"/>
                  <a:ext cx="0" cy="856002"/>
                </a:xfrm>
                <a:prstGeom prst="line">
                  <a:avLst/>
                </a:prstGeom>
                <a:ln w="3175">
                  <a:solidFill>
                    <a:srgbClr val="823000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07" name="그룹 106">
                  <a:extLst>
                    <a:ext uri="{FF2B5EF4-FFF2-40B4-BE49-F238E27FC236}">
                      <a16:creationId xmlns:a16="http://schemas.microsoft.com/office/drawing/2014/main" id="{BC68A9CD-3B52-DEB6-A47E-F4232449B6E7}"/>
                    </a:ext>
                  </a:extLst>
                </p:cNvPr>
                <p:cNvGrpSpPr/>
                <p:nvPr/>
              </p:nvGrpSpPr>
              <p:grpSpPr>
                <a:xfrm>
                  <a:off x="8971545" y="5832003"/>
                  <a:ext cx="239484" cy="239484"/>
                  <a:chOff x="8705577" y="4488172"/>
                  <a:chExt cx="318752" cy="318752"/>
                </a:xfrm>
              </p:grpSpPr>
              <p:sp>
                <p:nvSpPr>
                  <p:cNvPr id="108" name="타원 107">
                    <a:extLst>
                      <a:ext uri="{FF2B5EF4-FFF2-40B4-BE49-F238E27FC236}">
                        <a16:creationId xmlns:a16="http://schemas.microsoft.com/office/drawing/2014/main" id="{34AB0FD7-771D-E050-94DB-4B99D265BE42}"/>
                      </a:ext>
                    </a:extLst>
                  </p:cNvPr>
                  <p:cNvSpPr/>
                  <p:nvPr/>
                </p:nvSpPr>
                <p:spPr>
                  <a:xfrm>
                    <a:off x="8705577" y="4488172"/>
                    <a:ext cx="318752" cy="318752"/>
                  </a:xfrm>
                  <a:prstGeom prst="ellipse">
                    <a:avLst/>
                  </a:prstGeom>
                  <a:solidFill>
                    <a:srgbClr val="D16B5C"/>
                  </a:solidFill>
                  <a:ln w="3175">
                    <a:noFill/>
                    <a:prstDash val="dash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09" name="그룹 108">
                    <a:extLst>
                      <a:ext uri="{FF2B5EF4-FFF2-40B4-BE49-F238E27FC236}">
                        <a16:creationId xmlns:a16="http://schemas.microsoft.com/office/drawing/2014/main" id="{45FD8E59-9120-6CBD-EA6B-BAA6205E8CF2}"/>
                      </a:ext>
                    </a:extLst>
                  </p:cNvPr>
                  <p:cNvGrpSpPr/>
                  <p:nvPr/>
                </p:nvGrpSpPr>
                <p:grpSpPr>
                  <a:xfrm>
                    <a:off x="8780297" y="4562893"/>
                    <a:ext cx="169312" cy="169311"/>
                    <a:chOff x="9949543" y="4386943"/>
                    <a:chExt cx="304800" cy="304800"/>
                  </a:xfrm>
                </p:grpSpPr>
                <p:cxnSp>
                  <p:nvCxnSpPr>
                    <p:cNvPr id="110" name="직선 연결선 109">
                      <a:extLst>
                        <a:ext uri="{FF2B5EF4-FFF2-40B4-BE49-F238E27FC236}">
                          <a16:creationId xmlns:a16="http://schemas.microsoft.com/office/drawing/2014/main" id="{098AD9ED-2A20-2700-4F45-54A68F51DE5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101943" y="4386943"/>
                      <a:ext cx="0" cy="304800"/>
                    </a:xfrm>
                    <a:prstGeom prst="line">
                      <a:avLst/>
                    </a:prstGeom>
                    <a:ln w="19050" cap="rnd">
                      <a:solidFill>
                        <a:srgbClr val="823000"/>
                      </a:solidFill>
                      <a:round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1" name="직선 연결선 110">
                      <a:extLst>
                        <a:ext uri="{FF2B5EF4-FFF2-40B4-BE49-F238E27FC236}">
                          <a16:creationId xmlns:a16="http://schemas.microsoft.com/office/drawing/2014/main" id="{C46C59B7-E585-CD2C-89C9-B15DDEF932E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6200000">
                      <a:off x="10101943" y="4386943"/>
                      <a:ext cx="0" cy="304800"/>
                    </a:xfrm>
                    <a:prstGeom prst="line">
                      <a:avLst/>
                    </a:prstGeom>
                    <a:ln w="19050" cap="rnd">
                      <a:solidFill>
                        <a:srgbClr val="823000"/>
                      </a:solidFill>
                      <a:round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112" name="그룹 111">
                <a:extLst>
                  <a:ext uri="{FF2B5EF4-FFF2-40B4-BE49-F238E27FC236}">
                    <a16:creationId xmlns:a16="http://schemas.microsoft.com/office/drawing/2014/main" id="{0A00E4B5-BA7B-D440-033B-39CD1CFF3528}"/>
                  </a:ext>
                </a:extLst>
              </p:cNvPr>
              <p:cNvGrpSpPr/>
              <p:nvPr/>
            </p:nvGrpSpPr>
            <p:grpSpPr>
              <a:xfrm>
                <a:off x="9115453" y="5526718"/>
                <a:ext cx="239484" cy="856002"/>
                <a:chOff x="8971545" y="5523744"/>
                <a:chExt cx="239484" cy="856002"/>
              </a:xfrm>
            </p:grpSpPr>
            <p:cxnSp>
              <p:nvCxnSpPr>
                <p:cNvPr id="113" name="직선 연결선 112">
                  <a:extLst>
                    <a:ext uri="{FF2B5EF4-FFF2-40B4-BE49-F238E27FC236}">
                      <a16:creationId xmlns:a16="http://schemas.microsoft.com/office/drawing/2014/main" id="{CE683A02-9213-E902-B6F7-E695315104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1287" y="5523744"/>
                  <a:ext cx="0" cy="856002"/>
                </a:xfrm>
                <a:prstGeom prst="line">
                  <a:avLst/>
                </a:prstGeom>
                <a:ln w="3175">
                  <a:solidFill>
                    <a:srgbClr val="823000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4" name="그룹 113">
                  <a:extLst>
                    <a:ext uri="{FF2B5EF4-FFF2-40B4-BE49-F238E27FC236}">
                      <a16:creationId xmlns:a16="http://schemas.microsoft.com/office/drawing/2014/main" id="{E61D849D-8CAF-6D99-B2F7-3B1B505ABDCB}"/>
                    </a:ext>
                  </a:extLst>
                </p:cNvPr>
                <p:cNvGrpSpPr/>
                <p:nvPr/>
              </p:nvGrpSpPr>
              <p:grpSpPr>
                <a:xfrm>
                  <a:off x="8971545" y="5832003"/>
                  <a:ext cx="239484" cy="239484"/>
                  <a:chOff x="8705577" y="4488172"/>
                  <a:chExt cx="318752" cy="318752"/>
                </a:xfrm>
              </p:grpSpPr>
              <p:sp>
                <p:nvSpPr>
                  <p:cNvPr id="115" name="타원 114">
                    <a:extLst>
                      <a:ext uri="{FF2B5EF4-FFF2-40B4-BE49-F238E27FC236}">
                        <a16:creationId xmlns:a16="http://schemas.microsoft.com/office/drawing/2014/main" id="{CE8B122B-CD5A-2B80-C336-3CDE3682615C}"/>
                      </a:ext>
                    </a:extLst>
                  </p:cNvPr>
                  <p:cNvSpPr/>
                  <p:nvPr/>
                </p:nvSpPr>
                <p:spPr>
                  <a:xfrm>
                    <a:off x="8705577" y="4488172"/>
                    <a:ext cx="318752" cy="318752"/>
                  </a:xfrm>
                  <a:prstGeom prst="ellipse">
                    <a:avLst/>
                  </a:prstGeom>
                  <a:solidFill>
                    <a:srgbClr val="D16B5C"/>
                  </a:solidFill>
                  <a:ln w="3175">
                    <a:noFill/>
                    <a:prstDash val="dash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16" name="그룹 115">
                    <a:extLst>
                      <a:ext uri="{FF2B5EF4-FFF2-40B4-BE49-F238E27FC236}">
                        <a16:creationId xmlns:a16="http://schemas.microsoft.com/office/drawing/2014/main" id="{CC025BE1-0DCC-1FB5-8FCF-4D2DFCE8EACA}"/>
                      </a:ext>
                    </a:extLst>
                  </p:cNvPr>
                  <p:cNvGrpSpPr/>
                  <p:nvPr/>
                </p:nvGrpSpPr>
                <p:grpSpPr>
                  <a:xfrm>
                    <a:off x="8780297" y="4562893"/>
                    <a:ext cx="169312" cy="169311"/>
                    <a:chOff x="9949543" y="4386943"/>
                    <a:chExt cx="304800" cy="304800"/>
                  </a:xfrm>
                </p:grpSpPr>
                <p:cxnSp>
                  <p:nvCxnSpPr>
                    <p:cNvPr id="117" name="직선 연결선 116">
                      <a:extLst>
                        <a:ext uri="{FF2B5EF4-FFF2-40B4-BE49-F238E27FC236}">
                          <a16:creationId xmlns:a16="http://schemas.microsoft.com/office/drawing/2014/main" id="{EAE454BE-05B1-6403-9B13-4E01789AD75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101943" y="4386943"/>
                      <a:ext cx="0" cy="304800"/>
                    </a:xfrm>
                    <a:prstGeom prst="line">
                      <a:avLst/>
                    </a:prstGeom>
                    <a:ln w="19050" cap="rnd">
                      <a:solidFill>
                        <a:srgbClr val="823000"/>
                      </a:solidFill>
                      <a:round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8" name="직선 연결선 117">
                      <a:extLst>
                        <a:ext uri="{FF2B5EF4-FFF2-40B4-BE49-F238E27FC236}">
                          <a16:creationId xmlns:a16="http://schemas.microsoft.com/office/drawing/2014/main" id="{1C394B23-6FD5-5CB5-E619-CCA17729D77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6200000">
                      <a:off x="10101943" y="4386943"/>
                      <a:ext cx="0" cy="304800"/>
                    </a:xfrm>
                    <a:prstGeom prst="line">
                      <a:avLst/>
                    </a:prstGeom>
                    <a:ln w="19050" cap="rnd">
                      <a:solidFill>
                        <a:srgbClr val="823000"/>
                      </a:solidFill>
                      <a:round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27" name="그룹 126">
              <a:extLst>
                <a:ext uri="{FF2B5EF4-FFF2-40B4-BE49-F238E27FC236}">
                  <a16:creationId xmlns:a16="http://schemas.microsoft.com/office/drawing/2014/main" id="{0EE6FA3A-A611-41A6-3ED8-7C61BD930498}"/>
                </a:ext>
              </a:extLst>
            </p:cNvPr>
            <p:cNvGrpSpPr/>
            <p:nvPr/>
          </p:nvGrpSpPr>
          <p:grpSpPr>
            <a:xfrm>
              <a:off x="2984220" y="5432757"/>
              <a:ext cx="239484" cy="856002"/>
              <a:chOff x="8971545" y="5523744"/>
              <a:chExt cx="239484" cy="856002"/>
            </a:xfrm>
          </p:grpSpPr>
          <p:cxnSp>
            <p:nvCxnSpPr>
              <p:cNvPr id="135" name="직선 연결선 134">
                <a:extLst>
                  <a:ext uri="{FF2B5EF4-FFF2-40B4-BE49-F238E27FC236}">
                    <a16:creationId xmlns:a16="http://schemas.microsoft.com/office/drawing/2014/main" id="{07B216E2-A32D-0584-74D7-1C50FCFD56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1287" y="5523744"/>
                <a:ext cx="0" cy="856002"/>
              </a:xfrm>
              <a:prstGeom prst="line">
                <a:avLst/>
              </a:prstGeom>
              <a:ln w="3175">
                <a:solidFill>
                  <a:srgbClr val="823000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6" name="그룹 135">
                <a:extLst>
                  <a:ext uri="{FF2B5EF4-FFF2-40B4-BE49-F238E27FC236}">
                    <a16:creationId xmlns:a16="http://schemas.microsoft.com/office/drawing/2014/main" id="{0F174C30-3716-45CA-140E-4FD4D109CD8E}"/>
                  </a:ext>
                </a:extLst>
              </p:cNvPr>
              <p:cNvGrpSpPr/>
              <p:nvPr/>
            </p:nvGrpSpPr>
            <p:grpSpPr>
              <a:xfrm>
                <a:off x="8971545" y="5832003"/>
                <a:ext cx="239484" cy="239484"/>
                <a:chOff x="8705577" y="4488172"/>
                <a:chExt cx="318752" cy="318752"/>
              </a:xfrm>
            </p:grpSpPr>
            <p:sp>
              <p:nvSpPr>
                <p:cNvPr id="137" name="타원 136">
                  <a:extLst>
                    <a:ext uri="{FF2B5EF4-FFF2-40B4-BE49-F238E27FC236}">
                      <a16:creationId xmlns:a16="http://schemas.microsoft.com/office/drawing/2014/main" id="{5B520FDE-77FF-05D7-D44C-0BE087793AA2}"/>
                    </a:ext>
                  </a:extLst>
                </p:cNvPr>
                <p:cNvSpPr/>
                <p:nvPr/>
              </p:nvSpPr>
              <p:spPr>
                <a:xfrm>
                  <a:off x="8705577" y="4488172"/>
                  <a:ext cx="318752" cy="318752"/>
                </a:xfrm>
                <a:prstGeom prst="ellipse">
                  <a:avLst/>
                </a:prstGeom>
                <a:solidFill>
                  <a:srgbClr val="D16B5C"/>
                </a:solidFill>
                <a:ln w="3175">
                  <a:noFill/>
                  <a:prstDash val="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138" name="그룹 137">
                  <a:extLst>
                    <a:ext uri="{FF2B5EF4-FFF2-40B4-BE49-F238E27FC236}">
                      <a16:creationId xmlns:a16="http://schemas.microsoft.com/office/drawing/2014/main" id="{2829DC26-F56C-6D41-010A-C74CDA0D2A99}"/>
                    </a:ext>
                  </a:extLst>
                </p:cNvPr>
                <p:cNvGrpSpPr/>
                <p:nvPr/>
              </p:nvGrpSpPr>
              <p:grpSpPr>
                <a:xfrm>
                  <a:off x="8780297" y="4562893"/>
                  <a:ext cx="169312" cy="169311"/>
                  <a:chOff x="9949543" y="4386943"/>
                  <a:chExt cx="304800" cy="304800"/>
                </a:xfrm>
              </p:grpSpPr>
              <p:cxnSp>
                <p:nvCxnSpPr>
                  <p:cNvPr id="139" name="직선 연결선 138">
                    <a:extLst>
                      <a:ext uri="{FF2B5EF4-FFF2-40B4-BE49-F238E27FC236}">
                        <a16:creationId xmlns:a16="http://schemas.microsoft.com/office/drawing/2014/main" id="{1EEB7884-126C-7E72-254C-9EED7225D6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101943" y="4386943"/>
                    <a:ext cx="0" cy="304800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직선 연결선 139">
                    <a:extLst>
                      <a:ext uri="{FF2B5EF4-FFF2-40B4-BE49-F238E27FC236}">
                        <a16:creationId xmlns:a16="http://schemas.microsoft.com/office/drawing/2014/main" id="{3EC681C4-E7A1-F042-D393-F5D1A41FF2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10101943" y="4386943"/>
                    <a:ext cx="0" cy="304800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53" name="그룹 152">
              <a:extLst>
                <a:ext uri="{FF2B5EF4-FFF2-40B4-BE49-F238E27FC236}">
                  <a16:creationId xmlns:a16="http://schemas.microsoft.com/office/drawing/2014/main" id="{275E6BD1-E518-CE65-D7D4-5D1C4A9DAFBA}"/>
                </a:ext>
              </a:extLst>
            </p:cNvPr>
            <p:cNvGrpSpPr/>
            <p:nvPr/>
          </p:nvGrpSpPr>
          <p:grpSpPr>
            <a:xfrm>
              <a:off x="3457860" y="5484972"/>
              <a:ext cx="440677" cy="751573"/>
              <a:chOff x="2438986" y="5588459"/>
              <a:chExt cx="440677" cy="751573"/>
            </a:xfrm>
          </p:grpSpPr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AD908F35-03B8-1D8B-16DF-1B17D2D9616E}"/>
                  </a:ext>
                </a:extLst>
              </p:cNvPr>
              <p:cNvSpPr txBox="1"/>
              <p:nvPr/>
            </p:nvSpPr>
            <p:spPr>
              <a:xfrm>
                <a:off x="2482032" y="6095093"/>
                <a:ext cx="354584" cy="2449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600" spc="-3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미국</a:t>
                </a:r>
              </a:p>
            </p:txBody>
          </p:sp>
          <p:pic>
            <p:nvPicPr>
              <p:cNvPr id="148" name="그림 147" descr="미국 국기, 국기의 날(미국), 상징, 원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id="{01E19BD8-1305-70D4-8607-ED22BFF107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8986" y="5588459"/>
                <a:ext cx="440677" cy="444203"/>
              </a:xfrm>
              <a:prstGeom prst="rect">
                <a:avLst/>
              </a:prstGeom>
            </p:spPr>
          </p:pic>
        </p:grpSp>
        <p:grpSp>
          <p:nvGrpSpPr>
            <p:cNvPr id="78" name="그룹 77">
              <a:extLst>
                <a:ext uri="{FF2B5EF4-FFF2-40B4-BE49-F238E27FC236}">
                  <a16:creationId xmlns:a16="http://schemas.microsoft.com/office/drawing/2014/main" id="{356274AB-747C-75B3-743D-18BC89663CA3}"/>
                </a:ext>
              </a:extLst>
            </p:cNvPr>
            <p:cNvGrpSpPr/>
            <p:nvPr/>
          </p:nvGrpSpPr>
          <p:grpSpPr>
            <a:xfrm>
              <a:off x="4649820" y="5481324"/>
              <a:ext cx="447728" cy="758869"/>
              <a:chOff x="3978628" y="5490851"/>
              <a:chExt cx="447728" cy="758869"/>
            </a:xfrm>
          </p:grpSpPr>
          <p:pic>
            <p:nvPicPr>
              <p:cNvPr id="149" name="그림 148" descr="원, 다채로움, 그래픽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id="{632BE038-D52E-E894-66A7-78E32A9A18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8628" y="5490851"/>
                <a:ext cx="447728" cy="444203"/>
              </a:xfrm>
              <a:prstGeom prst="rect">
                <a:avLst/>
              </a:prstGeom>
            </p:spPr>
          </p:pic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9EC4864E-B169-95B2-A719-74810000F320}"/>
                  </a:ext>
                </a:extLst>
              </p:cNvPr>
              <p:cNvSpPr txBox="1"/>
              <p:nvPr/>
            </p:nvSpPr>
            <p:spPr>
              <a:xfrm>
                <a:off x="4025200" y="6004781"/>
                <a:ext cx="354584" cy="2449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600" spc="-3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일본</a:t>
                </a:r>
              </a:p>
            </p:txBody>
          </p:sp>
        </p:grpSp>
        <p:grpSp>
          <p:nvGrpSpPr>
            <p:cNvPr id="71" name="그룹 70">
              <a:extLst>
                <a:ext uri="{FF2B5EF4-FFF2-40B4-BE49-F238E27FC236}">
                  <a16:creationId xmlns:a16="http://schemas.microsoft.com/office/drawing/2014/main" id="{4F2B3845-BB5F-E386-B2C7-42A367D13257}"/>
                </a:ext>
              </a:extLst>
            </p:cNvPr>
            <p:cNvGrpSpPr/>
            <p:nvPr/>
          </p:nvGrpSpPr>
          <p:grpSpPr>
            <a:xfrm>
              <a:off x="4132693" y="5432757"/>
              <a:ext cx="239484" cy="856002"/>
              <a:chOff x="8971545" y="5523744"/>
              <a:chExt cx="239484" cy="856002"/>
            </a:xfrm>
          </p:grpSpPr>
          <p:cxnSp>
            <p:nvCxnSpPr>
              <p:cNvPr id="72" name="직선 연결선 71">
                <a:extLst>
                  <a:ext uri="{FF2B5EF4-FFF2-40B4-BE49-F238E27FC236}">
                    <a16:creationId xmlns:a16="http://schemas.microsoft.com/office/drawing/2014/main" id="{FF5F17FB-147B-D24E-A03C-6449305753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1287" y="5523744"/>
                <a:ext cx="0" cy="856002"/>
              </a:xfrm>
              <a:prstGeom prst="line">
                <a:avLst/>
              </a:prstGeom>
              <a:ln w="3175">
                <a:solidFill>
                  <a:srgbClr val="823000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29135BBA-4A36-20EB-FED7-85788F965C20}"/>
                  </a:ext>
                </a:extLst>
              </p:cNvPr>
              <p:cNvGrpSpPr/>
              <p:nvPr/>
            </p:nvGrpSpPr>
            <p:grpSpPr>
              <a:xfrm>
                <a:off x="8971545" y="5832003"/>
                <a:ext cx="239484" cy="239484"/>
                <a:chOff x="8705577" y="4488172"/>
                <a:chExt cx="318752" cy="318752"/>
              </a:xfrm>
            </p:grpSpPr>
            <p:sp>
              <p:nvSpPr>
                <p:cNvPr id="74" name="타원 73">
                  <a:extLst>
                    <a:ext uri="{FF2B5EF4-FFF2-40B4-BE49-F238E27FC236}">
                      <a16:creationId xmlns:a16="http://schemas.microsoft.com/office/drawing/2014/main" id="{39D7B6E3-10CD-28E0-09A5-958605AD07D9}"/>
                    </a:ext>
                  </a:extLst>
                </p:cNvPr>
                <p:cNvSpPr/>
                <p:nvPr/>
              </p:nvSpPr>
              <p:spPr>
                <a:xfrm>
                  <a:off x="8705577" y="4488172"/>
                  <a:ext cx="318752" cy="318752"/>
                </a:xfrm>
                <a:prstGeom prst="ellipse">
                  <a:avLst/>
                </a:prstGeom>
                <a:solidFill>
                  <a:srgbClr val="D16B5C"/>
                </a:solidFill>
                <a:ln w="3175">
                  <a:noFill/>
                  <a:prstDash val="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75" name="그룹 74">
                  <a:extLst>
                    <a:ext uri="{FF2B5EF4-FFF2-40B4-BE49-F238E27FC236}">
                      <a16:creationId xmlns:a16="http://schemas.microsoft.com/office/drawing/2014/main" id="{68BF0CF6-E289-30DE-19EE-981F077EBC70}"/>
                    </a:ext>
                  </a:extLst>
                </p:cNvPr>
                <p:cNvGrpSpPr/>
                <p:nvPr/>
              </p:nvGrpSpPr>
              <p:grpSpPr>
                <a:xfrm>
                  <a:off x="8780297" y="4562893"/>
                  <a:ext cx="169312" cy="169311"/>
                  <a:chOff x="9949543" y="4386943"/>
                  <a:chExt cx="304800" cy="304800"/>
                </a:xfrm>
              </p:grpSpPr>
              <p:cxnSp>
                <p:nvCxnSpPr>
                  <p:cNvPr id="76" name="직선 연결선 75">
                    <a:extLst>
                      <a:ext uri="{FF2B5EF4-FFF2-40B4-BE49-F238E27FC236}">
                        <a16:creationId xmlns:a16="http://schemas.microsoft.com/office/drawing/2014/main" id="{1DF6DAED-A344-157A-5E74-09C7931F14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101943" y="4386943"/>
                    <a:ext cx="0" cy="304800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직선 연결선 76">
                    <a:extLst>
                      <a:ext uri="{FF2B5EF4-FFF2-40B4-BE49-F238E27FC236}">
                        <a16:creationId xmlns:a16="http://schemas.microsoft.com/office/drawing/2014/main" id="{97A28E3C-8B96-84C3-FA76-B8C0DED2EBD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10101943" y="4386943"/>
                    <a:ext cx="0" cy="304800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85" name="그룹 84">
              <a:extLst>
                <a:ext uri="{FF2B5EF4-FFF2-40B4-BE49-F238E27FC236}">
                  <a16:creationId xmlns:a16="http://schemas.microsoft.com/office/drawing/2014/main" id="{FBE421EA-F206-F753-2D1A-48805E25F4D9}"/>
                </a:ext>
              </a:extLst>
            </p:cNvPr>
            <p:cNvGrpSpPr/>
            <p:nvPr/>
          </p:nvGrpSpPr>
          <p:grpSpPr>
            <a:xfrm>
              <a:off x="2294574" y="5484971"/>
              <a:ext cx="444203" cy="751574"/>
              <a:chOff x="2778205" y="5498146"/>
              <a:chExt cx="444203" cy="751574"/>
            </a:xfrm>
          </p:grpSpPr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1F04055F-A9E8-7C40-ECB8-8BE4E829CCD5}"/>
                  </a:ext>
                </a:extLst>
              </p:cNvPr>
              <p:cNvSpPr txBox="1"/>
              <p:nvPr/>
            </p:nvSpPr>
            <p:spPr>
              <a:xfrm>
                <a:off x="2823014" y="6004781"/>
                <a:ext cx="354584" cy="2449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600" spc="-3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한국</a:t>
                </a:r>
                <a:endParaRPr lang="ko-KR" altLang="en-US" sz="16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  <p:pic>
            <p:nvPicPr>
              <p:cNvPr id="87" name="그림 86" descr="공, 원, 로고, 상징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id="{F8ED75FE-A02C-794B-CB8A-C71E002582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8205" y="5498146"/>
                <a:ext cx="444203" cy="444203"/>
              </a:xfrm>
              <a:prstGeom prst="rect">
                <a:avLst/>
              </a:prstGeom>
            </p:spPr>
          </p:pic>
        </p:grp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F5AEDBBB-15DF-58EC-FDC6-E88BD59DF7F4}"/>
              </a:ext>
            </a:extLst>
          </p:cNvPr>
          <p:cNvGrpSpPr/>
          <p:nvPr/>
        </p:nvGrpSpPr>
        <p:grpSpPr>
          <a:xfrm>
            <a:off x="893281" y="277053"/>
            <a:ext cx="4193456" cy="662496"/>
            <a:chOff x="902807" y="211966"/>
            <a:chExt cx="4193456" cy="66249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0099660-098F-915E-4150-94E18F9F65AC}"/>
                </a:ext>
              </a:extLst>
            </p:cNvPr>
            <p:cNvSpPr txBox="1"/>
            <p:nvPr/>
          </p:nvSpPr>
          <p:spPr>
            <a:xfrm>
              <a:off x="902807" y="415169"/>
              <a:ext cx="4193456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국제정세 및 한반도 주변 정세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F88F4D1-9E79-5ADE-2D8E-594114332CD3}"/>
                </a:ext>
              </a:extLst>
            </p:cNvPr>
            <p:cNvSpPr txBox="1"/>
            <p:nvPr/>
          </p:nvSpPr>
          <p:spPr>
            <a:xfrm>
              <a:off x="902807" y="211966"/>
              <a:ext cx="1716817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국제정세 및 통일환경의 변화</a:t>
              </a: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A1A63DDF-ED89-39DC-1548-D61155AFDD5F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25" name="그래픽 24">
              <a:extLst>
                <a:ext uri="{FF2B5EF4-FFF2-40B4-BE49-F238E27FC236}">
                  <a16:creationId xmlns:a16="http://schemas.microsoft.com/office/drawing/2014/main" id="{BB68B9E1-57D3-0F96-74BA-D606C7576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9" name="그래픽 10">
              <a:extLst>
                <a:ext uri="{FF2B5EF4-FFF2-40B4-BE49-F238E27FC236}">
                  <a16:creationId xmlns:a16="http://schemas.microsoft.com/office/drawing/2014/main" id="{19CA2949-E08B-EA23-7AF9-06F19B49C0CA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37DB272-10B9-7DD3-0713-00363790BCE9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914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3130</TotalTime>
  <Words>814</Words>
  <Application>Microsoft Office PowerPoint</Application>
  <PresentationFormat>와이드스크린</PresentationFormat>
  <Paragraphs>303</Paragraphs>
  <Slides>25</Slides>
  <Notes>17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6" baseType="lpstr">
      <vt:lpstr>에스코어 드림 6 Bold</vt:lpstr>
      <vt:lpstr>에스코어 드림 8 Heavy</vt:lpstr>
      <vt:lpstr>맑은 고딕</vt:lpstr>
      <vt:lpstr>Arial</vt:lpstr>
      <vt:lpstr>페이퍼로지 4 Regular</vt:lpstr>
      <vt:lpstr>페이퍼로지 6 SemiBold</vt:lpstr>
      <vt:lpstr>페이퍼로지 5 Medium</vt:lpstr>
      <vt:lpstr>페이퍼로지 8 ExtraBold</vt:lpstr>
      <vt:lpstr>페이퍼로지 7 Bold</vt:lpstr>
      <vt:lpstr>페이퍼로지 3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팀피피티</dc:creator>
  <cp:lastModifiedBy>P PPT</cp:lastModifiedBy>
  <cp:revision>103</cp:revision>
  <dcterms:created xsi:type="dcterms:W3CDTF">2025-04-26T02:56:22Z</dcterms:created>
  <dcterms:modified xsi:type="dcterms:W3CDTF">2025-05-14T02:28:32Z</dcterms:modified>
</cp:coreProperties>
</file>