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509" r:id="rId2"/>
    <p:sldId id="442" r:id="rId3"/>
    <p:sldId id="439" r:id="rId4"/>
    <p:sldId id="444" r:id="rId5"/>
    <p:sldId id="447" r:id="rId6"/>
    <p:sldId id="446" r:id="rId7"/>
    <p:sldId id="448" r:id="rId8"/>
    <p:sldId id="449" r:id="rId9"/>
    <p:sldId id="505" r:id="rId10"/>
    <p:sldId id="452" r:id="rId11"/>
    <p:sldId id="453" r:id="rId12"/>
    <p:sldId id="501" r:id="rId13"/>
    <p:sldId id="461" r:id="rId14"/>
    <p:sldId id="462" r:id="rId15"/>
    <p:sldId id="463" r:id="rId16"/>
    <p:sldId id="473" r:id="rId17"/>
    <p:sldId id="464" r:id="rId18"/>
    <p:sldId id="466" r:id="rId19"/>
    <p:sldId id="469" r:id="rId20"/>
    <p:sldId id="470" r:id="rId21"/>
    <p:sldId id="476" r:id="rId22"/>
    <p:sldId id="477" r:id="rId23"/>
    <p:sldId id="506" r:id="rId24"/>
    <p:sldId id="481" r:id="rId25"/>
    <p:sldId id="482" r:id="rId26"/>
    <p:sldId id="511" r:id="rId27"/>
    <p:sldId id="512" r:id="rId28"/>
    <p:sldId id="487" r:id="rId29"/>
    <p:sldId id="486" r:id="rId30"/>
    <p:sldId id="488" r:id="rId31"/>
    <p:sldId id="489" r:id="rId32"/>
    <p:sldId id="513" r:id="rId33"/>
    <p:sldId id="497" r:id="rId34"/>
    <p:sldId id="500" r:id="rId35"/>
    <p:sldId id="510" r:id="rId36"/>
  </p:sldIdLst>
  <p:sldSz cx="12192000" cy="6858000"/>
  <p:notesSz cx="6858000" cy="9144000"/>
  <p:embeddedFontLst>
    <p:embeddedFont>
      <p:font typeface="KoPub돋움체 Medium" panose="02020603020101020101" pitchFamily="18" charset="-127"/>
      <p:regular r:id="rId38"/>
    </p:embeddedFont>
    <p:embeddedFont>
      <p:font typeface="맑은 고딕" panose="020B0503020000020004" pitchFamily="50" charset="-127"/>
      <p:regular r:id="rId39"/>
      <p:bold r:id="rId40"/>
    </p:embeddedFont>
    <p:embeddedFont>
      <p:font typeface="에스코어 드림 6 Bold" panose="020B0703030302020204" pitchFamily="34" charset="-127"/>
      <p:bold r:id="rId41"/>
    </p:embeddedFont>
    <p:embeddedFont>
      <p:font typeface="에스코어 드림 8 Heavy" panose="020B0903030302020204" pitchFamily="34" charset="-127"/>
      <p:bold r:id="rId42"/>
    </p:embeddedFont>
    <p:embeddedFont>
      <p:font typeface="페이퍼로지 1 Thin" pitchFamily="2" charset="-127"/>
      <p:regular r:id="rId43"/>
    </p:embeddedFont>
    <p:embeddedFont>
      <p:font typeface="페이퍼로지 3 Light" pitchFamily="2" charset="-127"/>
      <p:regular r:id="rId44"/>
    </p:embeddedFont>
    <p:embeddedFont>
      <p:font typeface="페이퍼로지 4 Regular" pitchFamily="2" charset="-127"/>
      <p:regular r:id="rId45"/>
    </p:embeddedFont>
    <p:embeddedFont>
      <p:font typeface="페이퍼로지 5 Medium" pitchFamily="2" charset="-127"/>
      <p:regular r:id="rId46"/>
    </p:embeddedFont>
    <p:embeddedFont>
      <p:font typeface="페이퍼로지 6 SemiBold" pitchFamily="2" charset="-127"/>
      <p:bold r:id="rId47"/>
    </p:embeddedFont>
    <p:embeddedFont>
      <p:font typeface="페이퍼로지 7 Bold" pitchFamily="2" charset="-127"/>
      <p:bold r:id="rId4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orient="horz" pos="3725" userDrawn="1">
          <p15:clr>
            <a:srgbClr val="A4A3A4"/>
          </p15:clr>
        </p15:guide>
        <p15:guide id="9" orient="horz" pos="3974" userDrawn="1">
          <p15:clr>
            <a:srgbClr val="A4A3A4"/>
          </p15:clr>
        </p15:guide>
        <p15:guide id="11" orient="horz" pos="300" userDrawn="1">
          <p15:clr>
            <a:srgbClr val="A4A3A4"/>
          </p15:clr>
        </p15:guide>
        <p15:guide id="12" orient="horz" pos="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282154"/>
    <a:srgbClr val="CCCCE8"/>
    <a:srgbClr val="6569B3"/>
    <a:srgbClr val="494D94"/>
    <a:srgbClr val="000000"/>
    <a:srgbClr val="3C4D03"/>
    <a:srgbClr val="B3B3DC"/>
    <a:srgbClr val="8080C5"/>
    <a:srgbClr val="A2A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291" autoAdjust="0"/>
  </p:normalViewPr>
  <p:slideViewPr>
    <p:cSldViewPr snapToGrid="0" showGuides="1">
      <p:cViewPr>
        <p:scale>
          <a:sx n="100" d="100"/>
          <a:sy n="100" d="100"/>
        </p:scale>
        <p:origin x="2544" y="-30"/>
      </p:cViewPr>
      <p:guideLst>
        <p:guide orient="horz" pos="2160"/>
        <p:guide pos="3840"/>
        <p:guide pos="483"/>
        <p:guide pos="7197"/>
        <p:guide orient="horz" pos="482"/>
        <p:guide orient="horz" pos="3725"/>
        <p:guide orient="horz" pos="3974"/>
        <p:guide orient="horz" pos="300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28215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26B-43B3-A2B1-38E941DC2711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6B-43B3-A2B1-38E941DC2711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15.9</c:v>
                </c:pt>
                <c:pt idx="1">
                  <c:v>84.1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6B-43B3-A2B1-38E941DC2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4484-A3BA-4A6D-8C97-1430892CBCB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FDBCC-E71B-474E-BBF6-5C8A1A5B83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73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214F7-8EAA-D71E-B590-41B8B29A6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E6AC8B-0B13-14C0-BE41-F337A60470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FD11D00-7C60-1C62-C038-90C5244BE7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9E7B56-89CC-E397-B844-652921AE40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6602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A0D89-5A7F-6526-FCC2-A790413E3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3BEE660-CFB2-365E-F5E0-F51DB73A52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B44D6B5-5826-E7C5-165D-AD984E19E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21B5C-AC68-657F-BBEB-9983D1C1CA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5085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EF2E5-6507-C02E-BF73-4AAA4AFDD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FFBBEEB-810E-D5C0-07A9-A9EA637DD0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D4E59FE-A1E7-A339-B254-069B87BF8E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686BA1A-055F-5A11-BEA0-39B50581AE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769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A5F6C-5495-3F63-5B85-261AFB66C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B76F730-437A-A64E-0D5D-0CC943E1B1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C483B9-EBA8-A14B-FD42-B47D26E18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FE85BAF-6485-7328-953D-440D38CB0F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58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26284-A64F-35D4-D603-5FF1E9AED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5A27038-BE25-84DA-ECEB-D754028AE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D4681E3-5FA5-AF56-35F9-C87695749D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3CD8300-A4B8-40D4-2718-3A79B5114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8336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23E12-5786-6240-50C5-2D2B12F06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D52AC10-65DC-0541-3FC8-FA0B7FBD6F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A228F9F-A2D1-BFC4-2E4A-21F9072EB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B4600B-F330-2E91-4B34-F35916E475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3978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DF099-7A99-3095-2D6D-44F33F8FD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A3D4D0-5C8C-1217-CF58-2287D9D639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1E3FA6B-B69A-B291-CC1B-228BBA3D0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F337BF-0872-E7A0-775D-3517B8C90A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354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2D179-437B-24E6-6D9E-D26890FA7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903350A-7350-1998-133E-B232E69EBF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64B8E48-C4F1-45C7-F5E9-88BB8472C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0891858-E2CB-613E-C0D4-355FABDC6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2265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1DA39-0C7F-60C2-C81A-38871D6F8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46EC689-B1EC-9A6B-1A6B-29571BED4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A137336-66CA-60C1-9D57-5BAA7AA59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FE08529-D67F-B9E2-B79B-AEECD2560E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134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FFFA4-EAF6-B5C1-22D4-1BD8E566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1EBFB5B-9127-039C-F737-F78D999B88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117A2A1-0F3D-1A82-A189-2180F49818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21EDFF7-37BC-1E12-25E9-F56C85431E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4784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6A43E-F948-1DCA-9FDC-165904DCE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6FF1E03-C3EB-3CC8-AE6F-6DB42CAE10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A2F6E08-1872-6744-8BB3-0CF2078664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AC27CC1-2A70-AE0D-3756-FFF50C7957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10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0FF78-2D1C-21B7-9138-9420EDD17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0B25282-4F32-1B0E-EC2A-4DC05C179A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9701821-63D4-041F-0202-19F3CF30A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E598CE-C238-FDA9-E46D-3A24F6FC3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819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FBA07-7C8E-A9C4-F9B5-891757687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4AB7C49-D8C6-9E90-E54A-2A4E02261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F4F06B3-88A5-DD11-F1A7-604FE0D243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6254FAE-E1C4-B4DE-00FE-42621A445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677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39938-238A-49C4-5749-B4E9C9A10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140C426-1930-CB06-99DA-E4AD5013A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FB50624-F30C-3E28-43AC-9DFF07DFC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7F76BF7-D747-89D9-EE7D-824845503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5683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BF7BC-E219-448D-7230-E391F73F7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A7090A7-105E-B8A7-4986-E4F32996D6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D092F5-16CA-29B8-F62A-4373ABCAA8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DF2CE70-01E3-6E09-F5A7-BE4B12E0B7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56683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0F084-6B73-0E2D-DDC2-13B971967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812DDC2-AE90-FD70-A677-4A468E470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B32169E-5B79-D1EC-B585-2842A286E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51C4B23-1DCF-76EE-E255-6EF363AA9B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0441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ECDEE-FEC6-2FAF-3B4B-C8AFC8D82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922858D-FF61-9F90-8F6B-0F0861A656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3D75335-80AF-7F2A-E0E5-9831E87231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7FB3C68-0CEF-4F46-B7F6-74F6DF7E9D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7611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B73C9-8262-7761-49FD-EDB2D4350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B866592-72BD-2DBF-524F-38D8D6164E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8AEAE2A-CC74-6C79-F5D4-7143FB5F7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6A00A7-70B9-056F-54A2-0C4AF580B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10324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643BA-4010-6C4E-4861-E1A25659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65AEAEF-D756-D7BD-3F0D-E06119058D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6705CC9-D1DF-FDA9-67EB-E52B73E7F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C50CAC5-6C25-9F9F-5BA1-9F9437BB87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5786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E34C7-08CE-6FB0-D6A7-99E1CD332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987851B-ADCA-FB60-F540-EB8EED593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28851A4-A9D6-842B-E5B6-9DE52E149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86BEFF9-F8C5-666F-94D5-4D844AADEA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120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9715-F181-022E-C1AA-07A0E0076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865C9C2-D0EC-11E6-9AAF-9967C53A91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32CCA02-CAEF-5D3C-6BB5-A42B7698FE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6A8E150-8292-8A49-A99F-9390E0167F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45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56D41-AF79-644C-9EB5-EDCE84EB8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4D718F2-785F-7AE1-7557-1706C9D7C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86E1364-AFF5-4805-B21B-93C35919F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9456A29-BA7B-9A52-0B03-DB2C06EF0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566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AA352-02BB-A180-D8D2-5B915CD9C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267AA3B-73A2-2065-E130-F1C96E4522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46B6C2C-2BD3-1E15-C484-5376BBA9DE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54FECD-C4F5-5508-3301-5C37C4A0FC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51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DA017-74A8-C6B2-7C4F-5C0BBD478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F54FEEB-9317-A043-360F-378E58F35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DE83096-469A-B47E-4345-A626D7DF2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B7B6CE4-820F-5283-3587-C9EBA84B2C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073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63B2C-5409-F800-2153-4ED35A34D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AA25CD0-4EB5-EBE9-4ECD-F1289A6E89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7E32146-15D1-83D4-4BF1-BD1EBBBBE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705FEF-200A-6E56-3DAF-E26045500D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877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A60F7-2854-D314-3857-0E7843DB6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B93E3AF-04FD-E0CB-D6B0-1FF55620EC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5C8EC7C-6172-592E-5392-C1EE63AB35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EAAC489-EA24-EBDB-5568-6D50269215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6317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1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83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9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73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3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84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34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5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.png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.png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14.svg"/><Relationship Id="rId10" Type="http://schemas.openxmlformats.org/officeDocument/2006/relationships/image" Target="../media/image36.jpeg"/><Relationship Id="rId4" Type="http://schemas.openxmlformats.org/officeDocument/2006/relationships/image" Target="../media/image1.png"/><Relationship Id="rId9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8.pn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9.svg"/><Relationship Id="rId10" Type="http://schemas.openxmlformats.org/officeDocument/2006/relationships/image" Target="../media/image14.svg"/><Relationship Id="rId4" Type="http://schemas.openxmlformats.org/officeDocument/2006/relationships/image" Target="../media/image18.png"/><Relationship Id="rId9" Type="http://schemas.openxmlformats.org/officeDocument/2006/relationships/image" Target="../media/image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10" Type="http://schemas.openxmlformats.org/officeDocument/2006/relationships/image" Target="../media/image14.svg"/><Relationship Id="rId4" Type="http://schemas.openxmlformats.org/officeDocument/2006/relationships/image" Target="../media/image9.png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hyperlink" Target="https://www.youtube.com/watch?app=desktop&amp;v=v0V_Q5ViEo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4B5FC-B4E1-8F10-252A-59BDD959C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7">
            <a:extLst>
              <a:ext uri="{FF2B5EF4-FFF2-40B4-BE49-F238E27FC236}">
                <a16:creationId xmlns:a16="http://schemas.microsoft.com/office/drawing/2014/main" id="{1F30F415-1D43-DF8D-4D19-6DD84F83835E}"/>
              </a:ext>
            </a:extLst>
          </p:cNvPr>
          <p:cNvSpPr/>
          <p:nvPr/>
        </p:nvSpPr>
        <p:spPr>
          <a:xfrm rot="5400000">
            <a:off x="-51409" y="25065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4ECBBFA7-58CD-BCEC-2904-F82EDB4C2CE7}"/>
              </a:ext>
            </a:extLst>
          </p:cNvPr>
          <p:cNvGrpSpPr/>
          <p:nvPr/>
        </p:nvGrpSpPr>
        <p:grpSpPr>
          <a:xfrm rot="16200000">
            <a:off x="11405055" y="2631167"/>
            <a:ext cx="938409" cy="1652246"/>
            <a:chOff x="8918298" y="751567"/>
            <a:chExt cx="938409" cy="1652246"/>
          </a:xfrm>
        </p:grpSpPr>
        <p:sp>
          <p:nvSpPr>
            <p:cNvPr id="17" name="그래픽 10">
              <a:extLst>
                <a:ext uri="{FF2B5EF4-FFF2-40B4-BE49-F238E27FC236}">
                  <a16:creationId xmlns:a16="http://schemas.microsoft.com/office/drawing/2014/main" id="{202ABFA3-29B2-E9AE-D5F0-0F07113A7DBE}"/>
                </a:ext>
              </a:extLst>
            </p:cNvPr>
            <p:cNvSpPr/>
            <p:nvPr/>
          </p:nvSpPr>
          <p:spPr>
            <a:xfrm>
              <a:off x="8918298" y="146540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id="{690B10DC-819D-F95F-68E7-78BA6B677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18424" y="751567"/>
              <a:ext cx="938156" cy="938156"/>
            </a:xfrm>
            <a:prstGeom prst="rect">
              <a:avLst/>
            </a:prstGeom>
          </p:spPr>
        </p:pic>
      </p:grpSp>
      <p:sp>
        <p:nvSpPr>
          <p:cNvPr id="8" name="그래픽 40">
            <a:extLst>
              <a:ext uri="{FF2B5EF4-FFF2-40B4-BE49-F238E27FC236}">
                <a16:creationId xmlns:a16="http://schemas.microsoft.com/office/drawing/2014/main" id="{3A5984DB-8881-050C-AEBD-C7BF195B015C}"/>
              </a:ext>
            </a:extLst>
          </p:cNvPr>
          <p:cNvSpPr/>
          <p:nvPr/>
        </p:nvSpPr>
        <p:spPr>
          <a:xfrm rot="5400000">
            <a:off x="9273057" y="25065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76DCC0F-06D8-D55C-9045-DF27E76007DA}"/>
              </a:ext>
            </a:extLst>
          </p:cNvPr>
          <p:cNvGrpSpPr/>
          <p:nvPr/>
        </p:nvGrpSpPr>
        <p:grpSpPr>
          <a:xfrm rot="16200000">
            <a:off x="2073929" y="2612277"/>
            <a:ext cx="976190" cy="1652246"/>
            <a:chOff x="8927922" y="5732417"/>
            <a:chExt cx="976190" cy="1652246"/>
          </a:xfrm>
        </p:grpSpPr>
        <p:sp>
          <p:nvSpPr>
            <p:cNvPr id="11" name="그래픽 29">
              <a:extLst>
                <a:ext uri="{FF2B5EF4-FFF2-40B4-BE49-F238E27FC236}">
                  <a16:creationId xmlns:a16="http://schemas.microsoft.com/office/drawing/2014/main" id="{E3A385FF-E276-1E11-350D-1E21FF85BF0C}"/>
                </a:ext>
              </a:extLst>
            </p:cNvPr>
            <p:cNvSpPr/>
            <p:nvPr/>
          </p:nvSpPr>
          <p:spPr>
            <a:xfrm>
              <a:off x="8946813" y="644625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2E7BA877-9D0B-15FD-3532-8CDC6F1B0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27922" y="5732417"/>
              <a:ext cx="976190" cy="938156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B2E405EB-F0CB-0F0E-67F0-370574161D91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B01C9E-D17E-CF1E-C846-4CEE86278500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중학생을 위한 북한 이해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D37C9F-3821-A846-F090-AB09B50B6B9C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63BB2A-C000-7F38-3EC0-36415DF4B050}"/>
              </a:ext>
            </a:extLst>
          </p:cNvPr>
          <p:cNvSpPr/>
          <p:nvPr/>
        </p:nvSpPr>
        <p:spPr>
          <a:xfrm>
            <a:off x="3804703" y="2838404"/>
            <a:ext cx="4582595" cy="1181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cap="flat">
            <a:gradFill flip="none" rotWithShape="1">
              <a:gsLst>
                <a:gs pos="0">
                  <a:srgbClr val="B3B3DC"/>
                </a:gs>
                <a:gs pos="74000">
                  <a:srgbClr val="282154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6600" spc="-700" dirty="0">
              <a:solidFill>
                <a:srgbClr val="1A0A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</p:txBody>
      </p:sp>
      <p:pic>
        <p:nvPicPr>
          <p:cNvPr id="27" name="그래픽 26">
            <a:extLst>
              <a:ext uri="{FF2B5EF4-FFF2-40B4-BE49-F238E27FC236}">
                <a16:creationId xmlns:a16="http://schemas.microsoft.com/office/drawing/2014/main" id="{B1192077-128C-F10B-BE7B-228BBE91D2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A89E9F60-33AE-3BBC-1A7B-7A1D3A396638}"/>
              </a:ext>
            </a:extLst>
          </p:cNvPr>
          <p:cNvGrpSpPr/>
          <p:nvPr/>
        </p:nvGrpSpPr>
        <p:grpSpPr>
          <a:xfrm>
            <a:off x="4450195" y="2965237"/>
            <a:ext cx="3291611" cy="1015663"/>
            <a:chOff x="4570743" y="2965237"/>
            <a:chExt cx="3291611" cy="1015663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E367EF1E-76D9-38B1-EB70-3EE6FE2BE6AC}"/>
                </a:ext>
              </a:extLst>
            </p:cNvPr>
            <p:cNvSpPr/>
            <p:nvPr/>
          </p:nvSpPr>
          <p:spPr>
            <a:xfrm>
              <a:off x="7678204" y="3668474"/>
              <a:ext cx="184150" cy="184150"/>
            </a:xfrm>
            <a:prstGeom prst="ellipse">
              <a:avLst/>
            </a:prstGeom>
            <a:solidFill>
              <a:srgbClr val="282154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42611AA-1770-B05A-C249-4EFD72C4D043}"/>
                </a:ext>
              </a:extLst>
            </p:cNvPr>
            <p:cNvSpPr txBox="1"/>
            <p:nvPr/>
          </p:nvSpPr>
          <p:spPr>
            <a:xfrm>
              <a:off x="4570743" y="2965237"/>
              <a:ext cx="3050515" cy="10156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6600" spc="-7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북한 이해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108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8D647-0032-5B53-156A-C4609AF67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B9DD7DB-07C0-B023-A045-C03D42F8F8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CF1BE264-3B9D-7025-048E-F62E7E8AFA9F}"/>
              </a:ext>
            </a:extLst>
          </p:cNvPr>
          <p:cNvSpPr/>
          <p:nvPr/>
        </p:nvSpPr>
        <p:spPr>
          <a:xfrm>
            <a:off x="0" y="2401961"/>
            <a:ext cx="12192000" cy="352794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E4BDEA-172D-C5C5-0F5C-8DF210B4862F}"/>
              </a:ext>
            </a:extLst>
          </p:cNvPr>
          <p:cNvSpPr txBox="1"/>
          <p:nvPr/>
        </p:nvSpPr>
        <p:spPr>
          <a:xfrm>
            <a:off x="5266446" y="1438508"/>
            <a:ext cx="1659109" cy="5511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6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통치 이념</a:t>
            </a:r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638F3705-737A-3C03-3FE5-29A84BCEAEB3}"/>
              </a:ext>
            </a:extLst>
          </p:cNvPr>
          <p:cNvGrpSpPr/>
          <p:nvPr/>
        </p:nvGrpSpPr>
        <p:grpSpPr>
          <a:xfrm>
            <a:off x="771681" y="2831562"/>
            <a:ext cx="10648638" cy="2632380"/>
            <a:chOff x="781206" y="2778834"/>
            <a:chExt cx="10648638" cy="2632380"/>
          </a:xfrm>
        </p:grpSpPr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4790BC0A-212F-D0DB-E90E-85BAC3471DD9}"/>
                </a:ext>
              </a:extLst>
            </p:cNvPr>
            <p:cNvGrpSpPr/>
            <p:nvPr/>
          </p:nvGrpSpPr>
          <p:grpSpPr>
            <a:xfrm>
              <a:off x="781206" y="3429000"/>
              <a:ext cx="10648638" cy="1982214"/>
              <a:chOff x="781206" y="3338850"/>
              <a:chExt cx="10648638" cy="1982214"/>
            </a:xfrm>
          </p:grpSpPr>
          <p:grpSp>
            <p:nvGrpSpPr>
              <p:cNvPr id="50" name="그룹 49">
                <a:extLst>
                  <a:ext uri="{FF2B5EF4-FFF2-40B4-BE49-F238E27FC236}">
                    <a16:creationId xmlns:a16="http://schemas.microsoft.com/office/drawing/2014/main" id="{77AF726B-1579-6E2D-F14A-1F49A614C7C9}"/>
                  </a:ext>
                </a:extLst>
              </p:cNvPr>
              <p:cNvGrpSpPr/>
              <p:nvPr/>
            </p:nvGrpSpPr>
            <p:grpSpPr>
              <a:xfrm>
                <a:off x="4578551" y="3338850"/>
                <a:ext cx="3053946" cy="1982214"/>
                <a:chOff x="4574653" y="2874560"/>
                <a:chExt cx="3053946" cy="1982214"/>
              </a:xfrm>
            </p:grpSpPr>
            <p:sp>
              <p:nvSpPr>
                <p:cNvPr id="47" name="사각형: 둥근 모서리 46">
                  <a:extLst>
                    <a:ext uri="{FF2B5EF4-FFF2-40B4-BE49-F238E27FC236}">
                      <a16:creationId xmlns:a16="http://schemas.microsoft.com/office/drawing/2014/main" id="{38B331C4-01CB-C11C-6E5C-2517476A94CF}"/>
                    </a:ext>
                  </a:extLst>
                </p:cNvPr>
                <p:cNvSpPr/>
                <p:nvPr/>
              </p:nvSpPr>
              <p:spPr>
                <a:xfrm>
                  <a:off x="4574653" y="2874560"/>
                  <a:ext cx="3053946" cy="1982214"/>
                </a:xfrm>
                <a:prstGeom prst="roundRect">
                  <a:avLst>
                    <a:gd name="adj" fmla="val 9974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F350201B-35A7-F665-A8FA-61F78799BF28}"/>
                    </a:ext>
                  </a:extLst>
                </p:cNvPr>
                <p:cNvSpPr txBox="1"/>
                <p:nvPr/>
              </p:nvSpPr>
              <p:spPr>
                <a:xfrm>
                  <a:off x="5361039" y="3605404"/>
                  <a:ext cx="1481175" cy="52052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4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선군사상</a:t>
                  </a:r>
                </a:p>
              </p:txBody>
            </p:sp>
            <p:sp>
              <p:nvSpPr>
                <p:cNvPr id="49" name="사각형: 둥근 모서리 48">
                  <a:extLst>
                    <a:ext uri="{FF2B5EF4-FFF2-40B4-BE49-F238E27FC236}">
                      <a16:creationId xmlns:a16="http://schemas.microsoft.com/office/drawing/2014/main" id="{C22E7B3E-ED5B-BB1D-0A91-1495C12FBB59}"/>
                    </a:ext>
                  </a:extLst>
                </p:cNvPr>
                <p:cNvSpPr/>
                <p:nvPr/>
              </p:nvSpPr>
              <p:spPr>
                <a:xfrm>
                  <a:off x="4607116" y="2908594"/>
                  <a:ext cx="2989020" cy="1914146"/>
                </a:xfrm>
                <a:prstGeom prst="roundRect">
                  <a:avLst>
                    <a:gd name="adj" fmla="val 8604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grpSp>
            <p:nvGrpSpPr>
              <p:cNvPr id="51" name="그룹 50">
                <a:extLst>
                  <a:ext uri="{FF2B5EF4-FFF2-40B4-BE49-F238E27FC236}">
                    <a16:creationId xmlns:a16="http://schemas.microsoft.com/office/drawing/2014/main" id="{E1396BAC-B756-7E8E-C1EC-D1C853E92EF4}"/>
                  </a:ext>
                </a:extLst>
              </p:cNvPr>
              <p:cNvGrpSpPr/>
              <p:nvPr/>
            </p:nvGrpSpPr>
            <p:grpSpPr>
              <a:xfrm>
                <a:off x="8375898" y="3338850"/>
                <a:ext cx="3053946" cy="1982214"/>
                <a:chOff x="4574653" y="2874560"/>
                <a:chExt cx="3053946" cy="1982214"/>
              </a:xfrm>
            </p:grpSpPr>
            <p:sp>
              <p:nvSpPr>
                <p:cNvPr id="52" name="사각형: 둥근 모서리 51">
                  <a:extLst>
                    <a:ext uri="{FF2B5EF4-FFF2-40B4-BE49-F238E27FC236}">
                      <a16:creationId xmlns:a16="http://schemas.microsoft.com/office/drawing/2014/main" id="{BE411DB7-036D-DD03-C2DE-B19EA07BFD17}"/>
                    </a:ext>
                  </a:extLst>
                </p:cNvPr>
                <p:cNvSpPr/>
                <p:nvPr/>
              </p:nvSpPr>
              <p:spPr>
                <a:xfrm>
                  <a:off x="4574653" y="2874560"/>
                  <a:ext cx="3053946" cy="1982214"/>
                </a:xfrm>
                <a:prstGeom prst="roundRect">
                  <a:avLst>
                    <a:gd name="adj" fmla="val 9974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E1312A0B-EECD-87BD-B49C-EC9D00E8B8AE}"/>
                    </a:ext>
                  </a:extLst>
                </p:cNvPr>
                <p:cNvSpPr txBox="1"/>
                <p:nvPr/>
              </p:nvSpPr>
              <p:spPr>
                <a:xfrm>
                  <a:off x="4949068" y="3605404"/>
                  <a:ext cx="2305119" cy="52052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4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수령 중심주의</a:t>
                  </a:r>
                </a:p>
              </p:txBody>
            </p:sp>
            <p:sp>
              <p:nvSpPr>
                <p:cNvPr id="55" name="사각형: 둥근 모서리 54">
                  <a:extLst>
                    <a:ext uri="{FF2B5EF4-FFF2-40B4-BE49-F238E27FC236}">
                      <a16:creationId xmlns:a16="http://schemas.microsoft.com/office/drawing/2014/main" id="{7B940A28-71C2-7293-1D94-005B06AEFC16}"/>
                    </a:ext>
                  </a:extLst>
                </p:cNvPr>
                <p:cNvSpPr/>
                <p:nvPr/>
              </p:nvSpPr>
              <p:spPr>
                <a:xfrm>
                  <a:off x="4607116" y="2908594"/>
                  <a:ext cx="2989020" cy="1914146"/>
                </a:xfrm>
                <a:prstGeom prst="roundRect">
                  <a:avLst>
                    <a:gd name="adj" fmla="val 8604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grpSp>
            <p:nvGrpSpPr>
              <p:cNvPr id="56" name="그룹 55">
                <a:extLst>
                  <a:ext uri="{FF2B5EF4-FFF2-40B4-BE49-F238E27FC236}">
                    <a16:creationId xmlns:a16="http://schemas.microsoft.com/office/drawing/2014/main" id="{F5330D6E-03E1-0317-6FBD-F365E2039806}"/>
                  </a:ext>
                </a:extLst>
              </p:cNvPr>
              <p:cNvGrpSpPr/>
              <p:nvPr/>
            </p:nvGrpSpPr>
            <p:grpSpPr>
              <a:xfrm>
                <a:off x="781206" y="3338850"/>
                <a:ext cx="3053946" cy="1982214"/>
                <a:chOff x="4574653" y="2874560"/>
                <a:chExt cx="3053946" cy="1982214"/>
              </a:xfrm>
            </p:grpSpPr>
            <p:sp>
              <p:nvSpPr>
                <p:cNvPr id="57" name="사각형: 둥근 모서리 56">
                  <a:extLst>
                    <a:ext uri="{FF2B5EF4-FFF2-40B4-BE49-F238E27FC236}">
                      <a16:creationId xmlns:a16="http://schemas.microsoft.com/office/drawing/2014/main" id="{47BBB743-4DD7-2EC0-A513-628210C53848}"/>
                    </a:ext>
                  </a:extLst>
                </p:cNvPr>
                <p:cNvSpPr/>
                <p:nvPr/>
              </p:nvSpPr>
              <p:spPr>
                <a:xfrm>
                  <a:off x="4574653" y="2874560"/>
                  <a:ext cx="3053946" cy="1982214"/>
                </a:xfrm>
                <a:prstGeom prst="roundRect">
                  <a:avLst>
                    <a:gd name="adj" fmla="val 9974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AAE9CB43-02E0-9982-868B-40A3899DC999}"/>
                    </a:ext>
                  </a:extLst>
                </p:cNvPr>
                <p:cNvSpPr txBox="1"/>
                <p:nvPr/>
              </p:nvSpPr>
              <p:spPr>
                <a:xfrm>
                  <a:off x="5361040" y="3605404"/>
                  <a:ext cx="1481175" cy="52052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4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주체사상</a:t>
                  </a:r>
                </a:p>
              </p:txBody>
            </p:sp>
            <p:sp>
              <p:nvSpPr>
                <p:cNvPr id="59" name="사각형: 둥근 모서리 58">
                  <a:extLst>
                    <a:ext uri="{FF2B5EF4-FFF2-40B4-BE49-F238E27FC236}">
                      <a16:creationId xmlns:a16="http://schemas.microsoft.com/office/drawing/2014/main" id="{E407DB8E-2C2A-297C-046A-8DCB0C654798}"/>
                    </a:ext>
                  </a:extLst>
                </p:cNvPr>
                <p:cNvSpPr/>
                <p:nvPr/>
              </p:nvSpPr>
              <p:spPr>
                <a:xfrm>
                  <a:off x="4607116" y="2908594"/>
                  <a:ext cx="2989020" cy="1914146"/>
                </a:xfrm>
                <a:prstGeom prst="roundRect">
                  <a:avLst>
                    <a:gd name="adj" fmla="val 8604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grpSp>
            <p:nvGrpSpPr>
              <p:cNvPr id="69" name="그룹 68">
                <a:extLst>
                  <a:ext uri="{FF2B5EF4-FFF2-40B4-BE49-F238E27FC236}">
                    <a16:creationId xmlns:a16="http://schemas.microsoft.com/office/drawing/2014/main" id="{AD0A2846-A884-9696-2CE8-AD29BC43AED5}"/>
                  </a:ext>
                </a:extLst>
              </p:cNvPr>
              <p:cNvGrpSpPr/>
              <p:nvPr/>
            </p:nvGrpSpPr>
            <p:grpSpPr>
              <a:xfrm>
                <a:off x="3919729" y="4042835"/>
                <a:ext cx="574245" cy="574245"/>
                <a:chOff x="3896644" y="4034276"/>
                <a:chExt cx="574245" cy="574245"/>
              </a:xfrm>
            </p:grpSpPr>
            <p:sp>
              <p:nvSpPr>
                <p:cNvPr id="61" name="타원 60">
                  <a:extLst>
                    <a:ext uri="{FF2B5EF4-FFF2-40B4-BE49-F238E27FC236}">
                      <a16:creationId xmlns:a16="http://schemas.microsoft.com/office/drawing/2014/main" id="{072C54E0-0A5C-64C4-49FC-40ADC5869AFC}"/>
                    </a:ext>
                  </a:extLst>
                </p:cNvPr>
                <p:cNvSpPr/>
                <p:nvPr/>
              </p:nvSpPr>
              <p:spPr>
                <a:xfrm rot="2700000">
                  <a:off x="3896644" y="4034276"/>
                  <a:ext cx="574245" cy="574245"/>
                </a:xfrm>
                <a:prstGeom prst="ellipse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65" name="그룹 64">
                  <a:extLst>
                    <a:ext uri="{FF2B5EF4-FFF2-40B4-BE49-F238E27FC236}">
                      <a16:creationId xmlns:a16="http://schemas.microsoft.com/office/drawing/2014/main" id="{10CF6397-D448-7812-B511-AF8EC33C4876}"/>
                    </a:ext>
                  </a:extLst>
                </p:cNvPr>
                <p:cNvGrpSpPr/>
                <p:nvPr/>
              </p:nvGrpSpPr>
              <p:grpSpPr>
                <a:xfrm rot="5400000">
                  <a:off x="4043332" y="4180964"/>
                  <a:ext cx="280869" cy="280869"/>
                  <a:chOff x="5491879" y="2674361"/>
                  <a:chExt cx="2386034" cy="2386037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cxnSp>
                <p:nvCxnSpPr>
                  <p:cNvPr id="66" name="직선 연결선 65">
                    <a:extLst>
                      <a:ext uri="{FF2B5EF4-FFF2-40B4-BE49-F238E27FC236}">
                        <a16:creationId xmlns:a16="http://schemas.microsoft.com/office/drawing/2014/main" id="{9A9E6FAE-21E3-E2D5-E4DA-D367BB6F7C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84913" y="2674361"/>
                    <a:ext cx="0" cy="2386037"/>
                  </a:xfrm>
                  <a:prstGeom prst="line">
                    <a:avLst/>
                  </a:prstGeom>
                  <a:ln w="44450" cap="rnd">
                    <a:solidFill>
                      <a:schemeClr val="bg1"/>
                    </a:solidFill>
                    <a:round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직선 연결선 67">
                    <a:extLst>
                      <a:ext uri="{FF2B5EF4-FFF2-40B4-BE49-F238E27FC236}">
                        <a16:creationId xmlns:a16="http://schemas.microsoft.com/office/drawing/2014/main" id="{82A89717-A82B-D5B1-946A-7242EF1F73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6684896" y="2674388"/>
                    <a:ext cx="0" cy="2386034"/>
                  </a:xfrm>
                  <a:prstGeom prst="line">
                    <a:avLst/>
                  </a:prstGeom>
                  <a:ln w="44450" cap="rnd">
                    <a:solidFill>
                      <a:schemeClr val="bg1"/>
                    </a:solidFill>
                    <a:round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0" name="그룹 69">
                <a:extLst>
                  <a:ext uri="{FF2B5EF4-FFF2-40B4-BE49-F238E27FC236}">
                    <a16:creationId xmlns:a16="http://schemas.microsoft.com/office/drawing/2014/main" id="{4754C600-B184-5AAE-2A2C-A38397940DC8}"/>
                  </a:ext>
                </a:extLst>
              </p:cNvPr>
              <p:cNvGrpSpPr/>
              <p:nvPr/>
            </p:nvGrpSpPr>
            <p:grpSpPr>
              <a:xfrm>
                <a:off x="7717074" y="4042835"/>
                <a:ext cx="574245" cy="574245"/>
                <a:chOff x="3896644" y="4034276"/>
                <a:chExt cx="574245" cy="574245"/>
              </a:xfrm>
            </p:grpSpPr>
            <p:sp>
              <p:nvSpPr>
                <p:cNvPr id="71" name="타원 70">
                  <a:extLst>
                    <a:ext uri="{FF2B5EF4-FFF2-40B4-BE49-F238E27FC236}">
                      <a16:creationId xmlns:a16="http://schemas.microsoft.com/office/drawing/2014/main" id="{AE436C2E-E599-1677-4269-FA270816C833}"/>
                    </a:ext>
                  </a:extLst>
                </p:cNvPr>
                <p:cNvSpPr/>
                <p:nvPr/>
              </p:nvSpPr>
              <p:spPr>
                <a:xfrm rot="2700000">
                  <a:off x="3896644" y="4034276"/>
                  <a:ext cx="574245" cy="574245"/>
                </a:xfrm>
                <a:prstGeom prst="ellipse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76" name="그룹 75">
                  <a:extLst>
                    <a:ext uri="{FF2B5EF4-FFF2-40B4-BE49-F238E27FC236}">
                      <a16:creationId xmlns:a16="http://schemas.microsoft.com/office/drawing/2014/main" id="{638A0F24-AD72-5170-0F8D-CBC25B26F7F6}"/>
                    </a:ext>
                  </a:extLst>
                </p:cNvPr>
                <p:cNvGrpSpPr/>
                <p:nvPr/>
              </p:nvGrpSpPr>
              <p:grpSpPr>
                <a:xfrm rot="5400000">
                  <a:off x="4043332" y="4180964"/>
                  <a:ext cx="280869" cy="280869"/>
                  <a:chOff x="5491879" y="2674361"/>
                  <a:chExt cx="2386034" cy="2386037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cxnSp>
                <p:nvCxnSpPr>
                  <p:cNvPr id="77" name="직선 연결선 76">
                    <a:extLst>
                      <a:ext uri="{FF2B5EF4-FFF2-40B4-BE49-F238E27FC236}">
                        <a16:creationId xmlns:a16="http://schemas.microsoft.com/office/drawing/2014/main" id="{4EAAA70E-C9F9-E529-BE55-9C30A302B6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84913" y="2674361"/>
                    <a:ext cx="0" cy="2386037"/>
                  </a:xfrm>
                  <a:prstGeom prst="line">
                    <a:avLst/>
                  </a:prstGeom>
                  <a:ln w="44450" cap="rnd">
                    <a:solidFill>
                      <a:schemeClr val="bg1"/>
                    </a:solidFill>
                    <a:round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직선 연결선 77">
                    <a:extLst>
                      <a:ext uri="{FF2B5EF4-FFF2-40B4-BE49-F238E27FC236}">
                        <a16:creationId xmlns:a16="http://schemas.microsoft.com/office/drawing/2014/main" id="{32ECE833-915F-B1A6-FCCA-D14ED90208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6684896" y="2674392"/>
                    <a:ext cx="0" cy="2386034"/>
                  </a:xfrm>
                  <a:prstGeom prst="line">
                    <a:avLst/>
                  </a:prstGeom>
                  <a:ln w="44450" cap="rnd">
                    <a:solidFill>
                      <a:schemeClr val="bg1"/>
                    </a:solidFill>
                    <a:round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id="{3AC7E811-188E-979E-3777-FF65734F25FF}"/>
                </a:ext>
              </a:extLst>
            </p:cNvPr>
            <p:cNvGrpSpPr/>
            <p:nvPr/>
          </p:nvGrpSpPr>
          <p:grpSpPr>
            <a:xfrm>
              <a:off x="4445000" y="2778834"/>
              <a:ext cx="3365500" cy="402707"/>
              <a:chOff x="4445000" y="2615099"/>
              <a:chExt cx="3365500" cy="402707"/>
            </a:xfrm>
          </p:grpSpPr>
          <p:sp>
            <p:nvSpPr>
              <p:cNvPr id="86" name="사각형: 둥근 모서리 85">
                <a:extLst>
                  <a:ext uri="{FF2B5EF4-FFF2-40B4-BE49-F238E27FC236}">
                    <a16:creationId xmlns:a16="http://schemas.microsoft.com/office/drawing/2014/main" id="{916E1AB0-0863-F2BD-5BBA-B40C516402D4}"/>
                  </a:ext>
                </a:extLst>
              </p:cNvPr>
              <p:cNvSpPr/>
              <p:nvPr/>
            </p:nvSpPr>
            <p:spPr>
              <a:xfrm>
                <a:off x="4445000" y="2615099"/>
                <a:ext cx="3365500" cy="402707"/>
              </a:xfrm>
              <a:prstGeom prst="roundRect">
                <a:avLst>
                  <a:gd name="adj" fmla="val 5000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4CD60ACF-B14E-DCC7-888F-E7504E44D6D0}"/>
                  </a:ext>
                </a:extLst>
              </p:cNvPr>
              <p:cNvSpPr txBox="1"/>
              <p:nvPr/>
            </p:nvSpPr>
            <p:spPr>
              <a:xfrm>
                <a:off x="4957334" y="2617423"/>
                <a:ext cx="2374047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6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김일성</a:t>
                </a:r>
                <a:r>
                  <a:rPr lang="en-US" altLang="ko-KR" sz="26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-</a:t>
                </a:r>
                <a:r>
                  <a:rPr lang="ko-KR" altLang="en-US" sz="26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김정일주의</a:t>
                </a:r>
              </a:p>
            </p:txBody>
          </p:sp>
          <p:sp>
            <p:nvSpPr>
              <p:cNvPr id="96" name="타원 95">
                <a:extLst>
                  <a:ext uri="{FF2B5EF4-FFF2-40B4-BE49-F238E27FC236}">
                    <a16:creationId xmlns:a16="http://schemas.microsoft.com/office/drawing/2014/main" id="{EBD7D68D-4FB1-4FA0-689A-8D48D3E26DAC}"/>
                  </a:ext>
                </a:extLst>
              </p:cNvPr>
              <p:cNvSpPr/>
              <p:nvPr/>
            </p:nvSpPr>
            <p:spPr>
              <a:xfrm flipH="1" flipV="1">
                <a:off x="4643629" y="2793592"/>
                <a:ext cx="45720" cy="4572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타원 96">
                <a:extLst>
                  <a:ext uri="{FF2B5EF4-FFF2-40B4-BE49-F238E27FC236}">
                    <a16:creationId xmlns:a16="http://schemas.microsoft.com/office/drawing/2014/main" id="{175F2483-E99E-BA8C-66F5-BF20946CF3AA}"/>
                  </a:ext>
                </a:extLst>
              </p:cNvPr>
              <p:cNvSpPr/>
              <p:nvPr/>
            </p:nvSpPr>
            <p:spPr>
              <a:xfrm flipH="1" flipV="1">
                <a:off x="7566151" y="2793592"/>
                <a:ext cx="45720" cy="4572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F782F6F-0D00-5811-1A24-EAB66EDDB3D7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정치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A56503D-BAE5-E0B7-26CD-27B25FA7530C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9E33CE24-3523-67AC-A8AE-F04C94119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7" name="그래픽 10">
              <a:extLst>
                <a:ext uri="{FF2B5EF4-FFF2-40B4-BE49-F238E27FC236}">
                  <a16:creationId xmlns:a16="http://schemas.microsoft.com/office/drawing/2014/main" id="{98851136-9E47-D71C-AA67-14D5DF88E3BE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67222A-2C89-B2A8-4C97-B6609A3D6121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0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1CBA3-584D-224C-1AC2-802AF3EB5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DB90C8C5-CF76-458B-38B1-5304AD0C07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22" name="TextBox 221">
            <a:extLst>
              <a:ext uri="{FF2B5EF4-FFF2-40B4-BE49-F238E27FC236}">
                <a16:creationId xmlns:a16="http://schemas.microsoft.com/office/drawing/2014/main" id="{712A6123-E115-7AF1-911F-AC81A5C7C2C4}"/>
              </a:ext>
            </a:extLst>
          </p:cNvPr>
          <p:cNvSpPr txBox="1"/>
          <p:nvPr/>
        </p:nvSpPr>
        <p:spPr>
          <a:xfrm>
            <a:off x="5368786" y="1251482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통치 방식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77605B2-4924-1E06-BC2A-EEFDA5E154DA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정치</a:t>
            </a:r>
          </a:p>
        </p:txBody>
      </p:sp>
      <p:grpSp>
        <p:nvGrpSpPr>
          <p:cNvPr id="238" name="그룹 237">
            <a:extLst>
              <a:ext uri="{FF2B5EF4-FFF2-40B4-BE49-F238E27FC236}">
                <a16:creationId xmlns:a16="http://schemas.microsoft.com/office/drawing/2014/main" id="{54B2EA50-FF8D-B64B-7CF4-2F4AC155501B}"/>
              </a:ext>
            </a:extLst>
          </p:cNvPr>
          <p:cNvGrpSpPr/>
          <p:nvPr/>
        </p:nvGrpSpPr>
        <p:grpSpPr>
          <a:xfrm>
            <a:off x="770488" y="2288478"/>
            <a:ext cx="3053946" cy="3597392"/>
            <a:chOff x="929960" y="2107503"/>
            <a:chExt cx="3053946" cy="3597392"/>
          </a:xfrm>
        </p:grpSpPr>
        <p:sp>
          <p:nvSpPr>
            <p:cNvPr id="129" name="사각형: 둥근 모서리 128">
              <a:extLst>
                <a:ext uri="{FF2B5EF4-FFF2-40B4-BE49-F238E27FC236}">
                  <a16:creationId xmlns:a16="http://schemas.microsoft.com/office/drawing/2014/main" id="{E2DBF34E-9C57-DE0C-10E5-F309877719A6}"/>
                </a:ext>
              </a:extLst>
            </p:cNvPr>
            <p:cNvSpPr/>
            <p:nvPr/>
          </p:nvSpPr>
          <p:spPr>
            <a:xfrm>
              <a:off x="929960" y="2107504"/>
              <a:ext cx="3053946" cy="3597391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5" name="사각형: 둥근 위쪽 모서리 144">
              <a:extLst>
                <a:ext uri="{FF2B5EF4-FFF2-40B4-BE49-F238E27FC236}">
                  <a16:creationId xmlns:a16="http://schemas.microsoft.com/office/drawing/2014/main" id="{AC267B23-6EF4-0385-BF4A-BF27F116707E}"/>
                </a:ext>
              </a:extLst>
            </p:cNvPr>
            <p:cNvSpPr/>
            <p:nvPr/>
          </p:nvSpPr>
          <p:spPr>
            <a:xfrm>
              <a:off x="929960" y="2107503"/>
              <a:ext cx="3053946" cy="896471"/>
            </a:xfrm>
            <a:prstGeom prst="round2SameRect">
              <a:avLst>
                <a:gd name="adj1" fmla="val 23467"/>
                <a:gd name="adj2" fmla="val 0"/>
              </a:avLst>
            </a:prstGeom>
            <a:gradFill>
              <a:gsLst>
                <a:gs pos="0">
                  <a:srgbClr val="494D94"/>
                </a:gs>
                <a:gs pos="100000">
                  <a:srgbClr val="28215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pSp>
          <p:nvGrpSpPr>
            <p:cNvPr id="104" name="그룹 103">
              <a:extLst>
                <a:ext uri="{FF2B5EF4-FFF2-40B4-BE49-F238E27FC236}">
                  <a16:creationId xmlns:a16="http://schemas.microsoft.com/office/drawing/2014/main" id="{8C5192C5-F8D3-267B-1A38-457C32FFE401}"/>
                </a:ext>
              </a:extLst>
            </p:cNvPr>
            <p:cNvGrpSpPr/>
            <p:nvPr/>
          </p:nvGrpSpPr>
          <p:grpSpPr>
            <a:xfrm>
              <a:off x="1375218" y="3256854"/>
              <a:ext cx="2163430" cy="2191593"/>
              <a:chOff x="1381220" y="3227755"/>
              <a:chExt cx="2163430" cy="2191593"/>
            </a:xfrm>
          </p:grpSpPr>
          <p:grpSp>
            <p:nvGrpSpPr>
              <p:cNvPr id="165" name="그룹 164">
                <a:extLst>
                  <a:ext uri="{FF2B5EF4-FFF2-40B4-BE49-F238E27FC236}">
                    <a16:creationId xmlns:a16="http://schemas.microsoft.com/office/drawing/2014/main" id="{2E3C764C-3F23-2F50-8F1B-12E0F0426AE5}"/>
                  </a:ext>
                </a:extLst>
              </p:cNvPr>
              <p:cNvGrpSpPr/>
              <p:nvPr/>
            </p:nvGrpSpPr>
            <p:grpSpPr>
              <a:xfrm>
                <a:off x="1750216" y="3227755"/>
                <a:ext cx="1794434" cy="628511"/>
                <a:chOff x="1106639" y="3286125"/>
                <a:chExt cx="2627230" cy="628511"/>
              </a:xfrm>
            </p:grpSpPr>
            <p:sp>
              <p:nvSpPr>
                <p:cNvPr id="159" name="사각형: 둥근 모서리 158">
                  <a:extLst>
                    <a:ext uri="{FF2B5EF4-FFF2-40B4-BE49-F238E27FC236}">
                      <a16:creationId xmlns:a16="http://schemas.microsoft.com/office/drawing/2014/main" id="{E36F64E3-513D-0F2A-05E5-BA08C65CA06B}"/>
                    </a:ext>
                  </a:extLst>
                </p:cNvPr>
                <p:cNvSpPr/>
                <p:nvPr/>
              </p:nvSpPr>
              <p:spPr>
                <a:xfrm>
                  <a:off x="1106639" y="3286125"/>
                  <a:ext cx="2627230" cy="628511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ko-KR" altLang="en-US" spc="-10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162" name="TextBox 161">
                  <a:extLst>
                    <a:ext uri="{FF2B5EF4-FFF2-40B4-BE49-F238E27FC236}">
                      <a16:creationId xmlns:a16="http://schemas.microsoft.com/office/drawing/2014/main" id="{FD609D7A-4AA6-9E9F-07E7-977D4E893487}"/>
                    </a:ext>
                  </a:extLst>
                </p:cNvPr>
                <p:cNvSpPr txBox="1"/>
                <p:nvPr/>
              </p:nvSpPr>
              <p:spPr>
                <a:xfrm>
                  <a:off x="2162170" y="3416676"/>
                  <a:ext cx="516168" cy="36740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4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수령</a:t>
                  </a:r>
                  <a:endParaRPr lang="en-US" altLang="ko-KR" sz="24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grpSp>
            <p:nvGrpSpPr>
              <p:cNvPr id="166" name="그룹 165">
                <a:extLst>
                  <a:ext uri="{FF2B5EF4-FFF2-40B4-BE49-F238E27FC236}">
                    <a16:creationId xmlns:a16="http://schemas.microsoft.com/office/drawing/2014/main" id="{EB6AF355-549D-9C62-256D-CF16DE711EE4}"/>
                  </a:ext>
                </a:extLst>
              </p:cNvPr>
              <p:cNvGrpSpPr/>
              <p:nvPr/>
            </p:nvGrpSpPr>
            <p:grpSpPr>
              <a:xfrm>
                <a:off x="1750216" y="4009296"/>
                <a:ext cx="1794434" cy="628511"/>
                <a:chOff x="1095375" y="4067666"/>
                <a:chExt cx="2627230" cy="628511"/>
              </a:xfrm>
            </p:grpSpPr>
            <p:sp>
              <p:nvSpPr>
                <p:cNvPr id="160" name="사각형: 둥근 모서리 159">
                  <a:extLst>
                    <a:ext uri="{FF2B5EF4-FFF2-40B4-BE49-F238E27FC236}">
                      <a16:creationId xmlns:a16="http://schemas.microsoft.com/office/drawing/2014/main" id="{84CB5D3E-775D-0003-8620-450EBEDA42C4}"/>
                    </a:ext>
                  </a:extLst>
                </p:cNvPr>
                <p:cNvSpPr/>
                <p:nvPr/>
              </p:nvSpPr>
              <p:spPr>
                <a:xfrm>
                  <a:off x="1095375" y="4067666"/>
                  <a:ext cx="2627230" cy="628511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ko-KR" altLang="en-US" spc="-10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163" name="TextBox 162">
                  <a:extLst>
                    <a:ext uri="{FF2B5EF4-FFF2-40B4-BE49-F238E27FC236}">
                      <a16:creationId xmlns:a16="http://schemas.microsoft.com/office/drawing/2014/main" id="{C57787FA-ADB8-8889-BC0A-1B027B4C91EF}"/>
                    </a:ext>
                  </a:extLst>
                </p:cNvPr>
                <p:cNvSpPr txBox="1"/>
                <p:nvPr/>
              </p:nvSpPr>
              <p:spPr>
                <a:xfrm>
                  <a:off x="2279948" y="4198217"/>
                  <a:ext cx="258084" cy="36740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4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당</a:t>
                  </a:r>
                </a:p>
              </p:txBody>
            </p:sp>
          </p:grpSp>
          <p:grpSp>
            <p:nvGrpSpPr>
              <p:cNvPr id="167" name="그룹 166">
                <a:extLst>
                  <a:ext uri="{FF2B5EF4-FFF2-40B4-BE49-F238E27FC236}">
                    <a16:creationId xmlns:a16="http://schemas.microsoft.com/office/drawing/2014/main" id="{3D5D9CB3-0EE3-3E0A-7D8D-DB1FF55962DA}"/>
                  </a:ext>
                </a:extLst>
              </p:cNvPr>
              <p:cNvGrpSpPr/>
              <p:nvPr/>
            </p:nvGrpSpPr>
            <p:grpSpPr>
              <a:xfrm>
                <a:off x="1750216" y="4790837"/>
                <a:ext cx="1794434" cy="628511"/>
                <a:chOff x="1095375" y="4849207"/>
                <a:chExt cx="2627230" cy="628511"/>
              </a:xfrm>
            </p:grpSpPr>
            <p:sp>
              <p:nvSpPr>
                <p:cNvPr id="161" name="사각형: 둥근 모서리 160">
                  <a:extLst>
                    <a:ext uri="{FF2B5EF4-FFF2-40B4-BE49-F238E27FC236}">
                      <a16:creationId xmlns:a16="http://schemas.microsoft.com/office/drawing/2014/main" id="{1F720472-D8AA-0C52-8D21-AD1023779E0F}"/>
                    </a:ext>
                  </a:extLst>
                </p:cNvPr>
                <p:cNvSpPr/>
                <p:nvPr/>
              </p:nvSpPr>
              <p:spPr>
                <a:xfrm>
                  <a:off x="1095375" y="4849207"/>
                  <a:ext cx="2627230" cy="628511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ko-KR" altLang="en-US" spc="-10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164" name="TextBox 163">
                  <a:extLst>
                    <a:ext uri="{FF2B5EF4-FFF2-40B4-BE49-F238E27FC236}">
                      <a16:creationId xmlns:a16="http://schemas.microsoft.com/office/drawing/2014/main" id="{DB77CAFF-C220-00BE-F568-C0CFEDD01C03}"/>
                    </a:ext>
                  </a:extLst>
                </p:cNvPr>
                <p:cNvSpPr txBox="1"/>
                <p:nvPr/>
              </p:nvSpPr>
              <p:spPr>
                <a:xfrm>
                  <a:off x="1892823" y="4979758"/>
                  <a:ext cx="1032335" cy="36740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4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인민대중</a:t>
                  </a:r>
                </a:p>
              </p:txBody>
            </p:sp>
          </p:grpSp>
          <p:grpSp>
            <p:nvGrpSpPr>
              <p:cNvPr id="103" name="그룹 102">
                <a:extLst>
                  <a:ext uri="{FF2B5EF4-FFF2-40B4-BE49-F238E27FC236}">
                    <a16:creationId xmlns:a16="http://schemas.microsoft.com/office/drawing/2014/main" id="{F79C910B-AD3B-EF45-99AF-ABCDFB802A0C}"/>
                  </a:ext>
                </a:extLst>
              </p:cNvPr>
              <p:cNvGrpSpPr/>
              <p:nvPr/>
            </p:nvGrpSpPr>
            <p:grpSpPr>
              <a:xfrm>
                <a:off x="1381220" y="3483280"/>
                <a:ext cx="144997" cy="1680542"/>
                <a:chOff x="1381220" y="3483280"/>
                <a:chExt cx="144997" cy="1680542"/>
              </a:xfrm>
            </p:grpSpPr>
            <p:sp>
              <p:nvSpPr>
                <p:cNvPr id="91" name="사각형: 둥근 모서리 90">
                  <a:extLst>
                    <a:ext uri="{FF2B5EF4-FFF2-40B4-BE49-F238E27FC236}">
                      <a16:creationId xmlns:a16="http://schemas.microsoft.com/office/drawing/2014/main" id="{28C637F5-4CE9-D56E-293E-92BBFC449776}"/>
                    </a:ext>
                  </a:extLst>
                </p:cNvPr>
                <p:cNvSpPr/>
                <p:nvPr/>
              </p:nvSpPr>
              <p:spPr>
                <a:xfrm rot="5400000">
                  <a:off x="625989" y="4238512"/>
                  <a:ext cx="1655460" cy="14499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2" name="타원 91">
                  <a:extLst>
                    <a:ext uri="{FF2B5EF4-FFF2-40B4-BE49-F238E27FC236}">
                      <a16:creationId xmlns:a16="http://schemas.microsoft.com/office/drawing/2014/main" id="{FE21A8DC-B1AC-22F4-805D-0825D6EC579E}"/>
                    </a:ext>
                  </a:extLst>
                </p:cNvPr>
                <p:cNvSpPr/>
                <p:nvPr/>
              </p:nvSpPr>
              <p:spPr>
                <a:xfrm>
                  <a:off x="1394989" y="3483280"/>
                  <a:ext cx="117460" cy="117460"/>
                </a:xfrm>
                <a:prstGeom prst="ellipse">
                  <a:avLst/>
                </a:prstGeom>
                <a:solidFill>
                  <a:srgbClr val="282154"/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3" name="타원 92">
                  <a:extLst>
                    <a:ext uri="{FF2B5EF4-FFF2-40B4-BE49-F238E27FC236}">
                      <a16:creationId xmlns:a16="http://schemas.microsoft.com/office/drawing/2014/main" id="{6CEB29AA-351C-82D8-59F6-69F219B7A91F}"/>
                    </a:ext>
                  </a:extLst>
                </p:cNvPr>
                <p:cNvSpPr/>
                <p:nvPr/>
              </p:nvSpPr>
              <p:spPr>
                <a:xfrm>
                  <a:off x="1394989" y="4264821"/>
                  <a:ext cx="117460" cy="117460"/>
                </a:xfrm>
                <a:prstGeom prst="ellipse">
                  <a:avLst/>
                </a:prstGeom>
                <a:solidFill>
                  <a:srgbClr val="282154"/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4" name="타원 93">
                  <a:extLst>
                    <a:ext uri="{FF2B5EF4-FFF2-40B4-BE49-F238E27FC236}">
                      <a16:creationId xmlns:a16="http://schemas.microsoft.com/office/drawing/2014/main" id="{654E02AD-C09E-F090-5073-1F571140C20F}"/>
                    </a:ext>
                  </a:extLst>
                </p:cNvPr>
                <p:cNvSpPr/>
                <p:nvPr/>
              </p:nvSpPr>
              <p:spPr>
                <a:xfrm>
                  <a:off x="1394989" y="5046362"/>
                  <a:ext cx="117460" cy="117460"/>
                </a:xfrm>
                <a:prstGeom prst="ellipse">
                  <a:avLst/>
                </a:prstGeom>
                <a:solidFill>
                  <a:srgbClr val="282154"/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7EE3A82-E7A3-76FE-0BFC-3E1E38474840}"/>
                </a:ext>
              </a:extLst>
            </p:cNvPr>
            <p:cNvSpPr txBox="1"/>
            <p:nvPr/>
          </p:nvSpPr>
          <p:spPr>
            <a:xfrm>
              <a:off x="1175974" y="2201795"/>
              <a:ext cx="2561919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사회정치적 생명체론</a:t>
              </a:r>
              <a:endPara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en-US" altLang="ko-KR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(3</a:t>
              </a:r>
              <a:r>
                <a:rPr lang="ko-KR" altLang="en-US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위</a:t>
              </a:r>
              <a:r>
                <a:rPr lang="en-US" altLang="ko-KR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</a:t>
              </a:r>
              <a:r>
                <a:rPr lang="ko-KR" altLang="en-US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체론</a:t>
              </a:r>
              <a:r>
                <a:rPr lang="en-US" altLang="ko-KR" sz="1600" spc="-1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7" name="그룹 236">
            <a:extLst>
              <a:ext uri="{FF2B5EF4-FFF2-40B4-BE49-F238E27FC236}">
                <a16:creationId xmlns:a16="http://schemas.microsoft.com/office/drawing/2014/main" id="{DA09BF46-CCB9-0C3F-D151-5819352EFC3E}"/>
              </a:ext>
            </a:extLst>
          </p:cNvPr>
          <p:cNvGrpSpPr/>
          <p:nvPr/>
        </p:nvGrpSpPr>
        <p:grpSpPr>
          <a:xfrm>
            <a:off x="4570618" y="2288478"/>
            <a:ext cx="3053946" cy="3597392"/>
            <a:chOff x="4174257" y="2107503"/>
            <a:chExt cx="3053946" cy="3597392"/>
          </a:xfrm>
        </p:grpSpPr>
        <p:grpSp>
          <p:nvGrpSpPr>
            <p:cNvPr id="202" name="그룹 201">
              <a:extLst>
                <a:ext uri="{FF2B5EF4-FFF2-40B4-BE49-F238E27FC236}">
                  <a16:creationId xmlns:a16="http://schemas.microsoft.com/office/drawing/2014/main" id="{F57301EC-28A8-0910-82DC-247672E66282}"/>
                </a:ext>
              </a:extLst>
            </p:cNvPr>
            <p:cNvGrpSpPr/>
            <p:nvPr/>
          </p:nvGrpSpPr>
          <p:grpSpPr>
            <a:xfrm>
              <a:off x="4174257" y="2107503"/>
              <a:ext cx="3053946" cy="3597392"/>
              <a:chOff x="4174257" y="2107503"/>
              <a:chExt cx="3053946" cy="3597392"/>
            </a:xfrm>
          </p:grpSpPr>
          <p:sp>
            <p:nvSpPr>
              <p:cNvPr id="131" name="사각형: 둥근 모서리 130">
                <a:extLst>
                  <a:ext uri="{FF2B5EF4-FFF2-40B4-BE49-F238E27FC236}">
                    <a16:creationId xmlns:a16="http://schemas.microsoft.com/office/drawing/2014/main" id="{83B95C50-C221-E90E-C60E-B754B377404E}"/>
                  </a:ext>
                </a:extLst>
              </p:cNvPr>
              <p:cNvSpPr/>
              <p:nvPr/>
            </p:nvSpPr>
            <p:spPr>
              <a:xfrm>
                <a:off x="4174257" y="2107504"/>
                <a:ext cx="3053946" cy="3597391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grpSp>
            <p:nvGrpSpPr>
              <p:cNvPr id="183" name="그룹 182">
                <a:extLst>
                  <a:ext uri="{FF2B5EF4-FFF2-40B4-BE49-F238E27FC236}">
                    <a16:creationId xmlns:a16="http://schemas.microsoft.com/office/drawing/2014/main" id="{7F9C6F4B-57BC-20E8-E4E8-3296563C0DCB}"/>
                  </a:ext>
                </a:extLst>
              </p:cNvPr>
              <p:cNvGrpSpPr/>
              <p:nvPr/>
            </p:nvGrpSpPr>
            <p:grpSpPr>
              <a:xfrm>
                <a:off x="4174257" y="2107503"/>
                <a:ext cx="3053946" cy="896471"/>
                <a:chOff x="8370873" y="2141368"/>
                <a:chExt cx="3053946" cy="896471"/>
              </a:xfrm>
            </p:grpSpPr>
            <p:sp>
              <p:nvSpPr>
                <p:cNvPr id="184" name="사각형: 둥근 위쪽 모서리 183">
                  <a:extLst>
                    <a:ext uri="{FF2B5EF4-FFF2-40B4-BE49-F238E27FC236}">
                      <a16:creationId xmlns:a16="http://schemas.microsoft.com/office/drawing/2014/main" id="{7F03C0FD-51B2-C3F6-B874-0532BB1B8F25}"/>
                    </a:ext>
                  </a:extLst>
                </p:cNvPr>
                <p:cNvSpPr/>
                <p:nvPr/>
              </p:nvSpPr>
              <p:spPr>
                <a:xfrm>
                  <a:off x="8370873" y="2141368"/>
                  <a:ext cx="3053946" cy="896471"/>
                </a:xfrm>
                <a:prstGeom prst="round2SameRect">
                  <a:avLst>
                    <a:gd name="adj1" fmla="val 23467"/>
                    <a:gd name="adj2" fmla="val 0"/>
                  </a:avLst>
                </a:prstGeom>
                <a:gradFill>
                  <a:gsLst>
                    <a:gs pos="0">
                      <a:srgbClr val="494D94"/>
                    </a:gs>
                    <a:gs pos="100000">
                      <a:srgbClr val="282154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5" name="TextBox 184">
                  <a:extLst>
                    <a:ext uri="{FF2B5EF4-FFF2-40B4-BE49-F238E27FC236}">
                      <a16:creationId xmlns:a16="http://schemas.microsoft.com/office/drawing/2014/main" id="{52275054-013B-3367-974B-F9F5BDC3ADAF}"/>
                    </a:ext>
                  </a:extLst>
                </p:cNvPr>
                <p:cNvSpPr txBox="1"/>
                <p:nvPr/>
              </p:nvSpPr>
              <p:spPr>
                <a:xfrm>
                  <a:off x="8865512" y="2404937"/>
                  <a:ext cx="206466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24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인민대중제일주의</a:t>
                  </a:r>
                </a:p>
              </p:txBody>
            </p:sp>
          </p:grpSp>
        </p:grpSp>
        <p:grpSp>
          <p:nvGrpSpPr>
            <p:cNvPr id="121" name="그룹 120">
              <a:extLst>
                <a:ext uri="{FF2B5EF4-FFF2-40B4-BE49-F238E27FC236}">
                  <a16:creationId xmlns:a16="http://schemas.microsoft.com/office/drawing/2014/main" id="{8307DD91-4787-BC6E-F133-C6512340D7B2}"/>
                </a:ext>
              </a:extLst>
            </p:cNvPr>
            <p:cNvGrpSpPr/>
            <p:nvPr/>
          </p:nvGrpSpPr>
          <p:grpSpPr>
            <a:xfrm>
              <a:off x="4435439" y="3324333"/>
              <a:ext cx="2531582" cy="2041852"/>
              <a:chOff x="20568959" y="3368886"/>
              <a:chExt cx="2531582" cy="2470641"/>
            </a:xfrm>
          </p:grpSpPr>
          <p:sp>
            <p:nvSpPr>
              <p:cNvPr id="110" name="사각형: 둥근 모서리 109">
                <a:extLst>
                  <a:ext uri="{FF2B5EF4-FFF2-40B4-BE49-F238E27FC236}">
                    <a16:creationId xmlns:a16="http://schemas.microsoft.com/office/drawing/2014/main" id="{CD3703D8-9A2D-F056-8765-11AC3C95C6D2}"/>
                  </a:ext>
                </a:extLst>
              </p:cNvPr>
              <p:cNvSpPr/>
              <p:nvPr/>
            </p:nvSpPr>
            <p:spPr>
              <a:xfrm>
                <a:off x="20568959" y="3368886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1" name="사각형: 둥근 모서리 110">
                <a:extLst>
                  <a:ext uri="{FF2B5EF4-FFF2-40B4-BE49-F238E27FC236}">
                    <a16:creationId xmlns:a16="http://schemas.microsoft.com/office/drawing/2014/main" id="{72CBD832-AD88-0C1D-1D60-B6A2DA690A23}"/>
                  </a:ext>
                </a:extLst>
              </p:cNvPr>
              <p:cNvSpPr/>
              <p:nvPr/>
            </p:nvSpPr>
            <p:spPr>
              <a:xfrm>
                <a:off x="20601750" y="3404886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3" name="사각형: 둥근 모서리 112">
                <a:extLst>
                  <a:ext uri="{FF2B5EF4-FFF2-40B4-BE49-F238E27FC236}">
                    <a16:creationId xmlns:a16="http://schemas.microsoft.com/office/drawing/2014/main" id="{20E5FC7C-2D38-3793-ECC5-4F36F34155A6}"/>
                  </a:ext>
                </a:extLst>
              </p:cNvPr>
              <p:cNvSpPr/>
              <p:nvPr/>
            </p:nvSpPr>
            <p:spPr>
              <a:xfrm>
                <a:off x="20568959" y="4335827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4" name="사각형: 둥근 모서리 113">
                <a:extLst>
                  <a:ext uri="{FF2B5EF4-FFF2-40B4-BE49-F238E27FC236}">
                    <a16:creationId xmlns:a16="http://schemas.microsoft.com/office/drawing/2014/main" id="{74B50277-C038-DEFB-321B-A7284173CA65}"/>
                  </a:ext>
                </a:extLst>
              </p:cNvPr>
              <p:cNvSpPr/>
              <p:nvPr/>
            </p:nvSpPr>
            <p:spPr>
              <a:xfrm>
                <a:off x="20601750" y="4371827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사각형: 둥근 모서리 115">
                <a:extLst>
                  <a:ext uri="{FF2B5EF4-FFF2-40B4-BE49-F238E27FC236}">
                    <a16:creationId xmlns:a16="http://schemas.microsoft.com/office/drawing/2014/main" id="{23F4A96C-A957-D72F-1894-0A2DB77305B5}"/>
                  </a:ext>
                </a:extLst>
              </p:cNvPr>
              <p:cNvSpPr/>
              <p:nvPr/>
            </p:nvSpPr>
            <p:spPr>
              <a:xfrm>
                <a:off x="20568959" y="5263527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7" name="사각형: 둥근 모서리 116">
                <a:extLst>
                  <a:ext uri="{FF2B5EF4-FFF2-40B4-BE49-F238E27FC236}">
                    <a16:creationId xmlns:a16="http://schemas.microsoft.com/office/drawing/2014/main" id="{756DA596-51A1-02A5-0426-BE2B93C44FA8}"/>
                  </a:ext>
                </a:extLst>
              </p:cNvPr>
              <p:cNvSpPr/>
              <p:nvPr/>
            </p:nvSpPr>
            <p:spPr>
              <a:xfrm>
                <a:off x="20601750" y="5299527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7BEA04AA-439B-3A45-5683-E705A874D0FA}"/>
                  </a:ext>
                </a:extLst>
              </p:cNvPr>
              <p:cNvSpPr txBox="1"/>
              <p:nvPr/>
            </p:nvSpPr>
            <p:spPr>
              <a:xfrm>
                <a:off x="21453236" y="3490155"/>
                <a:ext cx="763029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</a:t>
                </a:r>
                <a:r>
                  <a:rPr lang="ko-KR" altLang="en-US" spc="-10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중심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7C8D5E-FBD5-ACF9-8198-DC54D9B0A9BD}"/>
                  </a:ext>
                </a:extLst>
              </p:cNvPr>
              <p:cNvSpPr txBox="1"/>
              <p:nvPr/>
            </p:nvSpPr>
            <p:spPr>
              <a:xfrm>
                <a:off x="21453236" y="4457096"/>
                <a:ext cx="763029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</a:t>
                </a:r>
                <a:r>
                  <a:rPr lang="ko-KR" altLang="en-US" spc="-10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존중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49B71B29-2A1B-BA7B-A41F-C38678D2C2C4}"/>
                  </a:ext>
                </a:extLst>
              </p:cNvPr>
              <p:cNvSpPr txBox="1"/>
              <p:nvPr/>
            </p:nvSpPr>
            <p:spPr>
              <a:xfrm>
                <a:off x="21453236" y="5384796"/>
                <a:ext cx="763029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</a:t>
                </a:r>
                <a:r>
                  <a:rPr lang="ko-KR" altLang="en-US" spc="-10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사랑</a:t>
                </a:r>
              </a:p>
            </p:txBody>
          </p:sp>
        </p:grpSp>
      </p:grpSp>
      <p:grpSp>
        <p:nvGrpSpPr>
          <p:cNvPr id="181" name="그룹 180">
            <a:extLst>
              <a:ext uri="{FF2B5EF4-FFF2-40B4-BE49-F238E27FC236}">
                <a16:creationId xmlns:a16="http://schemas.microsoft.com/office/drawing/2014/main" id="{3DFD0933-7C49-0D1E-A397-BEC6556FCA87}"/>
              </a:ext>
            </a:extLst>
          </p:cNvPr>
          <p:cNvGrpSpPr/>
          <p:nvPr/>
        </p:nvGrpSpPr>
        <p:grpSpPr>
          <a:xfrm>
            <a:off x="8375689" y="2288478"/>
            <a:ext cx="3053946" cy="3597392"/>
            <a:chOff x="8375689" y="2107503"/>
            <a:chExt cx="3053946" cy="3597392"/>
          </a:xfrm>
        </p:grpSpPr>
        <p:sp>
          <p:nvSpPr>
            <p:cNvPr id="203" name="사각형: 둥근 모서리 202">
              <a:extLst>
                <a:ext uri="{FF2B5EF4-FFF2-40B4-BE49-F238E27FC236}">
                  <a16:creationId xmlns:a16="http://schemas.microsoft.com/office/drawing/2014/main" id="{2F756040-9B41-532B-38AE-FFBA2DD9012A}"/>
                </a:ext>
              </a:extLst>
            </p:cNvPr>
            <p:cNvSpPr/>
            <p:nvPr/>
          </p:nvSpPr>
          <p:spPr>
            <a:xfrm>
              <a:off x="8375689" y="2107504"/>
              <a:ext cx="3053946" cy="3597391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6" name="사각형: 둥근 위쪽 모서리 215">
              <a:extLst>
                <a:ext uri="{FF2B5EF4-FFF2-40B4-BE49-F238E27FC236}">
                  <a16:creationId xmlns:a16="http://schemas.microsoft.com/office/drawing/2014/main" id="{C33AA97F-FDDC-D7AD-ABF9-67A508371A7A}"/>
                </a:ext>
              </a:extLst>
            </p:cNvPr>
            <p:cNvSpPr/>
            <p:nvPr/>
          </p:nvSpPr>
          <p:spPr>
            <a:xfrm>
              <a:off x="8375689" y="2107503"/>
              <a:ext cx="3053946" cy="896471"/>
            </a:xfrm>
            <a:prstGeom prst="round2SameRect">
              <a:avLst>
                <a:gd name="adj1" fmla="val 23467"/>
                <a:gd name="adj2" fmla="val 0"/>
              </a:avLst>
            </a:prstGeom>
            <a:gradFill>
              <a:gsLst>
                <a:gs pos="0">
                  <a:srgbClr val="494D94"/>
                </a:gs>
                <a:gs pos="100000">
                  <a:srgbClr val="28215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48E9EEC2-2BC3-B186-8E8F-2136FDFA80E2}"/>
                </a:ext>
              </a:extLst>
            </p:cNvPr>
            <p:cNvSpPr txBox="1"/>
            <p:nvPr/>
          </p:nvSpPr>
          <p:spPr>
            <a:xfrm>
              <a:off x="9113183" y="2217184"/>
              <a:ext cx="1578958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000" spc="-10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이념과 크게 다른</a:t>
              </a:r>
            </a:p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실제 모습</a:t>
              </a:r>
            </a:p>
          </p:txBody>
        </p:sp>
        <p:grpSp>
          <p:nvGrpSpPr>
            <p:cNvPr id="158" name="그룹 157">
              <a:extLst>
                <a:ext uri="{FF2B5EF4-FFF2-40B4-BE49-F238E27FC236}">
                  <a16:creationId xmlns:a16="http://schemas.microsoft.com/office/drawing/2014/main" id="{64541C86-79C7-B591-61A4-9B7B0A7B8A7E}"/>
                </a:ext>
              </a:extLst>
            </p:cNvPr>
            <p:cNvGrpSpPr/>
            <p:nvPr/>
          </p:nvGrpSpPr>
          <p:grpSpPr>
            <a:xfrm>
              <a:off x="8636871" y="3319837"/>
              <a:ext cx="2531582" cy="2049852"/>
              <a:chOff x="20568959" y="3363443"/>
              <a:chExt cx="2531582" cy="2480320"/>
            </a:xfrm>
          </p:grpSpPr>
          <p:sp>
            <p:nvSpPr>
              <p:cNvPr id="170" name="사각형: 둥근 모서리 169">
                <a:extLst>
                  <a:ext uri="{FF2B5EF4-FFF2-40B4-BE49-F238E27FC236}">
                    <a16:creationId xmlns:a16="http://schemas.microsoft.com/office/drawing/2014/main" id="{42C2336C-EFC4-23BB-11DC-53E75BB4313E}"/>
                  </a:ext>
                </a:extLst>
              </p:cNvPr>
              <p:cNvSpPr/>
              <p:nvPr/>
            </p:nvSpPr>
            <p:spPr>
              <a:xfrm>
                <a:off x="20568959" y="3363443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1" name="사각형: 둥근 모서리 170">
                <a:extLst>
                  <a:ext uri="{FF2B5EF4-FFF2-40B4-BE49-F238E27FC236}">
                    <a16:creationId xmlns:a16="http://schemas.microsoft.com/office/drawing/2014/main" id="{69AAE49D-8F45-F128-3503-8B92D6DC0E85}"/>
                  </a:ext>
                </a:extLst>
              </p:cNvPr>
              <p:cNvSpPr/>
              <p:nvPr/>
            </p:nvSpPr>
            <p:spPr>
              <a:xfrm>
                <a:off x="20601750" y="3399442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3" name="사각형: 둥근 모서리 172">
                <a:extLst>
                  <a:ext uri="{FF2B5EF4-FFF2-40B4-BE49-F238E27FC236}">
                    <a16:creationId xmlns:a16="http://schemas.microsoft.com/office/drawing/2014/main" id="{0134909C-C622-C32F-D3D7-0EB650E1CEED}"/>
                  </a:ext>
                </a:extLst>
              </p:cNvPr>
              <p:cNvSpPr/>
              <p:nvPr/>
            </p:nvSpPr>
            <p:spPr>
              <a:xfrm>
                <a:off x="20568959" y="4338721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4" name="사각형: 둥근 모서리 173">
                <a:extLst>
                  <a:ext uri="{FF2B5EF4-FFF2-40B4-BE49-F238E27FC236}">
                    <a16:creationId xmlns:a16="http://schemas.microsoft.com/office/drawing/2014/main" id="{3AD61B2F-197A-C192-9188-A9A89284CD15}"/>
                  </a:ext>
                </a:extLst>
              </p:cNvPr>
              <p:cNvSpPr/>
              <p:nvPr/>
            </p:nvSpPr>
            <p:spPr>
              <a:xfrm>
                <a:off x="20601750" y="4374721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사각형: 둥근 모서리 175">
                <a:extLst>
                  <a:ext uri="{FF2B5EF4-FFF2-40B4-BE49-F238E27FC236}">
                    <a16:creationId xmlns:a16="http://schemas.microsoft.com/office/drawing/2014/main" id="{EBA8FAD2-6F87-C35A-2990-0F80950406AE}"/>
                  </a:ext>
                </a:extLst>
              </p:cNvPr>
              <p:cNvSpPr/>
              <p:nvPr/>
            </p:nvSpPr>
            <p:spPr>
              <a:xfrm>
                <a:off x="20568959" y="5267763"/>
                <a:ext cx="2531582" cy="5760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7" name="사각형: 둥근 모서리 176">
                <a:extLst>
                  <a:ext uri="{FF2B5EF4-FFF2-40B4-BE49-F238E27FC236}">
                    <a16:creationId xmlns:a16="http://schemas.microsoft.com/office/drawing/2014/main" id="{65CDCF5F-C0D1-178D-6839-76F9E0432C36}"/>
                  </a:ext>
                </a:extLst>
              </p:cNvPr>
              <p:cNvSpPr/>
              <p:nvPr/>
            </p:nvSpPr>
            <p:spPr>
              <a:xfrm>
                <a:off x="20601750" y="5303762"/>
                <a:ext cx="2466000" cy="504000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6B6C6006-BA9D-26FB-D2FE-3679DB5BF1F5}"/>
                  </a:ext>
                </a:extLst>
              </p:cNvPr>
              <p:cNvSpPr txBox="1"/>
              <p:nvPr/>
            </p:nvSpPr>
            <p:spPr>
              <a:xfrm>
                <a:off x="21224006" y="3484712"/>
                <a:ext cx="1221488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사상 통제 강화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09014DF2-839A-DAA4-8E85-903754DAAAD1}"/>
                  </a:ext>
                </a:extLst>
              </p:cNvPr>
              <p:cNvSpPr txBox="1"/>
              <p:nvPr/>
            </p:nvSpPr>
            <p:spPr>
              <a:xfrm>
                <a:off x="21033249" y="4459989"/>
                <a:ext cx="1603003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정치범 수용소 감금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C056BAA5-0870-4F83-C5DE-46FA33A94054}"/>
                  </a:ext>
                </a:extLst>
              </p:cNvPr>
              <p:cNvSpPr txBox="1"/>
              <p:nvPr/>
            </p:nvSpPr>
            <p:spPr>
              <a:xfrm>
                <a:off x="21128628" y="5389032"/>
                <a:ext cx="1412246" cy="3334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인민의 자유 제한</a:t>
                </a:r>
              </a:p>
            </p:txBody>
          </p:sp>
        </p:grpSp>
      </p:grpSp>
      <p:grpSp>
        <p:nvGrpSpPr>
          <p:cNvPr id="182" name="그룹 181">
            <a:extLst>
              <a:ext uri="{FF2B5EF4-FFF2-40B4-BE49-F238E27FC236}">
                <a16:creationId xmlns:a16="http://schemas.microsoft.com/office/drawing/2014/main" id="{B255FBEC-DEE3-4665-6775-591F482F79CE}"/>
              </a:ext>
            </a:extLst>
          </p:cNvPr>
          <p:cNvGrpSpPr>
            <a:grpSpLocks noChangeAspect="1"/>
          </p:cNvGrpSpPr>
          <p:nvPr/>
        </p:nvGrpSpPr>
        <p:grpSpPr>
          <a:xfrm>
            <a:off x="3909526" y="3799174"/>
            <a:ext cx="576000" cy="576000"/>
            <a:chOff x="3927401" y="4211177"/>
            <a:chExt cx="692981" cy="692981"/>
          </a:xfrm>
        </p:grpSpPr>
        <p:sp>
          <p:nvSpPr>
            <p:cNvPr id="198" name="타원 197">
              <a:extLst>
                <a:ext uri="{FF2B5EF4-FFF2-40B4-BE49-F238E27FC236}">
                  <a16:creationId xmlns:a16="http://schemas.microsoft.com/office/drawing/2014/main" id="{EBCCE51A-5084-DA01-FF10-68B09CB5AC41}"/>
                </a:ext>
              </a:extLst>
            </p:cNvPr>
            <p:cNvSpPr/>
            <p:nvPr/>
          </p:nvSpPr>
          <p:spPr>
            <a:xfrm>
              <a:off x="3927401" y="4211177"/>
              <a:ext cx="692981" cy="6929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99" name="그룹 198">
              <a:extLst>
                <a:ext uri="{FF2B5EF4-FFF2-40B4-BE49-F238E27FC236}">
                  <a16:creationId xmlns:a16="http://schemas.microsoft.com/office/drawing/2014/main" id="{EB53E390-341C-5F9E-4B8B-927157F0AB47}"/>
                </a:ext>
              </a:extLst>
            </p:cNvPr>
            <p:cNvGrpSpPr/>
            <p:nvPr/>
          </p:nvGrpSpPr>
          <p:grpSpPr>
            <a:xfrm>
              <a:off x="4142710" y="4426487"/>
              <a:ext cx="262363" cy="262361"/>
              <a:chOff x="3255090" y="4562893"/>
              <a:chExt cx="169312" cy="169311"/>
            </a:xfrm>
          </p:grpSpPr>
          <p:cxnSp>
            <p:nvCxnSpPr>
              <p:cNvPr id="200" name="직선 연결선 199">
                <a:extLst>
                  <a:ext uri="{FF2B5EF4-FFF2-40B4-BE49-F238E27FC236}">
                    <a16:creationId xmlns:a16="http://schemas.microsoft.com/office/drawing/2014/main" id="{1C1C3407-11FA-B987-F48B-DAD3D6C2B8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직선 연결선 200">
                <a:extLst>
                  <a:ext uri="{FF2B5EF4-FFF2-40B4-BE49-F238E27FC236}">
                    <a16:creationId xmlns:a16="http://schemas.microsoft.com/office/drawing/2014/main" id="{D18EA3AB-D58A-8CFA-D99F-40D64006A12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9" name="그룹 238">
            <a:extLst>
              <a:ext uri="{FF2B5EF4-FFF2-40B4-BE49-F238E27FC236}">
                <a16:creationId xmlns:a16="http://schemas.microsoft.com/office/drawing/2014/main" id="{EF99CFEF-577B-37FD-4FDF-EDCD32F03C7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0" name="그래픽 239">
              <a:extLst>
                <a:ext uri="{FF2B5EF4-FFF2-40B4-BE49-F238E27FC236}">
                  <a16:creationId xmlns:a16="http://schemas.microsoft.com/office/drawing/2014/main" id="{D2B35962-F113-4879-E391-84DD2BFA9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41" name="그래픽 10">
              <a:extLst>
                <a:ext uri="{FF2B5EF4-FFF2-40B4-BE49-F238E27FC236}">
                  <a16:creationId xmlns:a16="http://schemas.microsoft.com/office/drawing/2014/main" id="{CD087249-E930-FCF9-CD50-D77207FA6411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FAA86FAE-2F6B-2866-DA58-7E0AFA477279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23A97A83-A15A-343A-DE77-14CD25B65651}"/>
              </a:ext>
            </a:extLst>
          </p:cNvPr>
          <p:cNvGrpSpPr/>
          <p:nvPr/>
        </p:nvGrpSpPr>
        <p:grpSpPr>
          <a:xfrm>
            <a:off x="7743542" y="1919686"/>
            <a:ext cx="499992" cy="4334976"/>
            <a:chOff x="7743542" y="1275303"/>
            <a:chExt cx="499992" cy="4334976"/>
          </a:xfrm>
        </p:grpSpPr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64296947-53F2-5CB8-363B-8F50E2F227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14997" y="1403848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F3B69C4-1478-5382-FD8A-E95EEEB440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18580" y="1986137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0416853F-F8CD-F3E3-75C4-B0ED4CAAF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22163" y="2587828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4FAFFA62-7FE5-5163-9F8E-B3B76DBF4F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18807" y="3186904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448011CD-6870-CCAB-E28A-B533AD4356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22390" y="3788595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1E2D0031-B570-2E4F-53AA-69A24E375F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19034" y="4387671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6EB4C805-2457-D401-B70F-306F7195A0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-11803" t="-257107" r="-11330" b="-313855"/>
            <a:stretch/>
          </p:blipFill>
          <p:spPr>
            <a:xfrm rot="5400000" flipV="1">
              <a:off x="7622617" y="4989362"/>
              <a:ext cx="749462" cy="492372"/>
            </a:xfrm>
            <a:custGeom>
              <a:avLst/>
              <a:gdLst>
                <a:gd name="connsiteX0" fmla="*/ 3622514 w 3881264"/>
                <a:gd name="connsiteY0" fmla="*/ 924 h 80749"/>
                <a:gd name="connsiteX1" fmla="*/ 3622514 w 3881264"/>
                <a:gd name="connsiteY1" fmla="*/ 80749 h 80749"/>
                <a:gd name="connsiteX2" fmla="*/ 3881264 w 3881264"/>
                <a:gd name="connsiteY2" fmla="*/ 80749 h 80749"/>
                <a:gd name="connsiteX3" fmla="*/ 3881264 w 3881264"/>
                <a:gd name="connsiteY3" fmla="*/ 924 h 80749"/>
                <a:gd name="connsiteX4" fmla="*/ 3363763 w 3881264"/>
                <a:gd name="connsiteY4" fmla="*/ 858 h 80749"/>
                <a:gd name="connsiteX5" fmla="*/ 3363763 w 3881264"/>
                <a:gd name="connsiteY5" fmla="*/ 80683 h 80749"/>
                <a:gd name="connsiteX6" fmla="*/ 3622513 w 3881264"/>
                <a:gd name="connsiteY6" fmla="*/ 80683 h 80749"/>
                <a:gd name="connsiteX7" fmla="*/ 3622513 w 3881264"/>
                <a:gd name="connsiteY7" fmla="*/ 858 h 80749"/>
                <a:gd name="connsiteX8" fmla="*/ 3105012 w 3881264"/>
                <a:gd name="connsiteY8" fmla="*/ 792 h 80749"/>
                <a:gd name="connsiteX9" fmla="*/ 3105012 w 3881264"/>
                <a:gd name="connsiteY9" fmla="*/ 80617 h 80749"/>
                <a:gd name="connsiteX10" fmla="*/ 3363762 w 3881264"/>
                <a:gd name="connsiteY10" fmla="*/ 80617 h 80749"/>
                <a:gd name="connsiteX11" fmla="*/ 3363762 w 3881264"/>
                <a:gd name="connsiteY11" fmla="*/ 792 h 80749"/>
                <a:gd name="connsiteX12" fmla="*/ 2846261 w 3881264"/>
                <a:gd name="connsiteY12" fmla="*/ 726 h 80749"/>
                <a:gd name="connsiteX13" fmla="*/ 2846261 w 3881264"/>
                <a:gd name="connsiteY13" fmla="*/ 80551 h 80749"/>
                <a:gd name="connsiteX14" fmla="*/ 3105011 w 3881264"/>
                <a:gd name="connsiteY14" fmla="*/ 80551 h 80749"/>
                <a:gd name="connsiteX15" fmla="*/ 3105011 w 3881264"/>
                <a:gd name="connsiteY15" fmla="*/ 726 h 80749"/>
                <a:gd name="connsiteX16" fmla="*/ 2587510 w 3881264"/>
                <a:gd name="connsiteY16" fmla="*/ 660 h 80749"/>
                <a:gd name="connsiteX17" fmla="*/ 2587510 w 3881264"/>
                <a:gd name="connsiteY17" fmla="*/ 80485 h 80749"/>
                <a:gd name="connsiteX18" fmla="*/ 2846260 w 3881264"/>
                <a:gd name="connsiteY18" fmla="*/ 80485 h 80749"/>
                <a:gd name="connsiteX19" fmla="*/ 2846260 w 3881264"/>
                <a:gd name="connsiteY19" fmla="*/ 660 h 80749"/>
                <a:gd name="connsiteX20" fmla="*/ 2328759 w 3881264"/>
                <a:gd name="connsiteY20" fmla="*/ 594 h 80749"/>
                <a:gd name="connsiteX21" fmla="*/ 2328759 w 3881264"/>
                <a:gd name="connsiteY21" fmla="*/ 80419 h 80749"/>
                <a:gd name="connsiteX22" fmla="*/ 2587509 w 3881264"/>
                <a:gd name="connsiteY22" fmla="*/ 80419 h 80749"/>
                <a:gd name="connsiteX23" fmla="*/ 2587509 w 3881264"/>
                <a:gd name="connsiteY23" fmla="*/ 594 h 80749"/>
                <a:gd name="connsiteX24" fmla="*/ 2070008 w 3881264"/>
                <a:gd name="connsiteY24" fmla="*/ 528 h 80749"/>
                <a:gd name="connsiteX25" fmla="*/ 2070008 w 3881264"/>
                <a:gd name="connsiteY25" fmla="*/ 80353 h 80749"/>
                <a:gd name="connsiteX26" fmla="*/ 2328758 w 3881264"/>
                <a:gd name="connsiteY26" fmla="*/ 80353 h 80749"/>
                <a:gd name="connsiteX27" fmla="*/ 2328758 w 3881264"/>
                <a:gd name="connsiteY27" fmla="*/ 528 h 80749"/>
                <a:gd name="connsiteX28" fmla="*/ 1811257 w 3881264"/>
                <a:gd name="connsiteY28" fmla="*/ 462 h 80749"/>
                <a:gd name="connsiteX29" fmla="*/ 1811257 w 3881264"/>
                <a:gd name="connsiteY29" fmla="*/ 80287 h 80749"/>
                <a:gd name="connsiteX30" fmla="*/ 2070007 w 3881264"/>
                <a:gd name="connsiteY30" fmla="*/ 80287 h 80749"/>
                <a:gd name="connsiteX31" fmla="*/ 2070007 w 3881264"/>
                <a:gd name="connsiteY31" fmla="*/ 462 h 80749"/>
                <a:gd name="connsiteX32" fmla="*/ 1552506 w 3881264"/>
                <a:gd name="connsiteY32" fmla="*/ 396 h 80749"/>
                <a:gd name="connsiteX33" fmla="*/ 1552506 w 3881264"/>
                <a:gd name="connsiteY33" fmla="*/ 80221 h 80749"/>
                <a:gd name="connsiteX34" fmla="*/ 1811256 w 3881264"/>
                <a:gd name="connsiteY34" fmla="*/ 80221 h 80749"/>
                <a:gd name="connsiteX35" fmla="*/ 1811256 w 3881264"/>
                <a:gd name="connsiteY35" fmla="*/ 396 h 80749"/>
                <a:gd name="connsiteX36" fmla="*/ 1293755 w 3881264"/>
                <a:gd name="connsiteY36" fmla="*/ 330 h 80749"/>
                <a:gd name="connsiteX37" fmla="*/ 1293755 w 3881264"/>
                <a:gd name="connsiteY37" fmla="*/ 80155 h 80749"/>
                <a:gd name="connsiteX38" fmla="*/ 1552505 w 3881264"/>
                <a:gd name="connsiteY38" fmla="*/ 80155 h 80749"/>
                <a:gd name="connsiteX39" fmla="*/ 1552505 w 3881264"/>
                <a:gd name="connsiteY39" fmla="*/ 330 h 80749"/>
                <a:gd name="connsiteX40" fmla="*/ 1035004 w 3881264"/>
                <a:gd name="connsiteY40" fmla="*/ 264 h 80749"/>
                <a:gd name="connsiteX41" fmla="*/ 1035004 w 3881264"/>
                <a:gd name="connsiteY41" fmla="*/ 80089 h 80749"/>
                <a:gd name="connsiteX42" fmla="*/ 1293754 w 3881264"/>
                <a:gd name="connsiteY42" fmla="*/ 80089 h 80749"/>
                <a:gd name="connsiteX43" fmla="*/ 1293754 w 3881264"/>
                <a:gd name="connsiteY43" fmla="*/ 264 h 80749"/>
                <a:gd name="connsiteX44" fmla="*/ 776253 w 3881264"/>
                <a:gd name="connsiteY44" fmla="*/ 198 h 80749"/>
                <a:gd name="connsiteX45" fmla="*/ 776253 w 3881264"/>
                <a:gd name="connsiteY45" fmla="*/ 80023 h 80749"/>
                <a:gd name="connsiteX46" fmla="*/ 1035003 w 3881264"/>
                <a:gd name="connsiteY46" fmla="*/ 80023 h 80749"/>
                <a:gd name="connsiteX47" fmla="*/ 1035003 w 3881264"/>
                <a:gd name="connsiteY47" fmla="*/ 198 h 80749"/>
                <a:gd name="connsiteX48" fmla="*/ 517502 w 3881264"/>
                <a:gd name="connsiteY48" fmla="*/ 132 h 80749"/>
                <a:gd name="connsiteX49" fmla="*/ 517502 w 3881264"/>
                <a:gd name="connsiteY49" fmla="*/ 79957 h 80749"/>
                <a:gd name="connsiteX50" fmla="*/ 776252 w 3881264"/>
                <a:gd name="connsiteY50" fmla="*/ 79957 h 80749"/>
                <a:gd name="connsiteX51" fmla="*/ 776252 w 3881264"/>
                <a:gd name="connsiteY51" fmla="*/ 132 h 80749"/>
                <a:gd name="connsiteX52" fmla="*/ 258751 w 3881264"/>
                <a:gd name="connsiteY52" fmla="*/ 66 h 80749"/>
                <a:gd name="connsiteX53" fmla="*/ 258751 w 3881264"/>
                <a:gd name="connsiteY53" fmla="*/ 79891 h 80749"/>
                <a:gd name="connsiteX54" fmla="*/ 517501 w 3881264"/>
                <a:gd name="connsiteY54" fmla="*/ 79891 h 80749"/>
                <a:gd name="connsiteX55" fmla="*/ 517501 w 3881264"/>
                <a:gd name="connsiteY55" fmla="*/ 66 h 80749"/>
                <a:gd name="connsiteX56" fmla="*/ 0 w 3881264"/>
                <a:gd name="connsiteY56" fmla="*/ 0 h 80749"/>
                <a:gd name="connsiteX57" fmla="*/ 0 w 3881264"/>
                <a:gd name="connsiteY57" fmla="*/ 79825 h 80749"/>
                <a:gd name="connsiteX58" fmla="*/ 258750 w 3881264"/>
                <a:gd name="connsiteY58" fmla="*/ 79825 h 80749"/>
                <a:gd name="connsiteX59" fmla="*/ 258750 w 3881264"/>
                <a:gd name="connsiteY59" fmla="*/ 0 h 8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1264" h="80749">
                  <a:moveTo>
                    <a:pt x="3622514" y="924"/>
                  </a:moveTo>
                  <a:lnTo>
                    <a:pt x="3622514" y="80749"/>
                  </a:lnTo>
                  <a:lnTo>
                    <a:pt x="3881264" y="80749"/>
                  </a:lnTo>
                  <a:lnTo>
                    <a:pt x="3881264" y="924"/>
                  </a:lnTo>
                  <a:close/>
                  <a:moveTo>
                    <a:pt x="3363763" y="858"/>
                  </a:moveTo>
                  <a:lnTo>
                    <a:pt x="3363763" y="80683"/>
                  </a:lnTo>
                  <a:lnTo>
                    <a:pt x="3622513" y="80683"/>
                  </a:lnTo>
                  <a:lnTo>
                    <a:pt x="3622513" y="858"/>
                  </a:lnTo>
                  <a:close/>
                  <a:moveTo>
                    <a:pt x="3105012" y="792"/>
                  </a:moveTo>
                  <a:lnTo>
                    <a:pt x="3105012" y="80617"/>
                  </a:lnTo>
                  <a:lnTo>
                    <a:pt x="3363762" y="80617"/>
                  </a:lnTo>
                  <a:lnTo>
                    <a:pt x="3363762" y="792"/>
                  </a:lnTo>
                  <a:close/>
                  <a:moveTo>
                    <a:pt x="2846261" y="726"/>
                  </a:moveTo>
                  <a:lnTo>
                    <a:pt x="2846261" y="80551"/>
                  </a:lnTo>
                  <a:lnTo>
                    <a:pt x="3105011" y="80551"/>
                  </a:lnTo>
                  <a:lnTo>
                    <a:pt x="3105011" y="726"/>
                  </a:lnTo>
                  <a:close/>
                  <a:moveTo>
                    <a:pt x="2587510" y="660"/>
                  </a:moveTo>
                  <a:lnTo>
                    <a:pt x="2587510" y="80485"/>
                  </a:lnTo>
                  <a:lnTo>
                    <a:pt x="2846260" y="80485"/>
                  </a:lnTo>
                  <a:lnTo>
                    <a:pt x="2846260" y="660"/>
                  </a:lnTo>
                  <a:close/>
                  <a:moveTo>
                    <a:pt x="2328759" y="594"/>
                  </a:moveTo>
                  <a:lnTo>
                    <a:pt x="2328759" y="80419"/>
                  </a:lnTo>
                  <a:lnTo>
                    <a:pt x="2587509" y="80419"/>
                  </a:lnTo>
                  <a:lnTo>
                    <a:pt x="2587509" y="594"/>
                  </a:lnTo>
                  <a:close/>
                  <a:moveTo>
                    <a:pt x="2070008" y="528"/>
                  </a:moveTo>
                  <a:lnTo>
                    <a:pt x="2070008" y="80353"/>
                  </a:lnTo>
                  <a:lnTo>
                    <a:pt x="2328758" y="80353"/>
                  </a:lnTo>
                  <a:lnTo>
                    <a:pt x="2328758" y="528"/>
                  </a:lnTo>
                  <a:close/>
                  <a:moveTo>
                    <a:pt x="1811257" y="462"/>
                  </a:moveTo>
                  <a:lnTo>
                    <a:pt x="1811257" y="80287"/>
                  </a:lnTo>
                  <a:lnTo>
                    <a:pt x="2070007" y="80287"/>
                  </a:lnTo>
                  <a:lnTo>
                    <a:pt x="2070007" y="462"/>
                  </a:lnTo>
                  <a:close/>
                  <a:moveTo>
                    <a:pt x="1552506" y="396"/>
                  </a:moveTo>
                  <a:lnTo>
                    <a:pt x="1552506" y="80221"/>
                  </a:lnTo>
                  <a:lnTo>
                    <a:pt x="1811256" y="80221"/>
                  </a:lnTo>
                  <a:lnTo>
                    <a:pt x="1811256" y="396"/>
                  </a:lnTo>
                  <a:close/>
                  <a:moveTo>
                    <a:pt x="1293755" y="330"/>
                  </a:moveTo>
                  <a:lnTo>
                    <a:pt x="1293755" y="80155"/>
                  </a:lnTo>
                  <a:lnTo>
                    <a:pt x="1552505" y="80155"/>
                  </a:lnTo>
                  <a:lnTo>
                    <a:pt x="1552505" y="330"/>
                  </a:lnTo>
                  <a:close/>
                  <a:moveTo>
                    <a:pt x="1035004" y="264"/>
                  </a:moveTo>
                  <a:lnTo>
                    <a:pt x="1035004" y="80089"/>
                  </a:lnTo>
                  <a:lnTo>
                    <a:pt x="1293754" y="80089"/>
                  </a:lnTo>
                  <a:lnTo>
                    <a:pt x="1293754" y="264"/>
                  </a:lnTo>
                  <a:close/>
                  <a:moveTo>
                    <a:pt x="776253" y="198"/>
                  </a:moveTo>
                  <a:lnTo>
                    <a:pt x="776253" y="80023"/>
                  </a:lnTo>
                  <a:lnTo>
                    <a:pt x="1035003" y="80023"/>
                  </a:lnTo>
                  <a:lnTo>
                    <a:pt x="1035003" y="198"/>
                  </a:lnTo>
                  <a:close/>
                  <a:moveTo>
                    <a:pt x="517502" y="132"/>
                  </a:moveTo>
                  <a:lnTo>
                    <a:pt x="517502" y="79957"/>
                  </a:lnTo>
                  <a:lnTo>
                    <a:pt x="776252" y="79957"/>
                  </a:lnTo>
                  <a:lnTo>
                    <a:pt x="776252" y="132"/>
                  </a:lnTo>
                  <a:close/>
                  <a:moveTo>
                    <a:pt x="258751" y="66"/>
                  </a:moveTo>
                  <a:lnTo>
                    <a:pt x="258751" y="79891"/>
                  </a:lnTo>
                  <a:lnTo>
                    <a:pt x="517501" y="79891"/>
                  </a:lnTo>
                  <a:lnTo>
                    <a:pt x="517501" y="66"/>
                  </a:lnTo>
                  <a:close/>
                  <a:moveTo>
                    <a:pt x="0" y="0"/>
                  </a:moveTo>
                  <a:lnTo>
                    <a:pt x="0" y="79825"/>
                  </a:lnTo>
                  <a:lnTo>
                    <a:pt x="258750" y="79825"/>
                  </a:lnTo>
                  <a:lnTo>
                    <a:pt x="25875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12700" dir="5400000" algn="ctr" rotWithShape="0">
                <a:srgbClr val="282154"/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242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D6681-D034-4667-7E05-F6FA1E01A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B36B9204-8D80-0E1F-896E-44C958707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575F43B-6D59-AAED-6667-1BB2DF761A62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군사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EFE3517F-A944-3C99-2244-17ECEAC2FBB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F3F5F2A4-E833-E5CA-6EF7-5B4195403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37" name="그래픽 10">
              <a:extLst>
                <a:ext uri="{FF2B5EF4-FFF2-40B4-BE49-F238E27FC236}">
                  <a16:creationId xmlns:a16="http://schemas.microsoft.com/office/drawing/2014/main" id="{5D1DBB63-E89E-5C01-E6EF-D217338E32F1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91E7F84-9FEA-7089-98D8-880D73DE778E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763C6E32-EF80-A45F-3C34-8CC5983E5A4B}"/>
              </a:ext>
            </a:extLst>
          </p:cNvPr>
          <p:cNvSpPr/>
          <p:nvPr/>
        </p:nvSpPr>
        <p:spPr>
          <a:xfrm rot="5400000">
            <a:off x="9365158" y="2219494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31E135C-AD6E-E739-E060-E523F945291B}"/>
              </a:ext>
            </a:extLst>
          </p:cNvPr>
          <p:cNvCxnSpPr>
            <a:cxnSpLocks/>
          </p:cNvCxnSpPr>
          <p:nvPr/>
        </p:nvCxnSpPr>
        <p:spPr>
          <a:xfrm>
            <a:off x="9757646" y="2247157"/>
            <a:ext cx="0" cy="180000"/>
          </a:xfrm>
          <a:prstGeom prst="line">
            <a:avLst/>
          </a:prstGeom>
          <a:ln>
            <a:solidFill>
              <a:srgbClr val="2821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직사각형 3">
            <a:extLst>
              <a:ext uri="{FF2B5EF4-FFF2-40B4-BE49-F238E27FC236}">
                <a16:creationId xmlns:a16="http://schemas.microsoft.com/office/drawing/2014/main" id="{5E167CD7-A237-D5B0-3FB4-A5DBE4B6AA6F}"/>
              </a:ext>
            </a:extLst>
          </p:cNvPr>
          <p:cNvSpPr/>
          <p:nvPr/>
        </p:nvSpPr>
        <p:spPr>
          <a:xfrm rot="5400000">
            <a:off x="2041864" y="2219492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99DFCC5-9D36-ACB2-C046-E23BB1D8382E}"/>
              </a:ext>
            </a:extLst>
          </p:cNvPr>
          <p:cNvSpPr/>
          <p:nvPr/>
        </p:nvSpPr>
        <p:spPr>
          <a:xfrm rot="10800000">
            <a:off x="3305229" y="1830165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0780CC8-FD77-FFC8-81D2-AEAA0C8DAE46}"/>
              </a:ext>
            </a:extLst>
          </p:cNvPr>
          <p:cNvSpPr/>
          <p:nvPr/>
        </p:nvSpPr>
        <p:spPr>
          <a:xfrm>
            <a:off x="766763" y="1776164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</a:t>
            </a:r>
            <a:endParaRPr lang="en-US" altLang="ko-KR" sz="20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7AD8EA8-933B-A4E1-59E4-1C4B06BEDF06}"/>
              </a:ext>
            </a:extLst>
          </p:cNvPr>
          <p:cNvSpPr/>
          <p:nvPr/>
        </p:nvSpPr>
        <p:spPr>
          <a:xfrm>
            <a:off x="8090057" y="1776164"/>
            <a:ext cx="3335179" cy="432000"/>
          </a:xfrm>
          <a:prstGeom prst="roundRect">
            <a:avLst>
              <a:gd name="adj" fmla="val 50000"/>
            </a:avLst>
          </a:prstGeom>
          <a:solidFill>
            <a:srgbClr val="282154"/>
          </a:solidFill>
          <a:ln>
            <a:solidFill>
              <a:srgbClr val="28215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 총 비서</a:t>
            </a: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36F77806-CA91-EA61-44B7-4A50A74B99A6}"/>
              </a:ext>
            </a:extLst>
          </p:cNvPr>
          <p:cNvCxnSpPr>
            <a:cxnSpLocks/>
          </p:cNvCxnSpPr>
          <p:nvPr/>
        </p:nvCxnSpPr>
        <p:spPr>
          <a:xfrm rot="5400000">
            <a:off x="4603971" y="1596164"/>
            <a:ext cx="0" cy="792000"/>
          </a:xfrm>
          <a:prstGeom prst="straightConnector1">
            <a:avLst/>
          </a:prstGeom>
          <a:ln cap="rnd">
            <a:solidFill>
              <a:srgbClr val="282154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C1051139-F43D-38F0-717E-649272C9F3FF}"/>
              </a:ext>
            </a:extLst>
          </p:cNvPr>
          <p:cNvCxnSpPr>
            <a:cxnSpLocks/>
          </p:cNvCxnSpPr>
          <p:nvPr/>
        </p:nvCxnSpPr>
        <p:spPr>
          <a:xfrm rot="5400000">
            <a:off x="7588029" y="1596164"/>
            <a:ext cx="0" cy="792000"/>
          </a:xfrm>
          <a:prstGeom prst="straightConnector1">
            <a:avLst/>
          </a:prstGeom>
          <a:ln cap="rnd">
            <a:solidFill>
              <a:srgbClr val="282154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D87CD70-552E-2DEE-9DDC-24CE055F17BD}"/>
              </a:ext>
            </a:extLst>
          </p:cNvPr>
          <p:cNvSpPr/>
          <p:nvPr/>
        </p:nvSpPr>
        <p:spPr>
          <a:xfrm rot="10800000">
            <a:off x="3305229" y="2520147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A861E7CB-B068-92AC-118F-03089C5A9745}"/>
              </a:ext>
            </a:extLst>
          </p:cNvPr>
          <p:cNvSpPr/>
          <p:nvPr/>
        </p:nvSpPr>
        <p:spPr>
          <a:xfrm>
            <a:off x="766763" y="2466146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 인민군</a:t>
            </a:r>
            <a:endParaRPr lang="en-US" altLang="ko-KR" sz="2000" spc="-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F5C8A929-DEB9-A6A2-7BF1-0E18293F8B51}"/>
              </a:ext>
            </a:extLst>
          </p:cNvPr>
          <p:cNvSpPr/>
          <p:nvPr/>
        </p:nvSpPr>
        <p:spPr>
          <a:xfrm>
            <a:off x="8090057" y="2466146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8215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spc="-50" dirty="0" err="1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조선민주주의인민공화국무력</a:t>
            </a:r>
            <a:r>
              <a:rPr lang="ko-KR" altLang="en-US" sz="1500" spc="-5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최고사령관</a:t>
            </a: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FC668A5F-7ECC-9824-4FC3-210541EC1C7A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286146"/>
            <a:ext cx="0" cy="792000"/>
          </a:xfrm>
          <a:prstGeom prst="straightConnector1">
            <a:avLst/>
          </a:prstGeom>
          <a:ln cap="rnd">
            <a:solidFill>
              <a:srgbClr val="282154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ACB6B58E-45E6-D3CD-893E-089437463CBB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286146"/>
            <a:ext cx="0" cy="792000"/>
          </a:xfrm>
          <a:prstGeom prst="straightConnector1">
            <a:avLst/>
          </a:prstGeom>
          <a:ln cap="rnd">
            <a:solidFill>
              <a:srgbClr val="282154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A850CF91-CD79-F936-C20A-B6F527A20E96}"/>
              </a:ext>
            </a:extLst>
          </p:cNvPr>
          <p:cNvSpPr/>
          <p:nvPr/>
        </p:nvSpPr>
        <p:spPr>
          <a:xfrm>
            <a:off x="6767697" y="4020540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78347E3-0CF9-97CA-0497-9559A6AF4FE4}"/>
              </a:ext>
            </a:extLst>
          </p:cNvPr>
          <p:cNvSpPr/>
          <p:nvPr/>
        </p:nvSpPr>
        <p:spPr>
          <a:xfrm>
            <a:off x="4114640" y="4020540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B32A6B7D-1ADF-99F3-CE99-B0C26BA3C362}"/>
              </a:ext>
            </a:extLst>
          </p:cNvPr>
          <p:cNvSpPr/>
          <p:nvPr/>
        </p:nvSpPr>
        <p:spPr>
          <a:xfrm rot="5400000">
            <a:off x="4832366" y="2787305"/>
            <a:ext cx="252727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04D35DED-A21C-3A45-99D5-CEF9685E4B93}"/>
              </a:ext>
            </a:extLst>
          </p:cNvPr>
          <p:cNvSpPr/>
          <p:nvPr/>
        </p:nvSpPr>
        <p:spPr>
          <a:xfrm>
            <a:off x="5106000" y="1685670"/>
            <a:ext cx="1980000" cy="1338971"/>
          </a:xfrm>
          <a:prstGeom prst="roundRect">
            <a:avLst>
              <a:gd name="adj" fmla="val 12819"/>
            </a:avLst>
          </a:prstGeom>
          <a:gradFill flip="none" rotWithShape="1">
            <a:gsLst>
              <a:gs pos="0">
                <a:srgbClr val="6569B3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</a:t>
            </a: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id="{9F536823-98ED-59AB-E984-EC10603A2568}"/>
              </a:ext>
            </a:extLst>
          </p:cNvPr>
          <p:cNvSpPr/>
          <p:nvPr/>
        </p:nvSpPr>
        <p:spPr>
          <a:xfrm>
            <a:off x="5106000" y="3948540"/>
            <a:ext cx="1980000" cy="4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군사 정책</a:t>
            </a:r>
            <a:endParaRPr lang="ko-KR" altLang="en-US" sz="1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9" name="직선 화살표 연결선 58">
            <a:extLst>
              <a:ext uri="{FF2B5EF4-FFF2-40B4-BE49-F238E27FC236}">
                <a16:creationId xmlns:a16="http://schemas.microsoft.com/office/drawing/2014/main" id="{8D3FE6B1-2D8C-B0E3-F187-65E2F8AC9A7F}"/>
              </a:ext>
            </a:extLst>
          </p:cNvPr>
          <p:cNvCxnSpPr>
            <a:cxnSpLocks/>
          </p:cNvCxnSpPr>
          <p:nvPr/>
        </p:nvCxnSpPr>
        <p:spPr>
          <a:xfrm flipH="1">
            <a:off x="4274633" y="4182540"/>
            <a:ext cx="658675" cy="0"/>
          </a:xfrm>
          <a:prstGeom prst="straightConnector1">
            <a:avLst/>
          </a:prstGeom>
          <a:ln cap="rnd">
            <a:solidFill>
              <a:srgbClr val="28215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id="{81E71EA0-E4AE-3EE4-DD5B-6F75E2350E82}"/>
              </a:ext>
            </a:extLst>
          </p:cNvPr>
          <p:cNvCxnSpPr>
            <a:cxnSpLocks/>
          </p:cNvCxnSpPr>
          <p:nvPr/>
        </p:nvCxnSpPr>
        <p:spPr>
          <a:xfrm>
            <a:off x="7258691" y="4182540"/>
            <a:ext cx="658675" cy="0"/>
          </a:xfrm>
          <a:prstGeom prst="straightConnector1">
            <a:avLst/>
          </a:prstGeom>
          <a:ln cap="rnd">
            <a:solidFill>
              <a:srgbClr val="28215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D47ABD48-7022-ABE2-9670-294AD55525D7}"/>
              </a:ext>
            </a:extLst>
          </p:cNvPr>
          <p:cNvGrpSpPr/>
          <p:nvPr/>
        </p:nvGrpSpPr>
        <p:grpSpPr>
          <a:xfrm>
            <a:off x="766763" y="3403757"/>
            <a:ext cx="3335179" cy="1557567"/>
            <a:chOff x="766763" y="4055748"/>
            <a:chExt cx="3335179" cy="1557567"/>
          </a:xfrm>
        </p:grpSpPr>
        <p:sp>
          <p:nvSpPr>
            <p:cNvPr id="63" name="사각형: 둥근 모서리 62">
              <a:extLst>
                <a:ext uri="{FF2B5EF4-FFF2-40B4-BE49-F238E27FC236}">
                  <a16:creationId xmlns:a16="http://schemas.microsoft.com/office/drawing/2014/main" id="{74E4B1BD-61D7-350D-18F8-5AD64984AC6D}"/>
                </a:ext>
              </a:extLst>
            </p:cNvPr>
            <p:cNvSpPr/>
            <p:nvPr/>
          </p:nvSpPr>
          <p:spPr>
            <a:xfrm>
              <a:off x="766763" y="4055748"/>
              <a:ext cx="3335179" cy="1557567"/>
            </a:xfrm>
            <a:prstGeom prst="roundRect">
              <a:avLst>
                <a:gd name="adj" fmla="val 1064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D61A08EE-DB99-16D9-4CF6-9F0F6EFB2E53}"/>
                </a:ext>
              </a:extLst>
            </p:cNvPr>
            <p:cNvGrpSpPr/>
            <p:nvPr/>
          </p:nvGrpSpPr>
          <p:grpSpPr>
            <a:xfrm>
              <a:off x="1424192" y="4055748"/>
              <a:ext cx="2020321" cy="324000"/>
              <a:chOff x="1833927" y="2035503"/>
              <a:chExt cx="1226248" cy="324000"/>
            </a:xfrm>
          </p:grpSpPr>
          <p:sp>
            <p:nvSpPr>
              <p:cNvPr id="77" name="사각형: 둥근 위쪽 모서리 76">
                <a:extLst>
                  <a:ext uri="{FF2B5EF4-FFF2-40B4-BE49-F238E27FC236}">
                    <a16:creationId xmlns:a16="http://schemas.microsoft.com/office/drawing/2014/main" id="{33C0E790-6405-08E9-6AF2-1CA73AC2083B}"/>
                  </a:ext>
                </a:extLst>
              </p:cNvPr>
              <p:cNvSpPr/>
              <p:nvPr/>
            </p:nvSpPr>
            <p:spPr>
              <a:xfrm rot="10800000">
                <a:off x="1833927" y="2035503"/>
                <a:ext cx="1226248" cy="32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65621A-4859-0550-1E0A-15FF9747002E}"/>
                  </a:ext>
                </a:extLst>
              </p:cNvPr>
              <p:cNvSpPr txBox="1"/>
              <p:nvPr/>
            </p:nvSpPr>
            <p:spPr>
              <a:xfrm>
                <a:off x="2089490" y="2059709"/>
                <a:ext cx="715121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4</a:t>
                </a:r>
                <a:r>
                  <a:rPr lang="ko-KR" altLang="en-US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대 군사노선</a:t>
                </a:r>
              </a:p>
            </p:txBody>
          </p:sp>
        </p:grpSp>
        <p:cxnSp>
          <p:nvCxnSpPr>
            <p:cNvPr id="65" name="직선 연결선 64">
              <a:extLst>
                <a:ext uri="{FF2B5EF4-FFF2-40B4-BE49-F238E27FC236}">
                  <a16:creationId xmlns:a16="http://schemas.microsoft.com/office/drawing/2014/main" id="{195D2214-B438-890F-0CBC-1C991E24516D}"/>
                </a:ext>
              </a:extLst>
            </p:cNvPr>
            <p:cNvCxnSpPr>
              <a:cxnSpLocks/>
            </p:cNvCxnSpPr>
            <p:nvPr/>
          </p:nvCxnSpPr>
          <p:spPr>
            <a:xfrm>
              <a:off x="915558" y="4996531"/>
              <a:ext cx="3037588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>
              <a:extLst>
                <a:ext uri="{FF2B5EF4-FFF2-40B4-BE49-F238E27FC236}">
                  <a16:creationId xmlns:a16="http://schemas.microsoft.com/office/drawing/2014/main" id="{6198D1E8-AE6E-F2C0-A461-C5E4865D7FE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11088" y="4996531"/>
              <a:ext cx="1044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4713F02D-B008-87B6-CFC1-00C90D87C717}"/>
                </a:ext>
              </a:extLst>
            </p:cNvPr>
            <p:cNvGrpSpPr/>
            <p:nvPr/>
          </p:nvGrpSpPr>
          <p:grpSpPr>
            <a:xfrm>
              <a:off x="2273712" y="4837155"/>
              <a:ext cx="318752" cy="318752"/>
              <a:chOff x="8705577" y="4513572"/>
              <a:chExt cx="318752" cy="318752"/>
            </a:xfrm>
          </p:grpSpPr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38F59EE2-7DA9-5993-1750-B6A3CFF51D3E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3AAA7A51-4F07-E142-D85C-B44C51E1EA26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74" name="직선 연결선 73">
                  <a:extLst>
                    <a:ext uri="{FF2B5EF4-FFF2-40B4-BE49-F238E27FC236}">
                      <a16:creationId xmlns:a16="http://schemas.microsoft.com/office/drawing/2014/main" id="{4924C5D8-21D2-3CCD-ECB2-7CB22953F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직선 연결선 74">
                  <a:extLst>
                    <a:ext uri="{FF2B5EF4-FFF2-40B4-BE49-F238E27FC236}">
                      <a16:creationId xmlns:a16="http://schemas.microsoft.com/office/drawing/2014/main" id="{576A1A0A-684A-A1DC-AD30-146F698348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1C3BE40-1306-F47E-0DCF-4DD4D476ACE9}"/>
                </a:ext>
              </a:extLst>
            </p:cNvPr>
            <p:cNvSpPr txBox="1"/>
            <p:nvPr/>
          </p:nvSpPr>
          <p:spPr>
            <a:xfrm>
              <a:off x="1231093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전군간부화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E7A9243-8FC9-E946-E278-576BD3EA48E4}"/>
                </a:ext>
              </a:extLst>
            </p:cNvPr>
            <p:cNvSpPr txBox="1"/>
            <p:nvPr/>
          </p:nvSpPr>
          <p:spPr>
            <a:xfrm>
              <a:off x="2749886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전군현대화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21A74A1-A031-615E-049C-33BA0808C73E}"/>
                </a:ext>
              </a:extLst>
            </p:cNvPr>
            <p:cNvSpPr txBox="1"/>
            <p:nvPr/>
          </p:nvSpPr>
          <p:spPr>
            <a:xfrm>
              <a:off x="1231093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전민무장화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3299307-BD11-9F9D-AD38-AC4ACB936F2B}"/>
                </a:ext>
              </a:extLst>
            </p:cNvPr>
            <p:cNvSpPr txBox="1"/>
            <p:nvPr/>
          </p:nvSpPr>
          <p:spPr>
            <a:xfrm>
              <a:off x="2749886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전국요새화</a:t>
              </a:r>
            </a:p>
          </p:txBody>
        </p:sp>
      </p:grp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D934859D-29D5-F100-15F3-C0B7634373B9}"/>
              </a:ext>
            </a:extLst>
          </p:cNvPr>
          <p:cNvSpPr/>
          <p:nvPr/>
        </p:nvSpPr>
        <p:spPr>
          <a:xfrm>
            <a:off x="8090057" y="3403757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CA22291D-5966-E475-6B22-405BCAF1B0BD}"/>
              </a:ext>
            </a:extLst>
          </p:cNvPr>
          <p:cNvGrpSpPr/>
          <p:nvPr/>
        </p:nvGrpSpPr>
        <p:grpSpPr>
          <a:xfrm>
            <a:off x="8747486" y="3403757"/>
            <a:ext cx="2020321" cy="324000"/>
            <a:chOff x="1833927" y="2035503"/>
            <a:chExt cx="1226248" cy="324000"/>
          </a:xfrm>
          <a:solidFill>
            <a:srgbClr val="282154"/>
          </a:solidFill>
        </p:grpSpPr>
        <p:sp>
          <p:nvSpPr>
            <p:cNvPr id="85" name="사각형: 둥근 위쪽 모서리 84">
              <a:extLst>
                <a:ext uri="{FF2B5EF4-FFF2-40B4-BE49-F238E27FC236}">
                  <a16:creationId xmlns:a16="http://schemas.microsoft.com/office/drawing/2014/main" id="{4665799D-BF4A-138C-5521-20F2943C42BA}"/>
                </a:ext>
              </a:extLst>
            </p:cNvPr>
            <p:cNvSpPr/>
            <p:nvPr/>
          </p:nvSpPr>
          <p:spPr>
            <a:xfrm rot="10800000">
              <a:off x="1833927" y="2035503"/>
              <a:ext cx="1226248" cy="324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7B819CD-8990-D527-1AB1-B60671AD0CA8}"/>
                </a:ext>
              </a:extLst>
            </p:cNvPr>
            <p:cNvSpPr txBox="1"/>
            <p:nvPr/>
          </p:nvSpPr>
          <p:spPr>
            <a:xfrm>
              <a:off x="2029653" y="2059709"/>
              <a:ext cx="834795" cy="275588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</a:t>
              </a:r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 전략적노선</a:t>
              </a:r>
            </a:p>
          </p:txBody>
        </p:sp>
      </p:grpSp>
      <p:cxnSp>
        <p:nvCxnSpPr>
          <p:cNvPr id="87" name="직선 연결선 86">
            <a:extLst>
              <a:ext uri="{FF2B5EF4-FFF2-40B4-BE49-F238E27FC236}">
                <a16:creationId xmlns:a16="http://schemas.microsoft.com/office/drawing/2014/main" id="{9422803D-3751-2037-7410-7AF1D7401F0E}"/>
              </a:ext>
            </a:extLst>
          </p:cNvPr>
          <p:cNvCxnSpPr>
            <a:cxnSpLocks/>
          </p:cNvCxnSpPr>
          <p:nvPr/>
        </p:nvCxnSpPr>
        <p:spPr>
          <a:xfrm>
            <a:off x="8238852" y="4344540"/>
            <a:ext cx="3037588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>
            <a:extLst>
              <a:ext uri="{FF2B5EF4-FFF2-40B4-BE49-F238E27FC236}">
                <a16:creationId xmlns:a16="http://schemas.microsoft.com/office/drawing/2014/main" id="{336E40D7-CA86-4865-413A-21942FDE2F6A}"/>
              </a:ext>
            </a:extLst>
          </p:cNvPr>
          <p:cNvCxnSpPr>
            <a:cxnSpLocks/>
          </p:cNvCxnSpPr>
          <p:nvPr/>
        </p:nvCxnSpPr>
        <p:spPr>
          <a:xfrm rot="5400000">
            <a:off x="9234382" y="4344540"/>
            <a:ext cx="1044000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C6F848B3-AFA3-967E-C6EF-6139818F4E1A}"/>
              </a:ext>
            </a:extLst>
          </p:cNvPr>
          <p:cNvGrpSpPr/>
          <p:nvPr/>
        </p:nvGrpSpPr>
        <p:grpSpPr>
          <a:xfrm>
            <a:off x="9597006" y="4185164"/>
            <a:ext cx="318752" cy="318752"/>
            <a:chOff x="8705577" y="4513572"/>
            <a:chExt cx="318752" cy="318752"/>
          </a:xfrm>
        </p:grpSpPr>
        <p:sp>
          <p:nvSpPr>
            <p:cNvPr id="93" name="타원 92">
              <a:extLst>
                <a:ext uri="{FF2B5EF4-FFF2-40B4-BE49-F238E27FC236}">
                  <a16:creationId xmlns:a16="http://schemas.microsoft.com/office/drawing/2014/main" id="{FAAC43DD-3E25-8E55-B0C7-6CDCB0F31A6C}"/>
                </a:ext>
              </a:extLst>
            </p:cNvPr>
            <p:cNvSpPr/>
            <p:nvPr/>
          </p:nvSpPr>
          <p:spPr>
            <a:xfrm>
              <a:off x="8705577" y="45135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4" name="그룹 93">
              <a:extLst>
                <a:ext uri="{FF2B5EF4-FFF2-40B4-BE49-F238E27FC236}">
                  <a16:creationId xmlns:a16="http://schemas.microsoft.com/office/drawing/2014/main" id="{2E576C61-520C-F8EA-C920-F10B4EC85C47}"/>
                </a:ext>
              </a:extLst>
            </p:cNvPr>
            <p:cNvGrpSpPr/>
            <p:nvPr/>
          </p:nvGrpSpPr>
          <p:grpSpPr>
            <a:xfrm>
              <a:off x="8780297" y="4588293"/>
              <a:ext cx="169312" cy="169311"/>
              <a:chOff x="9949543" y="4386943"/>
              <a:chExt cx="304800" cy="304800"/>
            </a:xfrm>
          </p:grpSpPr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90592C84-3D32-F4EA-B8BD-72FC83B743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17F645F5-FEA2-CF7E-B830-7F01ED7D7AC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B396271B-029A-916D-DEC6-6C34A71F34A2}"/>
              </a:ext>
            </a:extLst>
          </p:cNvPr>
          <p:cNvSpPr txBox="1"/>
          <p:nvPr/>
        </p:nvSpPr>
        <p:spPr>
          <a:xfrm>
            <a:off x="8377095" y="3904071"/>
            <a:ext cx="1241045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정치사상강군화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36FB52F-3397-57B7-037C-4968903F49D0}"/>
              </a:ext>
            </a:extLst>
          </p:cNvPr>
          <p:cNvSpPr txBox="1"/>
          <p:nvPr/>
        </p:nvSpPr>
        <p:spPr>
          <a:xfrm>
            <a:off x="10073180" y="3904071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도덕강군화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29D262D-7050-81E6-3CEF-B9CD7BB3725C}"/>
              </a:ext>
            </a:extLst>
          </p:cNvPr>
          <p:cNvSpPr txBox="1"/>
          <p:nvPr/>
        </p:nvSpPr>
        <p:spPr>
          <a:xfrm>
            <a:off x="8554387" y="4498431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8792CAC-83CE-3AA5-1C2D-9EAEEFB5FED4}"/>
              </a:ext>
            </a:extLst>
          </p:cNvPr>
          <p:cNvSpPr txBox="1"/>
          <p:nvPr/>
        </p:nvSpPr>
        <p:spPr>
          <a:xfrm>
            <a:off x="9984534" y="4498431"/>
            <a:ext cx="1063753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다병종강군화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08" name="직선 화살표 연결선 107">
            <a:extLst>
              <a:ext uri="{FF2B5EF4-FFF2-40B4-BE49-F238E27FC236}">
                <a16:creationId xmlns:a16="http://schemas.microsoft.com/office/drawing/2014/main" id="{25A4DB75-2A8B-7793-D58C-CDCA2E2E7E51}"/>
              </a:ext>
            </a:extLst>
          </p:cNvPr>
          <p:cNvCxnSpPr>
            <a:cxnSpLocks/>
          </p:cNvCxnSpPr>
          <p:nvPr/>
        </p:nvCxnSpPr>
        <p:spPr>
          <a:xfrm>
            <a:off x="6096000" y="3177043"/>
            <a:ext cx="0" cy="629255"/>
          </a:xfrm>
          <a:prstGeom prst="straightConnector1">
            <a:avLst/>
          </a:prstGeom>
          <a:ln cap="rnd">
            <a:solidFill>
              <a:srgbClr val="282154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77AD562-18E9-3DD5-20FC-C8072C80E889}"/>
              </a:ext>
            </a:extLst>
          </p:cNvPr>
          <p:cNvCxnSpPr>
            <a:cxnSpLocks/>
          </p:cNvCxnSpPr>
          <p:nvPr/>
        </p:nvCxnSpPr>
        <p:spPr>
          <a:xfrm>
            <a:off x="2434352" y="2247155"/>
            <a:ext cx="0" cy="180000"/>
          </a:xfrm>
          <a:prstGeom prst="line">
            <a:avLst/>
          </a:prstGeom>
          <a:ln>
            <a:solidFill>
              <a:srgbClr val="2821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9" name="직사각형 208">
            <a:extLst>
              <a:ext uri="{FF2B5EF4-FFF2-40B4-BE49-F238E27FC236}">
                <a16:creationId xmlns:a16="http://schemas.microsoft.com/office/drawing/2014/main" id="{801F6B66-03AE-D8ED-BA57-EC53601B6AC1}"/>
              </a:ext>
            </a:extLst>
          </p:cNvPr>
          <p:cNvSpPr/>
          <p:nvPr/>
        </p:nvSpPr>
        <p:spPr>
          <a:xfrm>
            <a:off x="0" y="5798875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6569B3"/>
              </a:gs>
              <a:gs pos="74000">
                <a:srgbClr val="282154">
                  <a:alpha val="90000"/>
                </a:srgbClr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604934C0-13CF-50D5-1B02-BD250B3D7E25}"/>
              </a:ext>
            </a:extLst>
          </p:cNvPr>
          <p:cNvSpPr txBox="1"/>
          <p:nvPr/>
        </p:nvSpPr>
        <p:spPr>
          <a:xfrm>
            <a:off x="443961" y="6095820"/>
            <a:ext cx="2401299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 집권이후</a:t>
            </a:r>
          </a:p>
        </p:txBody>
      </p:sp>
      <p:sp>
        <p:nvSpPr>
          <p:cNvPr id="211" name="사각형: 둥근 모서리 210">
            <a:extLst>
              <a:ext uri="{FF2B5EF4-FFF2-40B4-BE49-F238E27FC236}">
                <a16:creationId xmlns:a16="http://schemas.microsoft.com/office/drawing/2014/main" id="{E384220B-B4AD-782D-42CA-B5FA5924FE46}"/>
              </a:ext>
            </a:extLst>
          </p:cNvPr>
          <p:cNvSpPr/>
          <p:nvPr/>
        </p:nvSpPr>
        <p:spPr>
          <a:xfrm rot="16200000">
            <a:off x="4996163" y="4777467"/>
            <a:ext cx="648000" cy="3096000"/>
          </a:xfrm>
          <a:prstGeom prst="roundRect">
            <a:avLst>
              <a:gd name="adj" fmla="val 50000"/>
            </a:avLst>
          </a:prstGeom>
          <a:solidFill>
            <a:srgbClr val="6569B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2" name="사각형: 둥근 모서리 211">
            <a:extLst>
              <a:ext uri="{FF2B5EF4-FFF2-40B4-BE49-F238E27FC236}">
                <a16:creationId xmlns:a16="http://schemas.microsoft.com/office/drawing/2014/main" id="{0E77B52F-E10B-2318-09AD-AF199FA3A3E3}"/>
              </a:ext>
            </a:extLst>
          </p:cNvPr>
          <p:cNvSpPr/>
          <p:nvPr/>
        </p:nvSpPr>
        <p:spPr>
          <a:xfrm rot="16200000">
            <a:off x="7463505" y="4777467"/>
            <a:ext cx="648000" cy="3096000"/>
          </a:xfrm>
          <a:prstGeom prst="roundRect">
            <a:avLst>
              <a:gd name="adj" fmla="val 50000"/>
            </a:avLst>
          </a:prstGeom>
          <a:solidFill>
            <a:srgbClr val="28215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3" name="사각형: 둥근 모서리 212">
            <a:extLst>
              <a:ext uri="{FF2B5EF4-FFF2-40B4-BE49-F238E27FC236}">
                <a16:creationId xmlns:a16="http://schemas.microsoft.com/office/drawing/2014/main" id="{DCEEE74B-B61D-F9C9-2170-F6B5CC857F4F}"/>
              </a:ext>
            </a:extLst>
          </p:cNvPr>
          <p:cNvSpPr/>
          <p:nvPr/>
        </p:nvSpPr>
        <p:spPr>
          <a:xfrm rot="16200000">
            <a:off x="9930846" y="4777466"/>
            <a:ext cx="648000" cy="3096000"/>
          </a:xfrm>
          <a:prstGeom prst="roundRect">
            <a:avLst>
              <a:gd name="adj" fmla="val 50000"/>
            </a:avLst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14" name="그룹 213">
            <a:extLst>
              <a:ext uri="{FF2B5EF4-FFF2-40B4-BE49-F238E27FC236}">
                <a16:creationId xmlns:a16="http://schemas.microsoft.com/office/drawing/2014/main" id="{E685308A-727B-60E1-229C-59EA2417D306}"/>
              </a:ext>
            </a:extLst>
          </p:cNvPr>
          <p:cNvGrpSpPr/>
          <p:nvPr/>
        </p:nvGrpSpPr>
        <p:grpSpPr>
          <a:xfrm>
            <a:off x="3071526" y="6068789"/>
            <a:ext cx="513354" cy="513354"/>
            <a:chOff x="3071526" y="6074731"/>
            <a:chExt cx="513354" cy="513354"/>
          </a:xfrm>
        </p:grpSpPr>
        <p:sp>
          <p:nvSpPr>
            <p:cNvPr id="215" name="타원 214">
              <a:extLst>
                <a:ext uri="{FF2B5EF4-FFF2-40B4-BE49-F238E27FC236}">
                  <a16:creationId xmlns:a16="http://schemas.microsoft.com/office/drawing/2014/main" id="{870A2970-F968-176A-0B71-5071500B84E0}"/>
                </a:ext>
              </a:extLst>
            </p:cNvPr>
            <p:cNvSpPr/>
            <p:nvPr/>
          </p:nvSpPr>
          <p:spPr>
            <a:xfrm rot="16200000">
              <a:off x="3071526" y="6074731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6" name="그룹 215">
              <a:extLst>
                <a:ext uri="{FF2B5EF4-FFF2-40B4-BE49-F238E27FC236}">
                  <a16:creationId xmlns:a16="http://schemas.microsoft.com/office/drawing/2014/main" id="{3DA7DE6B-ADF1-6F7D-954E-36940F31B0E6}"/>
                </a:ext>
              </a:extLst>
            </p:cNvPr>
            <p:cNvGrpSpPr/>
            <p:nvPr/>
          </p:nvGrpSpPr>
          <p:grpSpPr>
            <a:xfrm rot="16200000">
              <a:off x="3241456" y="6288907"/>
              <a:ext cx="173495" cy="85001"/>
              <a:chOff x="8787680" y="4841142"/>
              <a:chExt cx="157723" cy="77274"/>
            </a:xfrm>
          </p:grpSpPr>
          <p:cxnSp>
            <p:nvCxnSpPr>
              <p:cNvPr id="217" name="직선 연결선 216">
                <a:extLst>
                  <a:ext uri="{FF2B5EF4-FFF2-40B4-BE49-F238E27FC236}">
                    <a16:creationId xmlns:a16="http://schemas.microsoft.com/office/drawing/2014/main" id="{22855B84-BA5F-1A46-2D2E-23905AD453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직선 연결선 217">
                <a:extLst>
                  <a:ext uri="{FF2B5EF4-FFF2-40B4-BE49-F238E27FC236}">
                    <a16:creationId xmlns:a16="http://schemas.microsoft.com/office/drawing/2014/main" id="{070EE174-0413-76C4-4D8D-1057E939F2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9" name="그룹 218">
            <a:extLst>
              <a:ext uri="{FF2B5EF4-FFF2-40B4-BE49-F238E27FC236}">
                <a16:creationId xmlns:a16="http://schemas.microsoft.com/office/drawing/2014/main" id="{200BD125-FA05-5CBD-5482-9C289EB71627}"/>
              </a:ext>
            </a:extLst>
          </p:cNvPr>
          <p:cNvGrpSpPr>
            <a:grpSpLocks noChangeAspect="1"/>
          </p:cNvGrpSpPr>
          <p:nvPr/>
        </p:nvGrpSpPr>
        <p:grpSpPr>
          <a:xfrm>
            <a:off x="6274834" y="6046466"/>
            <a:ext cx="558000" cy="558000"/>
            <a:chOff x="6298818" y="6050012"/>
            <a:chExt cx="576000" cy="576000"/>
          </a:xfrm>
        </p:grpSpPr>
        <p:sp>
          <p:nvSpPr>
            <p:cNvPr id="220" name="타원 219">
              <a:extLst>
                <a:ext uri="{FF2B5EF4-FFF2-40B4-BE49-F238E27FC236}">
                  <a16:creationId xmlns:a16="http://schemas.microsoft.com/office/drawing/2014/main" id="{E5FC5014-609F-4EDD-6AEC-FCFC1E79802A}"/>
                </a:ext>
              </a:extLst>
            </p:cNvPr>
            <p:cNvSpPr/>
            <p:nvPr/>
          </p:nvSpPr>
          <p:spPr>
            <a:xfrm>
              <a:off x="6298818" y="6050012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1" name="그룹 220">
              <a:extLst>
                <a:ext uri="{FF2B5EF4-FFF2-40B4-BE49-F238E27FC236}">
                  <a16:creationId xmlns:a16="http://schemas.microsoft.com/office/drawing/2014/main" id="{C76CAA02-DB0A-56C3-59B8-9FF691FBEA54}"/>
                </a:ext>
              </a:extLst>
            </p:cNvPr>
            <p:cNvGrpSpPr/>
            <p:nvPr/>
          </p:nvGrpSpPr>
          <p:grpSpPr>
            <a:xfrm>
              <a:off x="6502162" y="6253357"/>
              <a:ext cx="169312" cy="169311"/>
              <a:chOff x="2500832" y="5064276"/>
              <a:chExt cx="169312" cy="169311"/>
            </a:xfrm>
          </p:grpSpPr>
          <p:cxnSp>
            <p:nvCxnSpPr>
              <p:cNvPr id="222" name="직선 연결선 221">
                <a:extLst>
                  <a:ext uri="{FF2B5EF4-FFF2-40B4-BE49-F238E27FC236}">
                    <a16:creationId xmlns:a16="http://schemas.microsoft.com/office/drawing/2014/main" id="{CB5D3600-3F79-2E57-D9F2-5FEBCE126A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직선 연결선 222">
                <a:extLst>
                  <a:ext uri="{FF2B5EF4-FFF2-40B4-BE49-F238E27FC236}">
                    <a16:creationId xmlns:a16="http://schemas.microsoft.com/office/drawing/2014/main" id="{C9726258-8DCC-8B46-D41C-5C02B343636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4" name="그룹 223">
            <a:extLst>
              <a:ext uri="{FF2B5EF4-FFF2-40B4-BE49-F238E27FC236}">
                <a16:creationId xmlns:a16="http://schemas.microsoft.com/office/drawing/2014/main" id="{85BB3C19-E937-57AA-3AC2-BBBF0EF2E44D}"/>
              </a:ext>
            </a:extLst>
          </p:cNvPr>
          <p:cNvGrpSpPr>
            <a:grpSpLocks noChangeAspect="1"/>
          </p:cNvGrpSpPr>
          <p:nvPr/>
        </p:nvGrpSpPr>
        <p:grpSpPr>
          <a:xfrm>
            <a:off x="8742176" y="6046466"/>
            <a:ext cx="558000" cy="558000"/>
            <a:chOff x="8730599" y="6043408"/>
            <a:chExt cx="576000" cy="576000"/>
          </a:xfrm>
        </p:grpSpPr>
        <p:sp>
          <p:nvSpPr>
            <p:cNvPr id="225" name="타원 224">
              <a:extLst>
                <a:ext uri="{FF2B5EF4-FFF2-40B4-BE49-F238E27FC236}">
                  <a16:creationId xmlns:a16="http://schemas.microsoft.com/office/drawing/2014/main" id="{1DB8C29F-4085-625C-94E0-5431D8610448}"/>
                </a:ext>
              </a:extLst>
            </p:cNvPr>
            <p:cNvSpPr/>
            <p:nvPr/>
          </p:nvSpPr>
          <p:spPr>
            <a:xfrm>
              <a:off x="8730599" y="6043408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6" name="그룹 225">
              <a:extLst>
                <a:ext uri="{FF2B5EF4-FFF2-40B4-BE49-F238E27FC236}">
                  <a16:creationId xmlns:a16="http://schemas.microsoft.com/office/drawing/2014/main" id="{E59A3C3F-A7BC-3223-C802-85A39E050045}"/>
                </a:ext>
              </a:extLst>
            </p:cNvPr>
            <p:cNvGrpSpPr/>
            <p:nvPr/>
          </p:nvGrpSpPr>
          <p:grpSpPr>
            <a:xfrm>
              <a:off x="8933943" y="6246753"/>
              <a:ext cx="169312" cy="169311"/>
              <a:chOff x="2500832" y="5064276"/>
              <a:chExt cx="169312" cy="169311"/>
            </a:xfrm>
          </p:grpSpPr>
          <p:cxnSp>
            <p:nvCxnSpPr>
              <p:cNvPr id="227" name="직선 연결선 226">
                <a:extLst>
                  <a:ext uri="{FF2B5EF4-FFF2-40B4-BE49-F238E27FC236}">
                    <a16:creationId xmlns:a16="http://schemas.microsoft.com/office/drawing/2014/main" id="{71EF5946-31C6-9023-544F-F2F950848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직선 연결선 227">
                <a:extLst>
                  <a:ext uri="{FF2B5EF4-FFF2-40B4-BE49-F238E27FC236}">
                    <a16:creationId xmlns:a16="http://schemas.microsoft.com/office/drawing/2014/main" id="{11630B70-7A7F-9BFA-638A-5088D361A0D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4F83A64E-81C2-DB87-5054-4CE93A17546D}"/>
              </a:ext>
            </a:extLst>
          </p:cNvPr>
          <p:cNvSpPr txBox="1"/>
          <p:nvPr/>
        </p:nvSpPr>
        <p:spPr>
          <a:xfrm>
            <a:off x="4366039" y="6213381"/>
            <a:ext cx="1293303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영향력 강화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8D3B618E-D52D-A2AE-75CA-565EF540941C}"/>
              </a:ext>
            </a:extLst>
          </p:cNvPr>
          <p:cNvSpPr txBox="1"/>
          <p:nvPr/>
        </p:nvSpPr>
        <p:spPr>
          <a:xfrm>
            <a:off x="6995808" y="6213381"/>
            <a:ext cx="154048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재래식 무기 보강 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BF590248-7E4D-753C-881D-CD7228275623}"/>
              </a:ext>
            </a:extLst>
          </p:cNvPr>
          <p:cNvSpPr txBox="1"/>
          <p:nvPr/>
        </p:nvSpPr>
        <p:spPr>
          <a:xfrm>
            <a:off x="9473191" y="6121049"/>
            <a:ext cx="1686039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비대칭 전력 확대</a:t>
            </a:r>
            <a:b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사이버 전력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생화학 무기 등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en-US" altLang="ko-KR" spc="-3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085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86751-68EF-92D3-50B4-99C0B5468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5592532-D36E-2C56-5D78-712CF789C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71E6DCAD-D4BF-996C-79EE-06A6B767DD1C}"/>
              </a:ext>
            </a:extLst>
          </p:cNvPr>
          <p:cNvGrpSpPr/>
          <p:nvPr/>
        </p:nvGrpSpPr>
        <p:grpSpPr>
          <a:xfrm>
            <a:off x="5211439" y="1584922"/>
            <a:ext cx="6192667" cy="4509208"/>
            <a:chOff x="5233314" y="1583617"/>
            <a:chExt cx="6192667" cy="4509208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DF03E6EB-9998-E593-D715-021B47F2F436}"/>
                </a:ext>
              </a:extLst>
            </p:cNvPr>
            <p:cNvGrpSpPr/>
            <p:nvPr/>
          </p:nvGrpSpPr>
          <p:grpSpPr>
            <a:xfrm>
              <a:off x="5233314" y="1583617"/>
              <a:ext cx="6192665" cy="2457532"/>
              <a:chOff x="5233314" y="1583617"/>
              <a:chExt cx="6192665" cy="2457532"/>
            </a:xfrm>
          </p:grpSpPr>
          <p:sp>
            <p:nvSpPr>
              <p:cNvPr id="48" name="사각형: 둥근 모서리 47">
                <a:extLst>
                  <a:ext uri="{FF2B5EF4-FFF2-40B4-BE49-F238E27FC236}">
                    <a16:creationId xmlns:a16="http://schemas.microsoft.com/office/drawing/2014/main" id="{14B78AF3-70A1-F0A9-6318-46D4A6DA6BD8}"/>
                  </a:ext>
                </a:extLst>
              </p:cNvPr>
              <p:cNvSpPr/>
              <p:nvPr/>
            </p:nvSpPr>
            <p:spPr>
              <a:xfrm>
                <a:off x="5233315" y="1583617"/>
                <a:ext cx="6192664" cy="2457532"/>
              </a:xfrm>
              <a:prstGeom prst="roundRect">
                <a:avLst>
                  <a:gd name="adj" fmla="val 1136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사각형: 둥근 위쪽 모서리 49">
                <a:extLst>
                  <a:ext uri="{FF2B5EF4-FFF2-40B4-BE49-F238E27FC236}">
                    <a16:creationId xmlns:a16="http://schemas.microsoft.com/office/drawing/2014/main" id="{97946CDE-71C0-766F-6618-2FBDCA63C0A2}"/>
                  </a:ext>
                </a:extLst>
              </p:cNvPr>
              <p:cNvSpPr/>
              <p:nvPr/>
            </p:nvSpPr>
            <p:spPr>
              <a:xfrm>
                <a:off x="5233314" y="1583617"/>
                <a:ext cx="6192664" cy="500062"/>
              </a:xfrm>
              <a:prstGeom prst="round2SameRect">
                <a:avLst>
                  <a:gd name="adj1" fmla="val 3444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6E50CC54-B3F4-58D1-6DAF-DDF4C628C561}"/>
                  </a:ext>
                </a:extLst>
              </p:cNvPr>
              <p:cNvSpPr txBox="1"/>
              <p:nvPr/>
            </p:nvSpPr>
            <p:spPr>
              <a:xfrm>
                <a:off x="7166395" y="1619327"/>
                <a:ext cx="2252220" cy="4286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8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성별 군 복무기간</a:t>
                </a:r>
              </a:p>
            </p:txBody>
          </p:sp>
          <p:cxnSp>
            <p:nvCxnSpPr>
              <p:cNvPr id="193" name="직선 연결선 192">
                <a:extLst>
                  <a:ext uri="{FF2B5EF4-FFF2-40B4-BE49-F238E27FC236}">
                    <a16:creationId xmlns:a16="http://schemas.microsoft.com/office/drawing/2014/main" id="{5004F876-5E85-F934-10A7-4B4AC0E254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29647" y="2216360"/>
                <a:ext cx="0" cy="1692108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" name="그룹 183">
                <a:extLst>
                  <a:ext uri="{FF2B5EF4-FFF2-40B4-BE49-F238E27FC236}">
                    <a16:creationId xmlns:a16="http://schemas.microsoft.com/office/drawing/2014/main" id="{86266B53-188C-768E-F4D2-23062B8E00E9}"/>
                  </a:ext>
                </a:extLst>
              </p:cNvPr>
              <p:cNvGrpSpPr/>
              <p:nvPr/>
            </p:nvGrpSpPr>
            <p:grpSpPr>
              <a:xfrm>
                <a:off x="9082097" y="2319709"/>
                <a:ext cx="841344" cy="1485411"/>
                <a:chOff x="7928818" y="2539648"/>
                <a:chExt cx="695325" cy="1227613"/>
              </a:xfrm>
            </p:grpSpPr>
            <p:grpSp>
              <p:nvGrpSpPr>
                <p:cNvPr id="131" name="그룹 130">
                  <a:extLst>
                    <a:ext uri="{FF2B5EF4-FFF2-40B4-BE49-F238E27FC236}">
                      <a16:creationId xmlns:a16="http://schemas.microsoft.com/office/drawing/2014/main" id="{987F6D69-0CAA-9A2C-E4B2-DBA9A786E40F}"/>
                    </a:ext>
                  </a:extLst>
                </p:cNvPr>
                <p:cNvGrpSpPr/>
                <p:nvPr/>
              </p:nvGrpSpPr>
              <p:grpSpPr>
                <a:xfrm>
                  <a:off x="7976165" y="2539648"/>
                  <a:ext cx="600630" cy="1227613"/>
                  <a:chOff x="8215236" y="2896662"/>
                  <a:chExt cx="231568" cy="473297"/>
                </a:xfrm>
              </p:grpSpPr>
              <p:sp>
                <p:nvSpPr>
                  <p:cNvPr id="115" name="자유형: 도형 114">
                    <a:extLst>
                      <a:ext uri="{FF2B5EF4-FFF2-40B4-BE49-F238E27FC236}">
                        <a16:creationId xmlns:a16="http://schemas.microsoft.com/office/drawing/2014/main" id="{0264F5A4-6C49-1555-D774-7BD2E4A32BC6}"/>
                      </a:ext>
                    </a:extLst>
                  </p:cNvPr>
                  <p:cNvSpPr/>
                  <p:nvPr/>
                </p:nvSpPr>
                <p:spPr>
                  <a:xfrm>
                    <a:off x="8284490" y="2896662"/>
                    <a:ext cx="93630" cy="47339"/>
                  </a:xfrm>
                  <a:custGeom>
                    <a:avLst/>
                    <a:gdLst>
                      <a:gd name="connsiteX0" fmla="*/ 46863 w 93630"/>
                      <a:gd name="connsiteY0" fmla="*/ 0 h 47339"/>
                      <a:gd name="connsiteX1" fmla="*/ 0 w 93630"/>
                      <a:gd name="connsiteY1" fmla="*/ 46863 h 47339"/>
                      <a:gd name="connsiteX2" fmla="*/ 0 w 93630"/>
                      <a:gd name="connsiteY2" fmla="*/ 47339 h 47339"/>
                      <a:gd name="connsiteX3" fmla="*/ 93631 w 93630"/>
                      <a:gd name="connsiteY3" fmla="*/ 47339 h 47339"/>
                      <a:gd name="connsiteX4" fmla="*/ 93631 w 93630"/>
                      <a:gd name="connsiteY4" fmla="*/ 46863 h 47339"/>
                      <a:gd name="connsiteX5" fmla="*/ 46768 w 93630"/>
                      <a:gd name="connsiteY5" fmla="*/ 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630" h="47339">
                        <a:moveTo>
                          <a:pt x="46863" y="0"/>
                        </a:moveTo>
                        <a:cubicBezTo>
                          <a:pt x="21050" y="0"/>
                          <a:pt x="0" y="21050"/>
                          <a:pt x="0" y="46863"/>
                        </a:cubicBezTo>
                        <a:cubicBezTo>
                          <a:pt x="0" y="47054"/>
                          <a:pt x="0" y="47149"/>
                          <a:pt x="0" y="47339"/>
                        </a:cubicBezTo>
                        <a:lnTo>
                          <a:pt x="93631" y="47339"/>
                        </a:lnTo>
                        <a:cubicBezTo>
                          <a:pt x="93631" y="47339"/>
                          <a:pt x="93631" y="47054"/>
                          <a:pt x="93631" y="46863"/>
                        </a:cubicBezTo>
                        <a:cubicBezTo>
                          <a:pt x="93631" y="21050"/>
                          <a:pt x="72581" y="0"/>
                          <a:pt x="46768" y="0"/>
                        </a:cubicBezTo>
                        <a:close/>
                      </a:path>
                    </a:pathLst>
                  </a:custGeom>
                  <a:solidFill>
                    <a:srgbClr val="282154">
                      <a:alpha val="20000"/>
                    </a:srgbClr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16" name="자유형: 도형 115">
                    <a:extLst>
                      <a:ext uri="{FF2B5EF4-FFF2-40B4-BE49-F238E27FC236}">
                        <a16:creationId xmlns:a16="http://schemas.microsoft.com/office/drawing/2014/main" id="{1D0F726A-01DC-5763-4C9A-CA21A4D19A77}"/>
                      </a:ext>
                    </a:extLst>
                  </p:cNvPr>
                  <p:cNvSpPr/>
                  <p:nvPr/>
                </p:nvSpPr>
                <p:spPr>
                  <a:xfrm>
                    <a:off x="8284586" y="2944001"/>
                    <a:ext cx="93535" cy="46386"/>
                  </a:xfrm>
                  <a:custGeom>
                    <a:avLst/>
                    <a:gdLst>
                      <a:gd name="connsiteX0" fmla="*/ 46768 w 93535"/>
                      <a:gd name="connsiteY0" fmla="*/ 46387 h 46386"/>
                      <a:gd name="connsiteX1" fmla="*/ 93536 w 93535"/>
                      <a:gd name="connsiteY1" fmla="*/ 0 h 46386"/>
                      <a:gd name="connsiteX2" fmla="*/ 0 w 93535"/>
                      <a:gd name="connsiteY2" fmla="*/ 0 h 46386"/>
                      <a:gd name="connsiteX3" fmla="*/ 46768 w 93535"/>
                      <a:gd name="connsiteY3" fmla="*/ 46387 h 46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535" h="46386">
                        <a:moveTo>
                          <a:pt x="46768" y="46387"/>
                        </a:moveTo>
                        <a:cubicBezTo>
                          <a:pt x="72485" y="46387"/>
                          <a:pt x="93345" y="25622"/>
                          <a:pt x="93536" y="0"/>
                        </a:cubicBezTo>
                        <a:lnTo>
                          <a:pt x="0" y="0"/>
                        </a:lnTo>
                        <a:cubicBezTo>
                          <a:pt x="286" y="25622"/>
                          <a:pt x="21145" y="46387"/>
                          <a:pt x="46768" y="46387"/>
                        </a:cubicBezTo>
                        <a:close/>
                      </a:path>
                    </a:pathLst>
                  </a:custGeom>
                  <a:solidFill>
                    <a:srgbClr val="282154">
                      <a:alpha val="20000"/>
                    </a:srgbClr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17" name="자유형: 도형 116">
                    <a:extLst>
                      <a:ext uri="{FF2B5EF4-FFF2-40B4-BE49-F238E27FC236}">
                        <a16:creationId xmlns:a16="http://schemas.microsoft.com/office/drawing/2014/main" id="{F3818346-802D-7699-6CC7-A123E8B420F6}"/>
                      </a:ext>
                    </a:extLst>
                  </p:cNvPr>
                  <p:cNvSpPr/>
                  <p:nvPr/>
                </p:nvSpPr>
                <p:spPr>
                  <a:xfrm>
                    <a:off x="8252105" y="3004675"/>
                    <a:ext cx="157829" cy="33908"/>
                  </a:xfrm>
                  <a:custGeom>
                    <a:avLst/>
                    <a:gdLst>
                      <a:gd name="connsiteX0" fmla="*/ 107633 w 157829"/>
                      <a:gd name="connsiteY0" fmla="*/ 0 h 33908"/>
                      <a:gd name="connsiteX1" fmla="*/ 50197 w 157829"/>
                      <a:gd name="connsiteY1" fmla="*/ 0 h 33908"/>
                      <a:gd name="connsiteX2" fmla="*/ 0 w 157829"/>
                      <a:gd name="connsiteY2" fmla="*/ 33909 h 33908"/>
                      <a:gd name="connsiteX3" fmla="*/ 157829 w 157829"/>
                      <a:gd name="connsiteY3" fmla="*/ 33909 h 33908"/>
                      <a:gd name="connsiteX4" fmla="*/ 107728 w 157829"/>
                      <a:gd name="connsiteY4" fmla="*/ 0 h 33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829" h="33908">
                        <a:moveTo>
                          <a:pt x="107633" y="0"/>
                        </a:moveTo>
                        <a:lnTo>
                          <a:pt x="50197" y="0"/>
                        </a:lnTo>
                        <a:cubicBezTo>
                          <a:pt x="27527" y="0"/>
                          <a:pt x="8573" y="13145"/>
                          <a:pt x="0" y="33909"/>
                        </a:cubicBezTo>
                        <a:lnTo>
                          <a:pt x="157829" y="33909"/>
                        </a:lnTo>
                        <a:cubicBezTo>
                          <a:pt x="148876" y="13145"/>
                          <a:pt x="129921" y="0"/>
                          <a:pt x="107728" y="0"/>
                        </a:cubicBezTo>
                        <a:close/>
                      </a:path>
                    </a:pathLst>
                  </a:custGeom>
                  <a:solidFill>
                    <a:srgbClr val="282154">
                      <a:alpha val="20000"/>
                    </a:srgbClr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18" name="자유형: 도형 117">
                    <a:extLst>
                      <a:ext uri="{FF2B5EF4-FFF2-40B4-BE49-F238E27FC236}">
                        <a16:creationId xmlns:a16="http://schemas.microsoft.com/office/drawing/2014/main" id="{2F6DFDF7-EA9A-E138-A192-81E14C4560D1}"/>
                      </a:ext>
                    </a:extLst>
                  </p:cNvPr>
                  <p:cNvSpPr/>
                  <p:nvPr/>
                </p:nvSpPr>
                <p:spPr>
                  <a:xfrm>
                    <a:off x="8282585" y="3322620"/>
                    <a:ext cx="41719" cy="47339"/>
                  </a:xfrm>
                  <a:custGeom>
                    <a:avLst/>
                    <a:gdLst>
                      <a:gd name="connsiteX0" fmla="*/ 41719 w 41719"/>
                      <a:gd name="connsiteY0" fmla="*/ 26479 h 47339"/>
                      <a:gd name="connsiteX1" fmla="*/ 41719 w 41719"/>
                      <a:gd name="connsiteY1" fmla="*/ 0 h 47339"/>
                      <a:gd name="connsiteX2" fmla="*/ 0 w 41719"/>
                      <a:gd name="connsiteY2" fmla="*/ 0 h 47339"/>
                      <a:gd name="connsiteX3" fmla="*/ 0 w 41719"/>
                      <a:gd name="connsiteY3" fmla="*/ 26479 h 47339"/>
                      <a:gd name="connsiteX4" fmla="*/ 20860 w 41719"/>
                      <a:gd name="connsiteY4" fmla="*/ 47339 h 47339"/>
                      <a:gd name="connsiteX5" fmla="*/ 41719 w 41719"/>
                      <a:gd name="connsiteY5" fmla="*/ 2647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719" h="47339">
                        <a:moveTo>
                          <a:pt x="41719" y="26479"/>
                        </a:moveTo>
                        <a:lnTo>
                          <a:pt x="41719" y="0"/>
                        </a:lnTo>
                        <a:lnTo>
                          <a:pt x="0" y="0"/>
                        </a:lnTo>
                        <a:lnTo>
                          <a:pt x="0" y="26479"/>
                        </a:lnTo>
                        <a:cubicBezTo>
                          <a:pt x="0" y="38005"/>
                          <a:pt x="9335" y="47339"/>
                          <a:pt x="20860" y="47339"/>
                        </a:cubicBezTo>
                        <a:cubicBezTo>
                          <a:pt x="32385" y="47339"/>
                          <a:pt x="41719" y="38005"/>
                          <a:pt x="41719" y="26479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19" name="자유형: 도형 118">
                    <a:extLst>
                      <a:ext uri="{FF2B5EF4-FFF2-40B4-BE49-F238E27FC236}">
                        <a16:creationId xmlns:a16="http://schemas.microsoft.com/office/drawing/2014/main" id="{30177F56-CB9C-834F-44BD-1095BAFA700B}"/>
                      </a:ext>
                    </a:extLst>
                  </p:cNvPr>
                  <p:cNvSpPr/>
                  <p:nvPr/>
                </p:nvSpPr>
                <p:spPr>
                  <a:xfrm>
                    <a:off x="8337735" y="3322620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26479 h 47339"/>
                      <a:gd name="connsiteX1" fmla="*/ 20860 w 41719"/>
                      <a:gd name="connsiteY1" fmla="*/ 47339 h 47339"/>
                      <a:gd name="connsiteX2" fmla="*/ 41720 w 41719"/>
                      <a:gd name="connsiteY2" fmla="*/ 26479 h 47339"/>
                      <a:gd name="connsiteX3" fmla="*/ 41720 w 41719"/>
                      <a:gd name="connsiteY3" fmla="*/ 0 h 47339"/>
                      <a:gd name="connsiteX4" fmla="*/ 0 w 41719"/>
                      <a:gd name="connsiteY4" fmla="*/ 0 h 47339"/>
                      <a:gd name="connsiteX5" fmla="*/ 0 w 41719"/>
                      <a:gd name="connsiteY5" fmla="*/ 2647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26479"/>
                        </a:moveTo>
                        <a:cubicBezTo>
                          <a:pt x="0" y="38005"/>
                          <a:pt x="9335" y="47339"/>
                          <a:pt x="20860" y="47339"/>
                        </a:cubicBezTo>
                        <a:cubicBezTo>
                          <a:pt x="32385" y="47339"/>
                          <a:pt x="41720" y="38005"/>
                          <a:pt x="41720" y="26479"/>
                        </a:cubicBezTo>
                        <a:lnTo>
                          <a:pt x="41720" y="0"/>
                        </a:lnTo>
                        <a:lnTo>
                          <a:pt x="0" y="0"/>
                        </a:lnTo>
                        <a:lnTo>
                          <a:pt x="0" y="2647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0" name="자유형: 도형 119">
                    <a:extLst>
                      <a:ext uri="{FF2B5EF4-FFF2-40B4-BE49-F238E27FC236}">
                        <a16:creationId xmlns:a16="http://schemas.microsoft.com/office/drawing/2014/main" id="{9DC57AD4-9232-1B1E-EEF4-30B2B26B1EA7}"/>
                      </a:ext>
                    </a:extLst>
                  </p:cNvPr>
                  <p:cNvSpPr/>
                  <p:nvPr/>
                </p:nvSpPr>
                <p:spPr>
                  <a:xfrm>
                    <a:off x="8403553" y="3133263"/>
                    <a:ext cx="43251" cy="43815"/>
                  </a:xfrm>
                  <a:custGeom>
                    <a:avLst/>
                    <a:gdLst>
                      <a:gd name="connsiteX0" fmla="*/ 9430 w 43251"/>
                      <a:gd name="connsiteY0" fmla="*/ 31242 h 43815"/>
                      <a:gd name="connsiteX1" fmla="*/ 26098 w 43251"/>
                      <a:gd name="connsiteY1" fmla="*/ 43815 h 43815"/>
                      <a:gd name="connsiteX2" fmla="*/ 32004 w 43251"/>
                      <a:gd name="connsiteY2" fmla="*/ 42767 h 43815"/>
                      <a:gd name="connsiteX3" fmla="*/ 42672 w 43251"/>
                      <a:gd name="connsiteY3" fmla="*/ 22289 h 43815"/>
                      <a:gd name="connsiteX4" fmla="*/ 36385 w 43251"/>
                      <a:gd name="connsiteY4" fmla="*/ 0 h 43815"/>
                      <a:gd name="connsiteX5" fmla="*/ 0 w 43251"/>
                      <a:gd name="connsiteY5" fmla="*/ 0 h 43815"/>
                      <a:gd name="connsiteX6" fmla="*/ 9430 w 43251"/>
                      <a:gd name="connsiteY6" fmla="*/ 31242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251" h="43815">
                        <a:moveTo>
                          <a:pt x="9430" y="31242"/>
                        </a:moveTo>
                        <a:cubicBezTo>
                          <a:pt x="11430" y="38671"/>
                          <a:pt x="18288" y="43815"/>
                          <a:pt x="26098" y="43815"/>
                        </a:cubicBezTo>
                        <a:cubicBezTo>
                          <a:pt x="28099" y="43815"/>
                          <a:pt x="30099" y="43434"/>
                          <a:pt x="32004" y="42767"/>
                        </a:cubicBezTo>
                        <a:cubicBezTo>
                          <a:pt x="40291" y="39910"/>
                          <a:pt x="44958" y="30861"/>
                          <a:pt x="42672" y="22289"/>
                        </a:cubicBezTo>
                        <a:cubicBezTo>
                          <a:pt x="40767" y="14954"/>
                          <a:pt x="38576" y="7525"/>
                          <a:pt x="36385" y="0"/>
                        </a:cubicBezTo>
                        <a:lnTo>
                          <a:pt x="0" y="0"/>
                        </a:lnTo>
                        <a:lnTo>
                          <a:pt x="9430" y="31242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1" name="자유형: 도형 120">
                    <a:extLst>
                      <a:ext uri="{FF2B5EF4-FFF2-40B4-BE49-F238E27FC236}">
                        <a16:creationId xmlns:a16="http://schemas.microsoft.com/office/drawing/2014/main" id="{4F99AE27-77B6-CA92-41D9-B32853D7CDED}"/>
                      </a:ext>
                    </a:extLst>
                  </p:cNvPr>
                  <p:cNvSpPr/>
                  <p:nvPr/>
                </p:nvSpPr>
                <p:spPr>
                  <a:xfrm>
                    <a:off x="8282585" y="3275280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20 w 41719"/>
                      <a:gd name="connsiteY1" fmla="*/ 0 h 47339"/>
                      <a:gd name="connsiteX2" fmla="*/ 41720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20" y="0"/>
                        </a:lnTo>
                        <a:lnTo>
                          <a:pt x="41720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2" name="자유형: 도형 121">
                    <a:extLst>
                      <a:ext uri="{FF2B5EF4-FFF2-40B4-BE49-F238E27FC236}">
                        <a16:creationId xmlns:a16="http://schemas.microsoft.com/office/drawing/2014/main" id="{C46EC7BC-CB0E-E835-819A-363BB83D961E}"/>
                      </a:ext>
                    </a:extLst>
                  </p:cNvPr>
                  <p:cNvSpPr/>
                  <p:nvPr/>
                </p:nvSpPr>
                <p:spPr>
                  <a:xfrm>
                    <a:off x="8337735" y="3275280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19 w 41719"/>
                      <a:gd name="connsiteY1" fmla="*/ 0 h 47339"/>
                      <a:gd name="connsiteX2" fmla="*/ 41719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19" y="0"/>
                        </a:lnTo>
                        <a:lnTo>
                          <a:pt x="41719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3" name="자유형: 도형 122">
                    <a:extLst>
                      <a:ext uri="{FF2B5EF4-FFF2-40B4-BE49-F238E27FC236}">
                        <a16:creationId xmlns:a16="http://schemas.microsoft.com/office/drawing/2014/main" id="{7B677616-F8A3-1D89-7E70-94F0571D1240}"/>
                      </a:ext>
                    </a:extLst>
                  </p:cNvPr>
                  <p:cNvSpPr/>
                  <p:nvPr/>
                </p:nvSpPr>
                <p:spPr>
                  <a:xfrm>
                    <a:off x="8222197" y="3085923"/>
                    <a:ext cx="50768" cy="47339"/>
                  </a:xfrm>
                  <a:custGeom>
                    <a:avLst/>
                    <a:gdLst>
                      <a:gd name="connsiteX0" fmla="*/ 14859 w 50768"/>
                      <a:gd name="connsiteY0" fmla="*/ 0 h 47339"/>
                      <a:gd name="connsiteX1" fmla="*/ 12859 w 50768"/>
                      <a:gd name="connsiteY1" fmla="*/ 6286 h 47339"/>
                      <a:gd name="connsiteX2" fmla="*/ 0 w 50768"/>
                      <a:gd name="connsiteY2" fmla="*/ 47339 h 47339"/>
                      <a:gd name="connsiteX3" fmla="*/ 36386 w 50768"/>
                      <a:gd name="connsiteY3" fmla="*/ 47339 h 47339"/>
                      <a:gd name="connsiteX4" fmla="*/ 50768 w 50768"/>
                      <a:gd name="connsiteY4" fmla="*/ 0 h 47339"/>
                      <a:gd name="connsiteX5" fmla="*/ 14954 w 50768"/>
                      <a:gd name="connsiteY5" fmla="*/ 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68" h="47339">
                        <a:moveTo>
                          <a:pt x="14859" y="0"/>
                        </a:moveTo>
                        <a:cubicBezTo>
                          <a:pt x="14192" y="2095"/>
                          <a:pt x="13526" y="4096"/>
                          <a:pt x="12859" y="6286"/>
                        </a:cubicBezTo>
                        <a:cubicBezTo>
                          <a:pt x="8477" y="19812"/>
                          <a:pt x="4096" y="33623"/>
                          <a:pt x="0" y="47339"/>
                        </a:cubicBezTo>
                        <a:lnTo>
                          <a:pt x="36386" y="47339"/>
                        </a:lnTo>
                        <a:lnTo>
                          <a:pt x="50768" y="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4" name="자유형: 도형 123">
                    <a:extLst>
                      <a:ext uri="{FF2B5EF4-FFF2-40B4-BE49-F238E27FC236}">
                        <a16:creationId xmlns:a16="http://schemas.microsoft.com/office/drawing/2014/main" id="{0AE52E04-68D7-9190-EAB4-F6639897008D}"/>
                      </a:ext>
                    </a:extLst>
                  </p:cNvPr>
                  <p:cNvSpPr/>
                  <p:nvPr/>
                </p:nvSpPr>
                <p:spPr>
                  <a:xfrm>
                    <a:off x="8237056" y="3038584"/>
                    <a:ext cx="188213" cy="47339"/>
                  </a:xfrm>
                  <a:custGeom>
                    <a:avLst/>
                    <a:gdLst>
                      <a:gd name="connsiteX0" fmla="*/ 12478 w 188213"/>
                      <a:gd name="connsiteY0" fmla="*/ 6763 h 47339"/>
                      <a:gd name="connsiteX1" fmla="*/ 0 w 188213"/>
                      <a:gd name="connsiteY1" fmla="*/ 47339 h 47339"/>
                      <a:gd name="connsiteX2" fmla="*/ 35814 w 188213"/>
                      <a:gd name="connsiteY2" fmla="*/ 47339 h 47339"/>
                      <a:gd name="connsiteX3" fmla="*/ 38481 w 188213"/>
                      <a:gd name="connsiteY3" fmla="*/ 38671 h 47339"/>
                      <a:gd name="connsiteX4" fmla="*/ 42101 w 188213"/>
                      <a:gd name="connsiteY4" fmla="*/ 24479 h 47339"/>
                      <a:gd name="connsiteX5" fmla="*/ 47816 w 188213"/>
                      <a:gd name="connsiteY5" fmla="*/ 20098 h 47339"/>
                      <a:gd name="connsiteX6" fmla="*/ 49149 w 188213"/>
                      <a:gd name="connsiteY6" fmla="*/ 20288 h 47339"/>
                      <a:gd name="connsiteX7" fmla="*/ 49435 w 188213"/>
                      <a:gd name="connsiteY7" fmla="*/ 20288 h 47339"/>
                      <a:gd name="connsiteX8" fmla="*/ 53531 w 188213"/>
                      <a:gd name="connsiteY8" fmla="*/ 27242 h 47339"/>
                      <a:gd name="connsiteX9" fmla="*/ 48959 w 188213"/>
                      <a:gd name="connsiteY9" fmla="*/ 47339 h 47339"/>
                      <a:gd name="connsiteX10" fmla="*/ 139065 w 188213"/>
                      <a:gd name="connsiteY10" fmla="*/ 47339 h 47339"/>
                      <a:gd name="connsiteX11" fmla="*/ 134493 w 188213"/>
                      <a:gd name="connsiteY11" fmla="*/ 27242 h 47339"/>
                      <a:gd name="connsiteX12" fmla="*/ 138589 w 188213"/>
                      <a:gd name="connsiteY12" fmla="*/ 20384 h 47339"/>
                      <a:gd name="connsiteX13" fmla="*/ 139922 w 188213"/>
                      <a:gd name="connsiteY13" fmla="*/ 20098 h 47339"/>
                      <a:gd name="connsiteX14" fmla="*/ 140208 w 188213"/>
                      <a:gd name="connsiteY14" fmla="*/ 20098 h 47339"/>
                      <a:gd name="connsiteX15" fmla="*/ 145923 w 188213"/>
                      <a:gd name="connsiteY15" fmla="*/ 24479 h 47339"/>
                      <a:gd name="connsiteX16" fmla="*/ 149543 w 188213"/>
                      <a:gd name="connsiteY16" fmla="*/ 38576 h 47339"/>
                      <a:gd name="connsiteX17" fmla="*/ 152210 w 188213"/>
                      <a:gd name="connsiteY17" fmla="*/ 47339 h 47339"/>
                      <a:gd name="connsiteX18" fmla="*/ 188214 w 188213"/>
                      <a:gd name="connsiteY18" fmla="*/ 47339 h 47339"/>
                      <a:gd name="connsiteX19" fmla="*/ 187547 w 188213"/>
                      <a:gd name="connsiteY19" fmla="*/ 45244 h 47339"/>
                      <a:gd name="connsiteX20" fmla="*/ 175450 w 188213"/>
                      <a:gd name="connsiteY20" fmla="*/ 6763 h 47339"/>
                      <a:gd name="connsiteX21" fmla="*/ 172879 w 188213"/>
                      <a:gd name="connsiteY21" fmla="*/ 0 h 47339"/>
                      <a:gd name="connsiteX22" fmla="*/ 14954 w 188213"/>
                      <a:gd name="connsiteY22" fmla="*/ 0 h 47339"/>
                      <a:gd name="connsiteX23" fmla="*/ 12478 w 188213"/>
                      <a:gd name="connsiteY23" fmla="*/ 6763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88213" h="47339">
                        <a:moveTo>
                          <a:pt x="12478" y="6763"/>
                        </a:moveTo>
                        <a:cubicBezTo>
                          <a:pt x="8858" y="19526"/>
                          <a:pt x="4572" y="33147"/>
                          <a:pt x="0" y="47339"/>
                        </a:cubicBezTo>
                        <a:lnTo>
                          <a:pt x="35814" y="47339"/>
                        </a:lnTo>
                        <a:lnTo>
                          <a:pt x="38481" y="38671"/>
                        </a:lnTo>
                        <a:lnTo>
                          <a:pt x="42101" y="24479"/>
                        </a:lnTo>
                        <a:cubicBezTo>
                          <a:pt x="42767" y="21908"/>
                          <a:pt x="45149" y="20098"/>
                          <a:pt x="47816" y="20098"/>
                        </a:cubicBezTo>
                        <a:lnTo>
                          <a:pt x="49149" y="20288"/>
                        </a:lnTo>
                        <a:lnTo>
                          <a:pt x="49435" y="20288"/>
                        </a:lnTo>
                        <a:cubicBezTo>
                          <a:pt x="52388" y="21241"/>
                          <a:pt x="54197" y="24289"/>
                          <a:pt x="53531" y="27242"/>
                        </a:cubicBezTo>
                        <a:cubicBezTo>
                          <a:pt x="52578" y="31623"/>
                          <a:pt x="50959" y="38671"/>
                          <a:pt x="48959" y="47339"/>
                        </a:cubicBezTo>
                        <a:lnTo>
                          <a:pt x="139065" y="47339"/>
                        </a:lnTo>
                        <a:cubicBezTo>
                          <a:pt x="137065" y="38671"/>
                          <a:pt x="135446" y="31623"/>
                          <a:pt x="134493" y="27242"/>
                        </a:cubicBezTo>
                        <a:cubicBezTo>
                          <a:pt x="133826" y="24289"/>
                          <a:pt x="135636" y="21241"/>
                          <a:pt x="138589" y="20384"/>
                        </a:cubicBezTo>
                        <a:lnTo>
                          <a:pt x="139922" y="20098"/>
                        </a:lnTo>
                        <a:lnTo>
                          <a:pt x="140208" y="20098"/>
                        </a:lnTo>
                        <a:cubicBezTo>
                          <a:pt x="142875" y="20098"/>
                          <a:pt x="145256" y="21908"/>
                          <a:pt x="145923" y="24479"/>
                        </a:cubicBezTo>
                        <a:lnTo>
                          <a:pt x="149543" y="38576"/>
                        </a:lnTo>
                        <a:lnTo>
                          <a:pt x="152210" y="47339"/>
                        </a:lnTo>
                        <a:lnTo>
                          <a:pt x="188214" y="47339"/>
                        </a:lnTo>
                        <a:cubicBezTo>
                          <a:pt x="188024" y="46672"/>
                          <a:pt x="187738" y="45910"/>
                          <a:pt x="187547" y="45244"/>
                        </a:cubicBezTo>
                        <a:cubicBezTo>
                          <a:pt x="183261" y="31814"/>
                          <a:pt x="179070" y="18764"/>
                          <a:pt x="175450" y="6763"/>
                        </a:cubicBezTo>
                        <a:cubicBezTo>
                          <a:pt x="174784" y="4382"/>
                          <a:pt x="173831" y="2191"/>
                          <a:pt x="172879" y="0"/>
                        </a:cubicBezTo>
                        <a:lnTo>
                          <a:pt x="14954" y="0"/>
                        </a:lnTo>
                        <a:cubicBezTo>
                          <a:pt x="14097" y="2191"/>
                          <a:pt x="13145" y="4382"/>
                          <a:pt x="12478" y="6763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5" name="자유형: 도형 124">
                    <a:extLst>
                      <a:ext uri="{FF2B5EF4-FFF2-40B4-BE49-F238E27FC236}">
                        <a16:creationId xmlns:a16="http://schemas.microsoft.com/office/drawing/2014/main" id="{61EE48BE-ACDE-AC5B-3445-AF360B667CE8}"/>
                      </a:ext>
                    </a:extLst>
                  </p:cNvPr>
                  <p:cNvSpPr/>
                  <p:nvPr/>
                </p:nvSpPr>
                <p:spPr>
                  <a:xfrm>
                    <a:off x="8274965" y="3085923"/>
                    <a:ext cx="112109" cy="47339"/>
                  </a:xfrm>
                  <a:custGeom>
                    <a:avLst/>
                    <a:gdLst>
                      <a:gd name="connsiteX0" fmla="*/ 101060 w 112109"/>
                      <a:gd name="connsiteY0" fmla="*/ 0 h 47339"/>
                      <a:gd name="connsiteX1" fmla="*/ 10954 w 112109"/>
                      <a:gd name="connsiteY1" fmla="*/ 0 h 47339"/>
                      <a:gd name="connsiteX2" fmla="*/ 3905 w 112109"/>
                      <a:gd name="connsiteY2" fmla="*/ 30385 h 47339"/>
                      <a:gd name="connsiteX3" fmla="*/ 0 w 112109"/>
                      <a:gd name="connsiteY3" fmla="*/ 47339 h 47339"/>
                      <a:gd name="connsiteX4" fmla="*/ 112109 w 112109"/>
                      <a:gd name="connsiteY4" fmla="*/ 47339 h 47339"/>
                      <a:gd name="connsiteX5" fmla="*/ 108204 w 112109"/>
                      <a:gd name="connsiteY5" fmla="*/ 30575 h 47339"/>
                      <a:gd name="connsiteX6" fmla="*/ 101060 w 112109"/>
                      <a:gd name="connsiteY6" fmla="*/ 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2109" h="47339">
                        <a:moveTo>
                          <a:pt x="101060" y="0"/>
                        </a:moveTo>
                        <a:lnTo>
                          <a:pt x="10954" y="0"/>
                        </a:lnTo>
                        <a:cubicBezTo>
                          <a:pt x="8954" y="8763"/>
                          <a:pt x="6477" y="19145"/>
                          <a:pt x="3905" y="30385"/>
                        </a:cubicBezTo>
                        <a:cubicBezTo>
                          <a:pt x="2667" y="35909"/>
                          <a:pt x="1333" y="41529"/>
                          <a:pt x="0" y="47339"/>
                        </a:cubicBezTo>
                        <a:lnTo>
                          <a:pt x="112109" y="47339"/>
                        </a:lnTo>
                        <a:cubicBezTo>
                          <a:pt x="110776" y="41624"/>
                          <a:pt x="109442" y="36004"/>
                          <a:pt x="108204" y="30575"/>
                        </a:cubicBezTo>
                        <a:cubicBezTo>
                          <a:pt x="105537" y="19240"/>
                          <a:pt x="103156" y="8763"/>
                          <a:pt x="101060" y="0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6" name="자유형: 도형 125">
                    <a:extLst>
                      <a:ext uri="{FF2B5EF4-FFF2-40B4-BE49-F238E27FC236}">
                        <a16:creationId xmlns:a16="http://schemas.microsoft.com/office/drawing/2014/main" id="{0EE77B79-00F3-F706-0271-250D619245E2}"/>
                      </a:ext>
                    </a:extLst>
                  </p:cNvPr>
                  <p:cNvSpPr/>
                  <p:nvPr/>
                </p:nvSpPr>
                <p:spPr>
                  <a:xfrm>
                    <a:off x="8255725" y="3227941"/>
                    <a:ext cx="150494" cy="47339"/>
                  </a:xfrm>
                  <a:custGeom>
                    <a:avLst/>
                    <a:gdLst>
                      <a:gd name="connsiteX0" fmla="*/ 190 w 150494"/>
                      <a:gd name="connsiteY0" fmla="*/ 286 h 47339"/>
                      <a:gd name="connsiteX1" fmla="*/ 4667 w 150494"/>
                      <a:gd name="connsiteY1" fmla="*/ 2477 h 47339"/>
                      <a:gd name="connsiteX2" fmla="*/ 26861 w 150494"/>
                      <a:gd name="connsiteY2" fmla="*/ 2477 h 47339"/>
                      <a:gd name="connsiteX3" fmla="*/ 26861 w 150494"/>
                      <a:gd name="connsiteY3" fmla="*/ 47339 h 47339"/>
                      <a:gd name="connsiteX4" fmla="*/ 68580 w 150494"/>
                      <a:gd name="connsiteY4" fmla="*/ 47339 h 47339"/>
                      <a:gd name="connsiteX5" fmla="*/ 68580 w 150494"/>
                      <a:gd name="connsiteY5" fmla="*/ 2477 h 47339"/>
                      <a:gd name="connsiteX6" fmla="*/ 82010 w 150494"/>
                      <a:gd name="connsiteY6" fmla="*/ 2477 h 47339"/>
                      <a:gd name="connsiteX7" fmla="*/ 82010 w 150494"/>
                      <a:gd name="connsiteY7" fmla="*/ 47339 h 47339"/>
                      <a:gd name="connsiteX8" fmla="*/ 123730 w 150494"/>
                      <a:gd name="connsiteY8" fmla="*/ 47339 h 47339"/>
                      <a:gd name="connsiteX9" fmla="*/ 123730 w 150494"/>
                      <a:gd name="connsiteY9" fmla="*/ 2477 h 47339"/>
                      <a:gd name="connsiteX10" fmla="*/ 145923 w 150494"/>
                      <a:gd name="connsiteY10" fmla="*/ 2477 h 47339"/>
                      <a:gd name="connsiteX11" fmla="*/ 150400 w 150494"/>
                      <a:gd name="connsiteY11" fmla="*/ 286 h 47339"/>
                      <a:gd name="connsiteX12" fmla="*/ 150495 w 150494"/>
                      <a:gd name="connsiteY12" fmla="*/ 0 h 47339"/>
                      <a:gd name="connsiteX13" fmla="*/ 0 w 150494"/>
                      <a:gd name="connsiteY13" fmla="*/ 0 h 47339"/>
                      <a:gd name="connsiteX14" fmla="*/ 95 w 150494"/>
                      <a:gd name="connsiteY14" fmla="*/ 286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494" h="47339">
                        <a:moveTo>
                          <a:pt x="190" y="286"/>
                        </a:moveTo>
                        <a:cubicBezTo>
                          <a:pt x="1333" y="1715"/>
                          <a:pt x="2953" y="2477"/>
                          <a:pt x="4667" y="2477"/>
                        </a:cubicBezTo>
                        <a:lnTo>
                          <a:pt x="26861" y="2477"/>
                        </a:lnTo>
                        <a:lnTo>
                          <a:pt x="26861" y="47339"/>
                        </a:lnTo>
                        <a:lnTo>
                          <a:pt x="68580" y="47339"/>
                        </a:lnTo>
                        <a:lnTo>
                          <a:pt x="68580" y="2477"/>
                        </a:lnTo>
                        <a:lnTo>
                          <a:pt x="82010" y="2477"/>
                        </a:lnTo>
                        <a:lnTo>
                          <a:pt x="82010" y="47339"/>
                        </a:lnTo>
                        <a:lnTo>
                          <a:pt x="123730" y="47339"/>
                        </a:lnTo>
                        <a:lnTo>
                          <a:pt x="123730" y="2477"/>
                        </a:lnTo>
                        <a:lnTo>
                          <a:pt x="145923" y="2477"/>
                        </a:lnTo>
                        <a:cubicBezTo>
                          <a:pt x="147638" y="2477"/>
                          <a:pt x="149352" y="1715"/>
                          <a:pt x="150400" y="286"/>
                        </a:cubicBezTo>
                        <a:cubicBezTo>
                          <a:pt x="150400" y="286"/>
                          <a:pt x="150400" y="95"/>
                          <a:pt x="150495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191"/>
                          <a:pt x="95" y="286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7" name="자유형: 도형 126">
                    <a:extLst>
                      <a:ext uri="{FF2B5EF4-FFF2-40B4-BE49-F238E27FC236}">
                        <a16:creationId xmlns:a16="http://schemas.microsoft.com/office/drawing/2014/main" id="{6E92C6EF-B5E5-073A-22CA-351C54DA359C}"/>
                      </a:ext>
                    </a:extLst>
                  </p:cNvPr>
                  <p:cNvSpPr/>
                  <p:nvPr/>
                </p:nvSpPr>
                <p:spPr>
                  <a:xfrm>
                    <a:off x="8389170" y="3085923"/>
                    <a:ext cx="50672" cy="47339"/>
                  </a:xfrm>
                  <a:custGeom>
                    <a:avLst/>
                    <a:gdLst>
                      <a:gd name="connsiteX0" fmla="*/ 14288 w 50672"/>
                      <a:gd name="connsiteY0" fmla="*/ 47339 h 47339"/>
                      <a:gd name="connsiteX1" fmla="*/ 50673 w 50672"/>
                      <a:gd name="connsiteY1" fmla="*/ 47339 h 47339"/>
                      <a:gd name="connsiteX2" fmla="*/ 36005 w 50672"/>
                      <a:gd name="connsiteY2" fmla="*/ 0 h 47339"/>
                      <a:gd name="connsiteX3" fmla="*/ 0 w 50672"/>
                      <a:gd name="connsiteY3" fmla="*/ 0 h 47339"/>
                      <a:gd name="connsiteX4" fmla="*/ 14383 w 50672"/>
                      <a:gd name="connsiteY4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72" h="47339">
                        <a:moveTo>
                          <a:pt x="14288" y="47339"/>
                        </a:moveTo>
                        <a:lnTo>
                          <a:pt x="50673" y="47339"/>
                        </a:lnTo>
                        <a:cubicBezTo>
                          <a:pt x="46006" y="31528"/>
                          <a:pt x="40957" y="15621"/>
                          <a:pt x="36005" y="0"/>
                        </a:cubicBezTo>
                        <a:lnTo>
                          <a:pt x="0" y="0"/>
                        </a:lnTo>
                        <a:lnTo>
                          <a:pt x="14383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8" name="자유형: 도형 127">
                    <a:extLst>
                      <a:ext uri="{FF2B5EF4-FFF2-40B4-BE49-F238E27FC236}">
                        <a16:creationId xmlns:a16="http://schemas.microsoft.com/office/drawing/2014/main" id="{15834583-68E3-762A-A825-F510800FC7F3}"/>
                      </a:ext>
                    </a:extLst>
                  </p:cNvPr>
                  <p:cNvSpPr/>
                  <p:nvPr/>
                </p:nvSpPr>
                <p:spPr>
                  <a:xfrm>
                    <a:off x="8254439" y="3180697"/>
                    <a:ext cx="153107" cy="47243"/>
                  </a:xfrm>
                  <a:custGeom>
                    <a:avLst/>
                    <a:gdLst>
                      <a:gd name="connsiteX0" fmla="*/ 143 w 153107"/>
                      <a:gd name="connsiteY0" fmla="*/ 42005 h 47243"/>
                      <a:gd name="connsiteX1" fmla="*/ 1286 w 153107"/>
                      <a:gd name="connsiteY1" fmla="*/ 47244 h 47243"/>
                      <a:gd name="connsiteX2" fmla="*/ 151781 w 153107"/>
                      <a:gd name="connsiteY2" fmla="*/ 47244 h 47243"/>
                      <a:gd name="connsiteX3" fmla="*/ 152924 w 153107"/>
                      <a:gd name="connsiteY3" fmla="*/ 42005 h 47243"/>
                      <a:gd name="connsiteX4" fmla="*/ 143494 w 153107"/>
                      <a:gd name="connsiteY4" fmla="*/ 0 h 47243"/>
                      <a:gd name="connsiteX5" fmla="*/ 9573 w 153107"/>
                      <a:gd name="connsiteY5" fmla="*/ 0 h 47243"/>
                      <a:gd name="connsiteX6" fmla="*/ 143 w 153107"/>
                      <a:gd name="connsiteY6" fmla="*/ 42005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3107" h="47243">
                        <a:moveTo>
                          <a:pt x="143" y="42005"/>
                        </a:moveTo>
                        <a:cubicBezTo>
                          <a:pt x="-238" y="43910"/>
                          <a:pt x="143" y="45815"/>
                          <a:pt x="1286" y="47244"/>
                        </a:cubicBezTo>
                        <a:lnTo>
                          <a:pt x="151781" y="47244"/>
                        </a:lnTo>
                        <a:cubicBezTo>
                          <a:pt x="152924" y="45720"/>
                          <a:pt x="153400" y="43815"/>
                          <a:pt x="152924" y="42005"/>
                        </a:cubicBezTo>
                        <a:cubicBezTo>
                          <a:pt x="150733" y="31909"/>
                          <a:pt x="147399" y="16859"/>
                          <a:pt x="143494" y="0"/>
                        </a:cubicBezTo>
                        <a:lnTo>
                          <a:pt x="9573" y="0"/>
                        </a:lnTo>
                        <a:cubicBezTo>
                          <a:pt x="5667" y="16859"/>
                          <a:pt x="2334" y="31909"/>
                          <a:pt x="143" y="42005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29" name="자유형: 도형 128">
                    <a:extLst>
                      <a:ext uri="{FF2B5EF4-FFF2-40B4-BE49-F238E27FC236}">
                        <a16:creationId xmlns:a16="http://schemas.microsoft.com/office/drawing/2014/main" id="{EBE6D9C1-999A-4397-22DD-990A3E2E1ED1}"/>
                      </a:ext>
                    </a:extLst>
                  </p:cNvPr>
                  <p:cNvSpPr/>
                  <p:nvPr/>
                </p:nvSpPr>
                <p:spPr>
                  <a:xfrm>
                    <a:off x="8215236" y="3133263"/>
                    <a:ext cx="43251" cy="43815"/>
                  </a:xfrm>
                  <a:custGeom>
                    <a:avLst/>
                    <a:gdLst>
                      <a:gd name="connsiteX0" fmla="*/ 579 w 43251"/>
                      <a:gd name="connsiteY0" fmla="*/ 22289 h 43815"/>
                      <a:gd name="connsiteX1" fmla="*/ 11247 w 43251"/>
                      <a:gd name="connsiteY1" fmla="*/ 42767 h 43815"/>
                      <a:gd name="connsiteX2" fmla="*/ 17153 w 43251"/>
                      <a:gd name="connsiteY2" fmla="*/ 43815 h 43815"/>
                      <a:gd name="connsiteX3" fmla="*/ 33822 w 43251"/>
                      <a:gd name="connsiteY3" fmla="*/ 31147 h 43815"/>
                      <a:gd name="connsiteX4" fmla="*/ 43251 w 43251"/>
                      <a:gd name="connsiteY4" fmla="*/ 0 h 43815"/>
                      <a:gd name="connsiteX5" fmla="*/ 6961 w 43251"/>
                      <a:gd name="connsiteY5" fmla="*/ 0 h 43815"/>
                      <a:gd name="connsiteX6" fmla="*/ 579 w 43251"/>
                      <a:gd name="connsiteY6" fmla="*/ 22289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251" h="43815">
                        <a:moveTo>
                          <a:pt x="579" y="22289"/>
                        </a:moveTo>
                        <a:cubicBezTo>
                          <a:pt x="-1707" y="30956"/>
                          <a:pt x="2961" y="39910"/>
                          <a:pt x="11247" y="42767"/>
                        </a:cubicBezTo>
                        <a:cubicBezTo>
                          <a:pt x="13152" y="43434"/>
                          <a:pt x="15153" y="43815"/>
                          <a:pt x="17153" y="43815"/>
                        </a:cubicBezTo>
                        <a:cubicBezTo>
                          <a:pt x="25059" y="43815"/>
                          <a:pt x="31917" y="38671"/>
                          <a:pt x="33822" y="31147"/>
                        </a:cubicBezTo>
                        <a:lnTo>
                          <a:pt x="43251" y="0"/>
                        </a:lnTo>
                        <a:lnTo>
                          <a:pt x="6961" y="0"/>
                        </a:lnTo>
                        <a:cubicBezTo>
                          <a:pt x="4770" y="7525"/>
                          <a:pt x="2580" y="14954"/>
                          <a:pt x="579" y="22289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30" name="자유형: 도형 129">
                    <a:extLst>
                      <a:ext uri="{FF2B5EF4-FFF2-40B4-BE49-F238E27FC236}">
                        <a16:creationId xmlns:a16="http://schemas.microsoft.com/office/drawing/2014/main" id="{241F1F92-26CC-0099-3C7F-B0973E2BA55C}"/>
                      </a:ext>
                    </a:extLst>
                  </p:cNvPr>
                  <p:cNvSpPr/>
                  <p:nvPr/>
                </p:nvSpPr>
                <p:spPr>
                  <a:xfrm>
                    <a:off x="8264011" y="3133263"/>
                    <a:ext cx="134016" cy="47339"/>
                  </a:xfrm>
                  <a:custGeom>
                    <a:avLst/>
                    <a:gdLst>
                      <a:gd name="connsiteX0" fmla="*/ 0 w 134016"/>
                      <a:gd name="connsiteY0" fmla="*/ 47339 h 47339"/>
                      <a:gd name="connsiteX1" fmla="*/ 134017 w 134016"/>
                      <a:gd name="connsiteY1" fmla="*/ 47339 h 47339"/>
                      <a:gd name="connsiteX2" fmla="*/ 123063 w 134016"/>
                      <a:gd name="connsiteY2" fmla="*/ 0 h 47339"/>
                      <a:gd name="connsiteX3" fmla="*/ 10954 w 134016"/>
                      <a:gd name="connsiteY3" fmla="*/ 0 h 47339"/>
                      <a:gd name="connsiteX4" fmla="*/ 0 w 134016"/>
                      <a:gd name="connsiteY4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016" h="47339">
                        <a:moveTo>
                          <a:pt x="0" y="47339"/>
                        </a:moveTo>
                        <a:lnTo>
                          <a:pt x="134017" y="47339"/>
                        </a:lnTo>
                        <a:cubicBezTo>
                          <a:pt x="130588" y="32290"/>
                          <a:pt x="126778" y="15811"/>
                          <a:pt x="123063" y="0"/>
                        </a:cubicBezTo>
                        <a:lnTo>
                          <a:pt x="10954" y="0"/>
                        </a:lnTo>
                        <a:cubicBezTo>
                          <a:pt x="7239" y="15811"/>
                          <a:pt x="3429" y="32290"/>
                          <a:pt x="0" y="47339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170" name="그룹 169">
                  <a:extLst>
                    <a:ext uri="{FF2B5EF4-FFF2-40B4-BE49-F238E27FC236}">
                      <a16:creationId xmlns:a16="http://schemas.microsoft.com/office/drawing/2014/main" id="{D269063A-61D0-8F5C-7969-B01E7BD09409}"/>
                    </a:ext>
                  </a:extLst>
                </p:cNvPr>
                <p:cNvGrpSpPr/>
                <p:nvPr/>
              </p:nvGrpSpPr>
              <p:grpSpPr>
                <a:xfrm>
                  <a:off x="7928818" y="2539648"/>
                  <a:ext cx="695325" cy="1227613"/>
                  <a:chOff x="7921625" y="2539648"/>
                  <a:chExt cx="695325" cy="1227613"/>
                </a:xfrm>
              </p:grpSpPr>
              <p:cxnSp>
                <p:nvCxnSpPr>
                  <p:cNvPr id="159" name="직선 연결선 158">
                    <a:extLst>
                      <a:ext uri="{FF2B5EF4-FFF2-40B4-BE49-F238E27FC236}">
                        <a16:creationId xmlns:a16="http://schemas.microsoft.com/office/drawing/2014/main" id="{F1059D86-A62B-D9D4-2467-5483C362B2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539648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직선 연결선 159">
                    <a:extLst>
                      <a:ext uri="{FF2B5EF4-FFF2-40B4-BE49-F238E27FC236}">
                        <a16:creationId xmlns:a16="http://schemas.microsoft.com/office/drawing/2014/main" id="{3D0B2F40-B976-A0F1-9B37-1C39488ED1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662409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직선 연결선 160">
                    <a:extLst>
                      <a:ext uri="{FF2B5EF4-FFF2-40B4-BE49-F238E27FC236}">
                        <a16:creationId xmlns:a16="http://schemas.microsoft.com/office/drawing/2014/main" id="{3D2562FA-B44F-28D8-760E-871B65EE74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785170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직선 연결선 161">
                    <a:extLst>
                      <a:ext uri="{FF2B5EF4-FFF2-40B4-BE49-F238E27FC236}">
                        <a16:creationId xmlns:a16="http://schemas.microsoft.com/office/drawing/2014/main" id="{385428E1-03A9-AAF4-8094-06120B79D6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907931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직선 연결선 162">
                    <a:extLst>
                      <a:ext uri="{FF2B5EF4-FFF2-40B4-BE49-F238E27FC236}">
                        <a16:creationId xmlns:a16="http://schemas.microsoft.com/office/drawing/2014/main" id="{9C17DC0E-E128-98A6-9715-35C35CC6C3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030692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직선 연결선 163">
                    <a:extLst>
                      <a:ext uri="{FF2B5EF4-FFF2-40B4-BE49-F238E27FC236}">
                        <a16:creationId xmlns:a16="http://schemas.microsoft.com/office/drawing/2014/main" id="{0BAD6065-672E-9C6F-B0DE-DEF4260E0E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153453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직선 연결선 164">
                    <a:extLst>
                      <a:ext uri="{FF2B5EF4-FFF2-40B4-BE49-F238E27FC236}">
                        <a16:creationId xmlns:a16="http://schemas.microsoft.com/office/drawing/2014/main" id="{F34C5C5A-7784-973F-3F53-CDA2D1E243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276214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직선 연결선 165">
                    <a:extLst>
                      <a:ext uri="{FF2B5EF4-FFF2-40B4-BE49-F238E27FC236}">
                        <a16:creationId xmlns:a16="http://schemas.microsoft.com/office/drawing/2014/main" id="{1678C86E-ECA7-17E5-ABEE-33E80EA1CC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398975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직선 연결선 166">
                    <a:extLst>
                      <a:ext uri="{FF2B5EF4-FFF2-40B4-BE49-F238E27FC236}">
                        <a16:creationId xmlns:a16="http://schemas.microsoft.com/office/drawing/2014/main" id="{CFCC8FEF-4617-4834-9AD8-F01ACB028E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521736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직선 연결선 167">
                    <a:extLst>
                      <a:ext uri="{FF2B5EF4-FFF2-40B4-BE49-F238E27FC236}">
                        <a16:creationId xmlns:a16="http://schemas.microsoft.com/office/drawing/2014/main" id="{1901CA7B-3F84-A68D-31A4-EA1756B120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644497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직선 연결선 168">
                    <a:extLst>
                      <a:ext uri="{FF2B5EF4-FFF2-40B4-BE49-F238E27FC236}">
                        <a16:creationId xmlns:a16="http://schemas.microsoft.com/office/drawing/2014/main" id="{BB847F61-46DA-51D3-9899-C93E81B406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767261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1" name="그룹 200">
                <a:extLst>
                  <a:ext uri="{FF2B5EF4-FFF2-40B4-BE49-F238E27FC236}">
                    <a16:creationId xmlns:a16="http://schemas.microsoft.com/office/drawing/2014/main" id="{91F5566B-B525-D1DC-73E1-54058B108577}"/>
                  </a:ext>
                </a:extLst>
              </p:cNvPr>
              <p:cNvGrpSpPr/>
              <p:nvPr/>
            </p:nvGrpSpPr>
            <p:grpSpPr>
              <a:xfrm>
                <a:off x="9965279" y="2638158"/>
                <a:ext cx="1149925" cy="848512"/>
                <a:chOff x="9864436" y="2867515"/>
                <a:chExt cx="1149925" cy="848512"/>
              </a:xfrm>
            </p:grpSpPr>
            <p:sp>
              <p:nvSpPr>
                <p:cNvPr id="196" name="TextBox 195">
                  <a:extLst>
                    <a:ext uri="{FF2B5EF4-FFF2-40B4-BE49-F238E27FC236}">
                      <a16:creationId xmlns:a16="http://schemas.microsoft.com/office/drawing/2014/main" id="{E234B1C8-ADA7-68B2-9A34-93EBAC03F1D2}"/>
                    </a:ext>
                  </a:extLst>
                </p:cNvPr>
                <p:cNvSpPr txBox="1"/>
                <p:nvPr/>
              </p:nvSpPr>
              <p:spPr>
                <a:xfrm>
                  <a:off x="10134828" y="3226149"/>
                  <a:ext cx="609142" cy="4898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32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7</a:t>
                  </a:r>
                  <a:r>
                    <a:rPr lang="ko-KR" altLang="en-US" sz="32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년</a:t>
                  </a:r>
                </a:p>
              </p:txBody>
            </p:sp>
            <p:sp>
              <p:nvSpPr>
                <p:cNvPr id="197" name="사각형: 둥근 모서리 196">
                  <a:extLst>
                    <a:ext uri="{FF2B5EF4-FFF2-40B4-BE49-F238E27FC236}">
                      <a16:creationId xmlns:a16="http://schemas.microsoft.com/office/drawing/2014/main" id="{9BE0F00A-EE8C-E01B-6C03-179F8214D156}"/>
                    </a:ext>
                  </a:extLst>
                </p:cNvPr>
                <p:cNvSpPr/>
                <p:nvPr/>
              </p:nvSpPr>
              <p:spPr>
                <a:xfrm>
                  <a:off x="9864436" y="2874170"/>
                  <a:ext cx="1149925" cy="267042"/>
                </a:xfrm>
                <a:prstGeom prst="roundRect">
                  <a:avLst>
                    <a:gd name="adj" fmla="val 20496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9" name="이등변 삼각형 198">
                  <a:extLst>
                    <a:ext uri="{FF2B5EF4-FFF2-40B4-BE49-F238E27FC236}">
                      <a16:creationId xmlns:a16="http://schemas.microsoft.com/office/drawing/2014/main" id="{4CA241B1-4816-5E3B-CCE8-9ED383587C06}"/>
                    </a:ext>
                  </a:extLst>
                </p:cNvPr>
                <p:cNvSpPr/>
                <p:nvPr/>
              </p:nvSpPr>
              <p:spPr>
                <a:xfrm rot="10800000">
                  <a:off x="10373005" y="3122763"/>
                  <a:ext cx="132786" cy="82113"/>
                </a:xfrm>
                <a:prstGeom prst="triangl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CCF1F36C-AEC7-7AC8-2966-0816360D6A30}"/>
                    </a:ext>
                  </a:extLst>
                </p:cNvPr>
                <p:cNvSpPr txBox="1"/>
                <p:nvPr/>
              </p:nvSpPr>
              <p:spPr>
                <a:xfrm>
                  <a:off x="9924033" y="2867515"/>
                  <a:ext cx="1030731" cy="2755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pc="-5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군 복무기간</a:t>
                  </a:r>
                  <a:endParaRPr lang="en-US" altLang="ko-KR" spc="-5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grpSp>
            <p:nvGrpSpPr>
              <p:cNvPr id="255" name="그룹 254">
                <a:extLst>
                  <a:ext uri="{FF2B5EF4-FFF2-40B4-BE49-F238E27FC236}">
                    <a16:creationId xmlns:a16="http://schemas.microsoft.com/office/drawing/2014/main" id="{A1963A85-7260-A627-60E3-A5E0C31072CC}"/>
                  </a:ext>
                </a:extLst>
              </p:cNvPr>
              <p:cNvGrpSpPr/>
              <p:nvPr/>
            </p:nvGrpSpPr>
            <p:grpSpPr>
              <a:xfrm>
                <a:off x="5587043" y="2319709"/>
                <a:ext cx="841344" cy="1485411"/>
                <a:chOff x="5544976" y="2245438"/>
                <a:chExt cx="925478" cy="1633952"/>
              </a:xfrm>
            </p:grpSpPr>
            <p:grpSp>
              <p:nvGrpSpPr>
                <p:cNvPr id="157" name="그룹 156">
                  <a:extLst>
                    <a:ext uri="{FF2B5EF4-FFF2-40B4-BE49-F238E27FC236}">
                      <a16:creationId xmlns:a16="http://schemas.microsoft.com/office/drawing/2014/main" id="{E6D6F1FD-C97C-6603-2BA3-C809CED6E735}"/>
                    </a:ext>
                  </a:extLst>
                </p:cNvPr>
                <p:cNvGrpSpPr/>
                <p:nvPr/>
              </p:nvGrpSpPr>
              <p:grpSpPr>
                <a:xfrm>
                  <a:off x="5655150" y="2253871"/>
                  <a:ext cx="705130" cy="1621779"/>
                  <a:chOff x="6224347" y="2920331"/>
                  <a:chExt cx="204251" cy="469772"/>
                </a:xfrm>
              </p:grpSpPr>
              <p:sp>
                <p:nvSpPr>
                  <p:cNvPr id="137" name="자유형: 도형 136">
                    <a:extLst>
                      <a:ext uri="{FF2B5EF4-FFF2-40B4-BE49-F238E27FC236}">
                        <a16:creationId xmlns:a16="http://schemas.microsoft.com/office/drawing/2014/main" id="{57698C27-97FF-AA06-0954-EB27FCE28BDD}"/>
                      </a:ext>
                    </a:extLst>
                  </p:cNvPr>
                  <p:cNvSpPr/>
                  <p:nvPr/>
                </p:nvSpPr>
                <p:spPr>
                  <a:xfrm>
                    <a:off x="6279943" y="2920331"/>
                    <a:ext cx="93059" cy="43814"/>
                  </a:xfrm>
                  <a:custGeom>
                    <a:avLst/>
                    <a:gdLst>
                      <a:gd name="connsiteX0" fmla="*/ 46577 w 93059"/>
                      <a:gd name="connsiteY0" fmla="*/ 0 h 43814"/>
                      <a:gd name="connsiteX1" fmla="*/ 0 w 93059"/>
                      <a:gd name="connsiteY1" fmla="*/ 43815 h 43814"/>
                      <a:gd name="connsiteX2" fmla="*/ 93059 w 93059"/>
                      <a:gd name="connsiteY2" fmla="*/ 43815 h 43814"/>
                      <a:gd name="connsiteX3" fmla="*/ 46482 w 93059"/>
                      <a:gd name="connsiteY3" fmla="*/ 0 h 43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059" h="43814">
                        <a:moveTo>
                          <a:pt x="46577" y="0"/>
                        </a:moveTo>
                        <a:cubicBezTo>
                          <a:pt x="21812" y="0"/>
                          <a:pt x="1619" y="19431"/>
                          <a:pt x="0" y="43815"/>
                        </a:cubicBezTo>
                        <a:lnTo>
                          <a:pt x="93059" y="43815"/>
                        </a:lnTo>
                        <a:cubicBezTo>
                          <a:pt x="91440" y="19431"/>
                          <a:pt x="71342" y="0"/>
                          <a:pt x="46482" y="0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38" name="자유형: 도형 137">
                    <a:extLst>
                      <a:ext uri="{FF2B5EF4-FFF2-40B4-BE49-F238E27FC236}">
                        <a16:creationId xmlns:a16="http://schemas.microsoft.com/office/drawing/2014/main" id="{8888FAFE-E84C-E2EC-74E2-EA2421879D61}"/>
                      </a:ext>
                    </a:extLst>
                  </p:cNvPr>
                  <p:cNvSpPr/>
                  <p:nvPr/>
                </p:nvSpPr>
                <p:spPr>
                  <a:xfrm>
                    <a:off x="6311852" y="3011485"/>
                    <a:ext cx="29336" cy="2571"/>
                  </a:xfrm>
                  <a:custGeom>
                    <a:avLst/>
                    <a:gdLst>
                      <a:gd name="connsiteX0" fmla="*/ 14669 w 29336"/>
                      <a:gd name="connsiteY0" fmla="*/ 2572 h 2571"/>
                      <a:gd name="connsiteX1" fmla="*/ 29337 w 29336"/>
                      <a:gd name="connsiteY1" fmla="*/ 0 h 2571"/>
                      <a:gd name="connsiteX2" fmla="*/ 0 w 29336"/>
                      <a:gd name="connsiteY2" fmla="*/ 0 h 2571"/>
                      <a:gd name="connsiteX3" fmla="*/ 14669 w 29336"/>
                      <a:gd name="connsiteY3" fmla="*/ 2572 h 2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36" h="2571">
                        <a:moveTo>
                          <a:pt x="14669" y="2572"/>
                        </a:moveTo>
                        <a:cubicBezTo>
                          <a:pt x="19812" y="2572"/>
                          <a:pt x="24670" y="1524"/>
                          <a:pt x="29337" y="0"/>
                        </a:cubicBezTo>
                        <a:lnTo>
                          <a:pt x="0" y="0"/>
                        </a:lnTo>
                        <a:cubicBezTo>
                          <a:pt x="4667" y="1524"/>
                          <a:pt x="9525" y="2572"/>
                          <a:pt x="14669" y="2572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39" name="자유형: 도형 138">
                    <a:extLst>
                      <a:ext uri="{FF2B5EF4-FFF2-40B4-BE49-F238E27FC236}">
                        <a16:creationId xmlns:a16="http://schemas.microsoft.com/office/drawing/2014/main" id="{EE7EF845-296C-74F4-3A04-34C581D773A4}"/>
                      </a:ext>
                    </a:extLst>
                  </p:cNvPr>
                  <p:cNvSpPr/>
                  <p:nvPr/>
                </p:nvSpPr>
                <p:spPr>
                  <a:xfrm>
                    <a:off x="6279658" y="2964145"/>
                    <a:ext cx="93726" cy="47339"/>
                  </a:xfrm>
                  <a:custGeom>
                    <a:avLst/>
                    <a:gdLst>
                      <a:gd name="connsiteX0" fmla="*/ 0 w 93726"/>
                      <a:gd name="connsiteY0" fmla="*/ 3048 h 47339"/>
                      <a:gd name="connsiteX1" fmla="*/ 32195 w 93726"/>
                      <a:gd name="connsiteY1" fmla="*/ 47339 h 47339"/>
                      <a:gd name="connsiteX2" fmla="*/ 61532 w 93726"/>
                      <a:gd name="connsiteY2" fmla="*/ 47339 h 47339"/>
                      <a:gd name="connsiteX3" fmla="*/ 93726 w 93726"/>
                      <a:gd name="connsiteY3" fmla="*/ 3048 h 47339"/>
                      <a:gd name="connsiteX4" fmla="*/ 93440 w 93726"/>
                      <a:gd name="connsiteY4" fmla="*/ 0 h 47339"/>
                      <a:gd name="connsiteX5" fmla="*/ 286 w 93726"/>
                      <a:gd name="connsiteY5" fmla="*/ 0 h 47339"/>
                      <a:gd name="connsiteX6" fmla="*/ 0 w 93726"/>
                      <a:gd name="connsiteY6" fmla="*/ 3048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3726" h="47339">
                        <a:moveTo>
                          <a:pt x="0" y="3048"/>
                        </a:moveTo>
                        <a:cubicBezTo>
                          <a:pt x="0" y="23717"/>
                          <a:pt x="13525" y="41148"/>
                          <a:pt x="32195" y="47339"/>
                        </a:cubicBezTo>
                        <a:lnTo>
                          <a:pt x="61532" y="47339"/>
                        </a:lnTo>
                        <a:cubicBezTo>
                          <a:pt x="80201" y="41148"/>
                          <a:pt x="93726" y="23717"/>
                          <a:pt x="93726" y="3048"/>
                        </a:cubicBezTo>
                        <a:cubicBezTo>
                          <a:pt x="93726" y="2000"/>
                          <a:pt x="93440" y="1048"/>
                          <a:pt x="93440" y="0"/>
                        </a:cubicBezTo>
                        <a:lnTo>
                          <a:pt x="286" y="0"/>
                        </a:lnTo>
                        <a:cubicBezTo>
                          <a:pt x="286" y="1048"/>
                          <a:pt x="0" y="2000"/>
                          <a:pt x="0" y="3048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0" name="자유형: 도형 139">
                    <a:extLst>
                      <a:ext uri="{FF2B5EF4-FFF2-40B4-BE49-F238E27FC236}">
                        <a16:creationId xmlns:a16="http://schemas.microsoft.com/office/drawing/2014/main" id="{E95AC91A-29EC-DE99-F43F-D4A70D8A2884}"/>
                      </a:ext>
                    </a:extLst>
                  </p:cNvPr>
                  <p:cNvSpPr/>
                  <p:nvPr/>
                </p:nvSpPr>
                <p:spPr>
                  <a:xfrm>
                    <a:off x="6333188" y="3295425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20 w 41719"/>
                      <a:gd name="connsiteY1" fmla="*/ 0 h 47339"/>
                      <a:gd name="connsiteX2" fmla="*/ 41720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20" y="0"/>
                        </a:lnTo>
                        <a:lnTo>
                          <a:pt x="41720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1" name="자유형: 도형 140">
                    <a:extLst>
                      <a:ext uri="{FF2B5EF4-FFF2-40B4-BE49-F238E27FC236}">
                        <a16:creationId xmlns:a16="http://schemas.microsoft.com/office/drawing/2014/main" id="{D726977E-927B-9C98-4DC2-A20EED1F4034}"/>
                      </a:ext>
                    </a:extLst>
                  </p:cNvPr>
                  <p:cNvSpPr/>
                  <p:nvPr/>
                </p:nvSpPr>
                <p:spPr>
                  <a:xfrm>
                    <a:off x="6333188" y="3342764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26480 h 47339"/>
                      <a:gd name="connsiteX1" fmla="*/ 20860 w 41719"/>
                      <a:gd name="connsiteY1" fmla="*/ 47339 h 47339"/>
                      <a:gd name="connsiteX2" fmla="*/ 41720 w 41719"/>
                      <a:gd name="connsiteY2" fmla="*/ 26480 h 47339"/>
                      <a:gd name="connsiteX3" fmla="*/ 41720 w 41719"/>
                      <a:gd name="connsiteY3" fmla="*/ 0 h 47339"/>
                      <a:gd name="connsiteX4" fmla="*/ 0 w 41719"/>
                      <a:gd name="connsiteY4" fmla="*/ 0 h 47339"/>
                      <a:gd name="connsiteX5" fmla="*/ 0 w 41719"/>
                      <a:gd name="connsiteY5" fmla="*/ 2648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26480"/>
                        </a:moveTo>
                        <a:cubicBezTo>
                          <a:pt x="0" y="38005"/>
                          <a:pt x="9334" y="47339"/>
                          <a:pt x="20860" y="47339"/>
                        </a:cubicBezTo>
                        <a:cubicBezTo>
                          <a:pt x="32385" y="47339"/>
                          <a:pt x="41720" y="38005"/>
                          <a:pt x="41720" y="26480"/>
                        </a:cubicBezTo>
                        <a:lnTo>
                          <a:pt x="41720" y="0"/>
                        </a:lnTo>
                        <a:lnTo>
                          <a:pt x="0" y="0"/>
                        </a:lnTo>
                        <a:lnTo>
                          <a:pt x="0" y="26480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2" name="자유형: 도형 141">
                    <a:extLst>
                      <a:ext uri="{FF2B5EF4-FFF2-40B4-BE49-F238E27FC236}">
                        <a16:creationId xmlns:a16="http://schemas.microsoft.com/office/drawing/2014/main" id="{2A961B2C-1C06-BD2C-3D0C-BA645556C21D}"/>
                      </a:ext>
                    </a:extLst>
                  </p:cNvPr>
                  <p:cNvSpPr/>
                  <p:nvPr/>
                </p:nvSpPr>
                <p:spPr>
                  <a:xfrm>
                    <a:off x="6278038" y="3248086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20 w 41719"/>
                      <a:gd name="connsiteY1" fmla="*/ 0 h 47339"/>
                      <a:gd name="connsiteX2" fmla="*/ 41720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20" y="0"/>
                        </a:lnTo>
                        <a:lnTo>
                          <a:pt x="41720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3" name="자유형: 도형 142">
                    <a:extLst>
                      <a:ext uri="{FF2B5EF4-FFF2-40B4-BE49-F238E27FC236}">
                        <a16:creationId xmlns:a16="http://schemas.microsoft.com/office/drawing/2014/main" id="{58F293A9-865A-B875-FE2A-30F43F08BB93}"/>
                      </a:ext>
                    </a:extLst>
                  </p:cNvPr>
                  <p:cNvSpPr/>
                  <p:nvPr/>
                </p:nvSpPr>
                <p:spPr>
                  <a:xfrm>
                    <a:off x="6278038" y="3342764"/>
                    <a:ext cx="41719" cy="47339"/>
                  </a:xfrm>
                  <a:custGeom>
                    <a:avLst/>
                    <a:gdLst>
                      <a:gd name="connsiteX0" fmla="*/ 41720 w 41719"/>
                      <a:gd name="connsiteY0" fmla="*/ 26480 h 47339"/>
                      <a:gd name="connsiteX1" fmla="*/ 41720 w 41719"/>
                      <a:gd name="connsiteY1" fmla="*/ 0 h 47339"/>
                      <a:gd name="connsiteX2" fmla="*/ 0 w 41719"/>
                      <a:gd name="connsiteY2" fmla="*/ 0 h 47339"/>
                      <a:gd name="connsiteX3" fmla="*/ 0 w 41719"/>
                      <a:gd name="connsiteY3" fmla="*/ 26480 h 47339"/>
                      <a:gd name="connsiteX4" fmla="*/ 20860 w 41719"/>
                      <a:gd name="connsiteY4" fmla="*/ 47339 h 47339"/>
                      <a:gd name="connsiteX5" fmla="*/ 41720 w 41719"/>
                      <a:gd name="connsiteY5" fmla="*/ 2648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719" h="47339">
                        <a:moveTo>
                          <a:pt x="41720" y="26480"/>
                        </a:moveTo>
                        <a:lnTo>
                          <a:pt x="41720" y="0"/>
                        </a:lnTo>
                        <a:lnTo>
                          <a:pt x="0" y="0"/>
                        </a:lnTo>
                        <a:lnTo>
                          <a:pt x="0" y="26480"/>
                        </a:lnTo>
                        <a:cubicBezTo>
                          <a:pt x="0" y="38005"/>
                          <a:pt x="9335" y="47339"/>
                          <a:pt x="20860" y="47339"/>
                        </a:cubicBezTo>
                        <a:cubicBezTo>
                          <a:pt x="32385" y="47339"/>
                          <a:pt x="41720" y="38005"/>
                          <a:pt x="41720" y="26480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4" name="자유형: 도형 143">
                    <a:extLst>
                      <a:ext uri="{FF2B5EF4-FFF2-40B4-BE49-F238E27FC236}">
                        <a16:creationId xmlns:a16="http://schemas.microsoft.com/office/drawing/2014/main" id="{1AF655FC-66EE-258C-61D6-D3EEBD8F9571}"/>
                      </a:ext>
                    </a:extLst>
                  </p:cNvPr>
                  <p:cNvSpPr/>
                  <p:nvPr/>
                </p:nvSpPr>
                <p:spPr>
                  <a:xfrm>
                    <a:off x="6395958" y="3200842"/>
                    <a:ext cx="30956" cy="9972"/>
                  </a:xfrm>
                  <a:custGeom>
                    <a:avLst/>
                    <a:gdLst>
                      <a:gd name="connsiteX0" fmla="*/ 13811 w 30956"/>
                      <a:gd name="connsiteY0" fmla="*/ 9906 h 9972"/>
                      <a:gd name="connsiteX1" fmla="*/ 30956 w 30956"/>
                      <a:gd name="connsiteY1" fmla="*/ 0 h 9972"/>
                      <a:gd name="connsiteX2" fmla="*/ 0 w 30956"/>
                      <a:gd name="connsiteY2" fmla="*/ 0 h 9972"/>
                      <a:gd name="connsiteX3" fmla="*/ 13906 w 30956"/>
                      <a:gd name="connsiteY3" fmla="*/ 9906 h 9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956" h="9972">
                        <a:moveTo>
                          <a:pt x="13811" y="9906"/>
                        </a:moveTo>
                        <a:cubicBezTo>
                          <a:pt x="21527" y="10573"/>
                          <a:pt x="28004" y="6191"/>
                          <a:pt x="30956" y="0"/>
                        </a:cubicBezTo>
                        <a:lnTo>
                          <a:pt x="0" y="0"/>
                        </a:lnTo>
                        <a:cubicBezTo>
                          <a:pt x="2667" y="5429"/>
                          <a:pt x="7715" y="9430"/>
                          <a:pt x="13906" y="9906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5" name="자유형: 도형 144">
                    <a:extLst>
                      <a:ext uri="{FF2B5EF4-FFF2-40B4-BE49-F238E27FC236}">
                        <a16:creationId xmlns:a16="http://schemas.microsoft.com/office/drawing/2014/main" id="{9CC7EF62-7AFB-22DD-EA0D-6480ECC77AD9}"/>
                      </a:ext>
                    </a:extLst>
                  </p:cNvPr>
                  <p:cNvSpPr/>
                  <p:nvPr/>
                </p:nvSpPr>
                <p:spPr>
                  <a:xfrm>
                    <a:off x="6278038" y="3295425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20 w 41719"/>
                      <a:gd name="connsiteY1" fmla="*/ 0 h 47339"/>
                      <a:gd name="connsiteX2" fmla="*/ 41720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20" y="0"/>
                        </a:lnTo>
                        <a:lnTo>
                          <a:pt x="41720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6" name="자유형: 도형 145">
                    <a:extLst>
                      <a:ext uri="{FF2B5EF4-FFF2-40B4-BE49-F238E27FC236}">
                        <a16:creationId xmlns:a16="http://schemas.microsoft.com/office/drawing/2014/main" id="{6F0270B7-EE20-55EA-3965-A764F04FD4F0}"/>
                      </a:ext>
                    </a:extLst>
                  </p:cNvPr>
                  <p:cNvSpPr/>
                  <p:nvPr/>
                </p:nvSpPr>
                <p:spPr>
                  <a:xfrm>
                    <a:off x="6231552" y="3058824"/>
                    <a:ext cx="189833" cy="47244"/>
                  </a:xfrm>
                  <a:custGeom>
                    <a:avLst/>
                    <a:gdLst>
                      <a:gd name="connsiteX0" fmla="*/ 2000 w 189833"/>
                      <a:gd name="connsiteY0" fmla="*/ 23146 h 47244"/>
                      <a:gd name="connsiteX1" fmla="*/ 0 w 189833"/>
                      <a:gd name="connsiteY1" fmla="*/ 47244 h 47244"/>
                      <a:gd name="connsiteX2" fmla="*/ 34576 w 189833"/>
                      <a:gd name="connsiteY2" fmla="*/ 47244 h 47244"/>
                      <a:gd name="connsiteX3" fmla="*/ 35719 w 189833"/>
                      <a:gd name="connsiteY3" fmla="*/ 32480 h 47244"/>
                      <a:gd name="connsiteX4" fmla="*/ 42101 w 189833"/>
                      <a:gd name="connsiteY4" fmla="*/ 23908 h 47244"/>
                      <a:gd name="connsiteX5" fmla="*/ 46482 w 189833"/>
                      <a:gd name="connsiteY5" fmla="*/ 31147 h 47244"/>
                      <a:gd name="connsiteX6" fmla="*/ 46482 w 189833"/>
                      <a:gd name="connsiteY6" fmla="*/ 47244 h 47244"/>
                      <a:gd name="connsiteX7" fmla="*/ 143351 w 189833"/>
                      <a:gd name="connsiteY7" fmla="*/ 47244 h 47244"/>
                      <a:gd name="connsiteX8" fmla="*/ 143351 w 189833"/>
                      <a:gd name="connsiteY8" fmla="*/ 31147 h 47244"/>
                      <a:gd name="connsiteX9" fmla="*/ 143351 w 189833"/>
                      <a:gd name="connsiteY9" fmla="*/ 31147 h 47244"/>
                      <a:gd name="connsiteX10" fmla="*/ 143351 w 189833"/>
                      <a:gd name="connsiteY10" fmla="*/ 31147 h 47244"/>
                      <a:gd name="connsiteX11" fmla="*/ 147733 w 189833"/>
                      <a:gd name="connsiteY11" fmla="*/ 23908 h 47244"/>
                      <a:gd name="connsiteX12" fmla="*/ 154115 w 189833"/>
                      <a:gd name="connsiteY12" fmla="*/ 32480 h 47244"/>
                      <a:gd name="connsiteX13" fmla="*/ 155258 w 189833"/>
                      <a:gd name="connsiteY13" fmla="*/ 47244 h 47244"/>
                      <a:gd name="connsiteX14" fmla="*/ 189833 w 189833"/>
                      <a:gd name="connsiteY14" fmla="*/ 47244 h 47244"/>
                      <a:gd name="connsiteX15" fmla="*/ 187833 w 189833"/>
                      <a:gd name="connsiteY15" fmla="*/ 23146 h 47244"/>
                      <a:gd name="connsiteX16" fmla="*/ 180880 w 189833"/>
                      <a:gd name="connsiteY16" fmla="*/ 0 h 47244"/>
                      <a:gd name="connsiteX17" fmla="*/ 8954 w 189833"/>
                      <a:gd name="connsiteY17" fmla="*/ 0 h 47244"/>
                      <a:gd name="connsiteX18" fmla="*/ 2000 w 189833"/>
                      <a:gd name="connsiteY18" fmla="*/ 23146 h 4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89833" h="47244">
                        <a:moveTo>
                          <a:pt x="2000" y="23146"/>
                        </a:moveTo>
                        <a:lnTo>
                          <a:pt x="0" y="47244"/>
                        </a:lnTo>
                        <a:lnTo>
                          <a:pt x="34576" y="47244"/>
                        </a:lnTo>
                        <a:lnTo>
                          <a:pt x="35719" y="32480"/>
                        </a:lnTo>
                        <a:cubicBezTo>
                          <a:pt x="36100" y="29813"/>
                          <a:pt x="37052" y="23908"/>
                          <a:pt x="42101" y="23908"/>
                        </a:cubicBezTo>
                        <a:cubicBezTo>
                          <a:pt x="43815" y="23908"/>
                          <a:pt x="46482" y="24575"/>
                          <a:pt x="46482" y="31147"/>
                        </a:cubicBezTo>
                        <a:lnTo>
                          <a:pt x="46482" y="47244"/>
                        </a:lnTo>
                        <a:lnTo>
                          <a:pt x="143351" y="47244"/>
                        </a:lnTo>
                        <a:lnTo>
                          <a:pt x="143351" y="31147"/>
                        </a:lnTo>
                        <a:lnTo>
                          <a:pt x="143351" y="31147"/>
                        </a:lnTo>
                        <a:cubicBezTo>
                          <a:pt x="143351" y="31147"/>
                          <a:pt x="143351" y="31147"/>
                          <a:pt x="143351" y="31147"/>
                        </a:cubicBezTo>
                        <a:cubicBezTo>
                          <a:pt x="143351" y="24670"/>
                          <a:pt x="146018" y="23908"/>
                          <a:pt x="147733" y="23908"/>
                        </a:cubicBezTo>
                        <a:cubicBezTo>
                          <a:pt x="152781" y="23908"/>
                          <a:pt x="153734" y="29813"/>
                          <a:pt x="154115" y="32480"/>
                        </a:cubicBezTo>
                        <a:lnTo>
                          <a:pt x="155258" y="47244"/>
                        </a:lnTo>
                        <a:lnTo>
                          <a:pt x="189833" y="47244"/>
                        </a:lnTo>
                        <a:lnTo>
                          <a:pt x="187833" y="23146"/>
                        </a:lnTo>
                        <a:cubicBezTo>
                          <a:pt x="187166" y="14764"/>
                          <a:pt x="184690" y="6953"/>
                          <a:pt x="180880" y="0"/>
                        </a:cubicBezTo>
                        <a:lnTo>
                          <a:pt x="8954" y="0"/>
                        </a:lnTo>
                        <a:cubicBezTo>
                          <a:pt x="5143" y="6953"/>
                          <a:pt x="2667" y="14764"/>
                          <a:pt x="2000" y="23146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7" name="자유형: 도형 146">
                    <a:extLst>
                      <a:ext uri="{FF2B5EF4-FFF2-40B4-BE49-F238E27FC236}">
                        <a16:creationId xmlns:a16="http://schemas.microsoft.com/office/drawing/2014/main" id="{7A848682-AA1C-A729-528C-67D1AFE22B59}"/>
                      </a:ext>
                    </a:extLst>
                  </p:cNvPr>
                  <p:cNvSpPr/>
                  <p:nvPr/>
                </p:nvSpPr>
                <p:spPr>
                  <a:xfrm>
                    <a:off x="6278038" y="3153407"/>
                    <a:ext cx="96869" cy="47339"/>
                  </a:xfrm>
                  <a:custGeom>
                    <a:avLst/>
                    <a:gdLst>
                      <a:gd name="connsiteX0" fmla="*/ 0 w 96869"/>
                      <a:gd name="connsiteY0" fmla="*/ 0 h 47339"/>
                      <a:gd name="connsiteX1" fmla="*/ 96869 w 96869"/>
                      <a:gd name="connsiteY1" fmla="*/ 0 h 47339"/>
                      <a:gd name="connsiteX2" fmla="*/ 96869 w 96869"/>
                      <a:gd name="connsiteY2" fmla="*/ 47339 h 47339"/>
                      <a:gd name="connsiteX3" fmla="*/ 0 w 9686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869" h="47339">
                        <a:moveTo>
                          <a:pt x="0" y="0"/>
                        </a:moveTo>
                        <a:lnTo>
                          <a:pt x="96869" y="0"/>
                        </a:lnTo>
                        <a:lnTo>
                          <a:pt x="96869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8" name="자유형: 도형 147">
                    <a:extLst>
                      <a:ext uri="{FF2B5EF4-FFF2-40B4-BE49-F238E27FC236}">
                        <a16:creationId xmlns:a16="http://schemas.microsoft.com/office/drawing/2014/main" id="{476A5428-6A56-15FD-E10C-35D28F9C4AFD}"/>
                      </a:ext>
                    </a:extLst>
                  </p:cNvPr>
                  <p:cNvSpPr/>
                  <p:nvPr/>
                </p:nvSpPr>
                <p:spPr>
                  <a:xfrm>
                    <a:off x="6390719" y="3153502"/>
                    <a:ext cx="37879" cy="47244"/>
                  </a:xfrm>
                  <a:custGeom>
                    <a:avLst/>
                    <a:gdLst>
                      <a:gd name="connsiteX0" fmla="*/ 3334 w 37879"/>
                      <a:gd name="connsiteY0" fmla="*/ 40386 h 47244"/>
                      <a:gd name="connsiteX1" fmla="*/ 5239 w 37879"/>
                      <a:gd name="connsiteY1" fmla="*/ 47244 h 47244"/>
                      <a:gd name="connsiteX2" fmla="*/ 36195 w 37879"/>
                      <a:gd name="connsiteY2" fmla="*/ 47244 h 47244"/>
                      <a:gd name="connsiteX3" fmla="*/ 37814 w 37879"/>
                      <a:gd name="connsiteY3" fmla="*/ 38576 h 47244"/>
                      <a:gd name="connsiteX4" fmla="*/ 34671 w 37879"/>
                      <a:gd name="connsiteY4" fmla="*/ 0 h 47244"/>
                      <a:gd name="connsiteX5" fmla="*/ 0 w 37879"/>
                      <a:gd name="connsiteY5" fmla="*/ 0 h 47244"/>
                      <a:gd name="connsiteX6" fmla="*/ 3239 w 37879"/>
                      <a:gd name="connsiteY6" fmla="*/ 40481 h 4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879" h="47244">
                        <a:moveTo>
                          <a:pt x="3334" y="40386"/>
                        </a:moveTo>
                        <a:cubicBezTo>
                          <a:pt x="3524" y="42767"/>
                          <a:pt x="4191" y="45148"/>
                          <a:pt x="5239" y="47244"/>
                        </a:cubicBezTo>
                        <a:lnTo>
                          <a:pt x="36195" y="47244"/>
                        </a:lnTo>
                        <a:cubicBezTo>
                          <a:pt x="37433" y="44577"/>
                          <a:pt x="38100" y="41624"/>
                          <a:pt x="37814" y="38576"/>
                        </a:cubicBezTo>
                        <a:lnTo>
                          <a:pt x="34671" y="0"/>
                        </a:lnTo>
                        <a:lnTo>
                          <a:pt x="0" y="0"/>
                        </a:lnTo>
                        <a:lnTo>
                          <a:pt x="3239" y="40481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49" name="자유형: 도형 148">
                    <a:extLst>
                      <a:ext uri="{FF2B5EF4-FFF2-40B4-BE49-F238E27FC236}">
                        <a16:creationId xmlns:a16="http://schemas.microsoft.com/office/drawing/2014/main" id="{E27721DB-5A23-6E70-BDDF-6BE00AEA1070}"/>
                      </a:ext>
                    </a:extLst>
                  </p:cNvPr>
                  <p:cNvSpPr/>
                  <p:nvPr/>
                </p:nvSpPr>
                <p:spPr>
                  <a:xfrm>
                    <a:off x="6240605" y="3028153"/>
                    <a:ext cx="172021" cy="30575"/>
                  </a:xfrm>
                  <a:custGeom>
                    <a:avLst/>
                    <a:gdLst>
                      <a:gd name="connsiteX0" fmla="*/ 120396 w 172021"/>
                      <a:gd name="connsiteY0" fmla="*/ 1 h 30575"/>
                      <a:gd name="connsiteX1" fmla="*/ 51530 w 172021"/>
                      <a:gd name="connsiteY1" fmla="*/ 1 h 30575"/>
                      <a:gd name="connsiteX2" fmla="*/ 0 w 172021"/>
                      <a:gd name="connsiteY2" fmla="*/ 30576 h 30575"/>
                      <a:gd name="connsiteX3" fmla="*/ 172022 w 172021"/>
                      <a:gd name="connsiteY3" fmla="*/ 30576 h 30575"/>
                      <a:gd name="connsiteX4" fmla="*/ 120491 w 172021"/>
                      <a:gd name="connsiteY4" fmla="*/ 1 h 3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021" h="30575">
                        <a:moveTo>
                          <a:pt x="120396" y="1"/>
                        </a:moveTo>
                        <a:lnTo>
                          <a:pt x="51530" y="1"/>
                        </a:lnTo>
                        <a:cubicBezTo>
                          <a:pt x="29432" y="1"/>
                          <a:pt x="10001" y="12288"/>
                          <a:pt x="0" y="30576"/>
                        </a:cubicBezTo>
                        <a:lnTo>
                          <a:pt x="172022" y="30576"/>
                        </a:lnTo>
                        <a:cubicBezTo>
                          <a:pt x="162020" y="12193"/>
                          <a:pt x="142589" y="-95"/>
                          <a:pt x="120491" y="1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0" name="자유형: 도형 149">
                    <a:extLst>
                      <a:ext uri="{FF2B5EF4-FFF2-40B4-BE49-F238E27FC236}">
                        <a16:creationId xmlns:a16="http://schemas.microsoft.com/office/drawing/2014/main" id="{B805FCEF-1816-7363-650A-ED248C016670}"/>
                      </a:ext>
                    </a:extLst>
                  </p:cNvPr>
                  <p:cNvSpPr/>
                  <p:nvPr/>
                </p:nvSpPr>
                <p:spPr>
                  <a:xfrm>
                    <a:off x="6224347" y="3153407"/>
                    <a:ext cx="37975" cy="47339"/>
                  </a:xfrm>
                  <a:custGeom>
                    <a:avLst/>
                    <a:gdLst>
                      <a:gd name="connsiteX0" fmla="*/ 37975 w 37975"/>
                      <a:gd name="connsiteY0" fmla="*/ 0 h 47339"/>
                      <a:gd name="connsiteX1" fmla="*/ 3304 w 37975"/>
                      <a:gd name="connsiteY1" fmla="*/ 0 h 47339"/>
                      <a:gd name="connsiteX2" fmla="*/ 66 w 37975"/>
                      <a:gd name="connsiteY2" fmla="*/ 38672 h 47339"/>
                      <a:gd name="connsiteX3" fmla="*/ 1685 w 37975"/>
                      <a:gd name="connsiteY3" fmla="*/ 47339 h 47339"/>
                      <a:gd name="connsiteX4" fmla="*/ 32641 w 37975"/>
                      <a:gd name="connsiteY4" fmla="*/ 47339 h 47339"/>
                      <a:gd name="connsiteX5" fmla="*/ 34546 w 37975"/>
                      <a:gd name="connsiteY5" fmla="*/ 40481 h 47339"/>
                      <a:gd name="connsiteX6" fmla="*/ 37785 w 37975"/>
                      <a:gd name="connsiteY6" fmla="*/ 0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75" h="47339">
                        <a:moveTo>
                          <a:pt x="37975" y="0"/>
                        </a:moveTo>
                        <a:lnTo>
                          <a:pt x="3304" y="0"/>
                        </a:lnTo>
                        <a:lnTo>
                          <a:pt x="66" y="38672"/>
                        </a:lnTo>
                        <a:cubicBezTo>
                          <a:pt x="-220" y="41815"/>
                          <a:pt x="447" y="44768"/>
                          <a:pt x="1685" y="47339"/>
                        </a:cubicBezTo>
                        <a:lnTo>
                          <a:pt x="32641" y="47339"/>
                        </a:lnTo>
                        <a:cubicBezTo>
                          <a:pt x="33689" y="45244"/>
                          <a:pt x="34356" y="42863"/>
                          <a:pt x="34546" y="40481"/>
                        </a:cubicBezTo>
                        <a:lnTo>
                          <a:pt x="37785" y="0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1" name="자유형: 도형 150">
                    <a:extLst>
                      <a:ext uri="{FF2B5EF4-FFF2-40B4-BE49-F238E27FC236}">
                        <a16:creationId xmlns:a16="http://schemas.microsoft.com/office/drawing/2014/main" id="{D8E4546C-6BC0-4DB1-B4F0-8ECFA84704B3}"/>
                      </a:ext>
                    </a:extLst>
                  </p:cNvPr>
                  <p:cNvSpPr/>
                  <p:nvPr/>
                </p:nvSpPr>
                <p:spPr>
                  <a:xfrm>
                    <a:off x="6386909" y="3106163"/>
                    <a:ext cx="38481" cy="47243"/>
                  </a:xfrm>
                  <a:custGeom>
                    <a:avLst/>
                    <a:gdLst>
                      <a:gd name="connsiteX0" fmla="*/ 3810 w 38481"/>
                      <a:gd name="connsiteY0" fmla="*/ 47244 h 47243"/>
                      <a:gd name="connsiteX1" fmla="*/ 38481 w 38481"/>
                      <a:gd name="connsiteY1" fmla="*/ 47244 h 47243"/>
                      <a:gd name="connsiteX2" fmla="*/ 34576 w 38481"/>
                      <a:gd name="connsiteY2" fmla="*/ 0 h 47243"/>
                      <a:gd name="connsiteX3" fmla="*/ 0 w 38481"/>
                      <a:gd name="connsiteY3" fmla="*/ 0 h 47243"/>
                      <a:gd name="connsiteX4" fmla="*/ 3810 w 38481"/>
                      <a:gd name="connsiteY4" fmla="*/ 47244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481" h="47243">
                        <a:moveTo>
                          <a:pt x="3810" y="47244"/>
                        </a:moveTo>
                        <a:lnTo>
                          <a:pt x="38481" y="47244"/>
                        </a:lnTo>
                        <a:lnTo>
                          <a:pt x="34576" y="0"/>
                        </a:lnTo>
                        <a:lnTo>
                          <a:pt x="0" y="0"/>
                        </a:lnTo>
                        <a:lnTo>
                          <a:pt x="3810" y="47244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2" name="자유형: 도형 151">
                    <a:extLst>
                      <a:ext uri="{FF2B5EF4-FFF2-40B4-BE49-F238E27FC236}">
                        <a16:creationId xmlns:a16="http://schemas.microsoft.com/office/drawing/2014/main" id="{53B9BC26-2A4F-4D75-0114-AC75CC28ACD4}"/>
                      </a:ext>
                    </a:extLst>
                  </p:cNvPr>
                  <p:cNvSpPr/>
                  <p:nvPr/>
                </p:nvSpPr>
                <p:spPr>
                  <a:xfrm>
                    <a:off x="6278038" y="3106163"/>
                    <a:ext cx="96869" cy="47339"/>
                  </a:xfrm>
                  <a:custGeom>
                    <a:avLst/>
                    <a:gdLst>
                      <a:gd name="connsiteX0" fmla="*/ 0 w 96869"/>
                      <a:gd name="connsiteY0" fmla="*/ 0 h 47339"/>
                      <a:gd name="connsiteX1" fmla="*/ 96869 w 96869"/>
                      <a:gd name="connsiteY1" fmla="*/ 0 h 47339"/>
                      <a:gd name="connsiteX2" fmla="*/ 96869 w 96869"/>
                      <a:gd name="connsiteY2" fmla="*/ 47339 h 47339"/>
                      <a:gd name="connsiteX3" fmla="*/ 0 w 9686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869" h="47339">
                        <a:moveTo>
                          <a:pt x="0" y="0"/>
                        </a:moveTo>
                        <a:lnTo>
                          <a:pt x="96869" y="0"/>
                        </a:lnTo>
                        <a:lnTo>
                          <a:pt x="96869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3" name="자유형: 도형 152">
                    <a:extLst>
                      <a:ext uri="{FF2B5EF4-FFF2-40B4-BE49-F238E27FC236}">
                        <a16:creationId xmlns:a16="http://schemas.microsoft.com/office/drawing/2014/main" id="{79EF6156-E512-7AAC-F722-0344EBC41726}"/>
                      </a:ext>
                    </a:extLst>
                  </p:cNvPr>
                  <p:cNvSpPr/>
                  <p:nvPr/>
                </p:nvSpPr>
                <p:spPr>
                  <a:xfrm>
                    <a:off x="6226127" y="3200842"/>
                    <a:ext cx="31051" cy="9972"/>
                  </a:xfrm>
                  <a:custGeom>
                    <a:avLst/>
                    <a:gdLst>
                      <a:gd name="connsiteX0" fmla="*/ 17145 w 31051"/>
                      <a:gd name="connsiteY0" fmla="*/ 9906 h 9972"/>
                      <a:gd name="connsiteX1" fmla="*/ 31052 w 31051"/>
                      <a:gd name="connsiteY1" fmla="*/ 0 h 9972"/>
                      <a:gd name="connsiteX2" fmla="*/ 0 w 31051"/>
                      <a:gd name="connsiteY2" fmla="*/ 0 h 9972"/>
                      <a:gd name="connsiteX3" fmla="*/ 17145 w 31051"/>
                      <a:gd name="connsiteY3" fmla="*/ 9906 h 9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051" h="9972">
                        <a:moveTo>
                          <a:pt x="17145" y="9906"/>
                        </a:moveTo>
                        <a:cubicBezTo>
                          <a:pt x="23336" y="9430"/>
                          <a:pt x="28385" y="5334"/>
                          <a:pt x="31052" y="0"/>
                        </a:cubicBezTo>
                        <a:lnTo>
                          <a:pt x="0" y="0"/>
                        </a:lnTo>
                        <a:cubicBezTo>
                          <a:pt x="2953" y="6191"/>
                          <a:pt x="9430" y="10573"/>
                          <a:pt x="17145" y="9906"/>
                        </a:cubicBez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4" name="자유형: 도형 153">
                    <a:extLst>
                      <a:ext uri="{FF2B5EF4-FFF2-40B4-BE49-F238E27FC236}">
                        <a16:creationId xmlns:a16="http://schemas.microsoft.com/office/drawing/2014/main" id="{5607FDAC-05AA-F9C1-73BD-ECB43E95EBF3}"/>
                      </a:ext>
                    </a:extLst>
                  </p:cNvPr>
                  <p:cNvSpPr/>
                  <p:nvPr/>
                </p:nvSpPr>
                <p:spPr>
                  <a:xfrm>
                    <a:off x="6278038" y="3200747"/>
                    <a:ext cx="96869" cy="47339"/>
                  </a:xfrm>
                  <a:custGeom>
                    <a:avLst/>
                    <a:gdLst>
                      <a:gd name="connsiteX0" fmla="*/ 0 w 96869"/>
                      <a:gd name="connsiteY0" fmla="*/ 47339 h 47339"/>
                      <a:gd name="connsiteX1" fmla="*/ 41720 w 96869"/>
                      <a:gd name="connsiteY1" fmla="*/ 47339 h 47339"/>
                      <a:gd name="connsiteX2" fmla="*/ 41720 w 96869"/>
                      <a:gd name="connsiteY2" fmla="*/ 11049 h 47339"/>
                      <a:gd name="connsiteX3" fmla="*/ 55150 w 96869"/>
                      <a:gd name="connsiteY3" fmla="*/ 11049 h 47339"/>
                      <a:gd name="connsiteX4" fmla="*/ 55150 w 96869"/>
                      <a:gd name="connsiteY4" fmla="*/ 47339 h 47339"/>
                      <a:gd name="connsiteX5" fmla="*/ 96869 w 96869"/>
                      <a:gd name="connsiteY5" fmla="*/ 47339 h 47339"/>
                      <a:gd name="connsiteX6" fmla="*/ 96869 w 96869"/>
                      <a:gd name="connsiteY6" fmla="*/ 0 h 47339"/>
                      <a:gd name="connsiteX7" fmla="*/ 0 w 96869"/>
                      <a:gd name="connsiteY7" fmla="*/ 0 h 47339"/>
                      <a:gd name="connsiteX8" fmla="*/ 0 w 96869"/>
                      <a:gd name="connsiteY8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869" h="47339">
                        <a:moveTo>
                          <a:pt x="0" y="47339"/>
                        </a:moveTo>
                        <a:lnTo>
                          <a:pt x="41720" y="47339"/>
                        </a:lnTo>
                        <a:lnTo>
                          <a:pt x="41720" y="11049"/>
                        </a:lnTo>
                        <a:cubicBezTo>
                          <a:pt x="41720" y="11049"/>
                          <a:pt x="54959" y="10763"/>
                          <a:pt x="55150" y="11049"/>
                        </a:cubicBezTo>
                        <a:lnTo>
                          <a:pt x="55150" y="47339"/>
                        </a:lnTo>
                        <a:lnTo>
                          <a:pt x="96869" y="47339"/>
                        </a:lnTo>
                        <a:lnTo>
                          <a:pt x="96869" y="0"/>
                        </a:lnTo>
                        <a:lnTo>
                          <a:pt x="0" y="0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5" name="자유형: 도형 154">
                    <a:extLst>
                      <a:ext uri="{FF2B5EF4-FFF2-40B4-BE49-F238E27FC236}">
                        <a16:creationId xmlns:a16="http://schemas.microsoft.com/office/drawing/2014/main" id="{39EB9837-2AB0-3DEC-B70E-455C6D4A4044}"/>
                      </a:ext>
                    </a:extLst>
                  </p:cNvPr>
                  <p:cNvSpPr/>
                  <p:nvPr/>
                </p:nvSpPr>
                <p:spPr>
                  <a:xfrm>
                    <a:off x="6227651" y="3106163"/>
                    <a:ext cx="38481" cy="47243"/>
                  </a:xfrm>
                  <a:custGeom>
                    <a:avLst/>
                    <a:gdLst>
                      <a:gd name="connsiteX0" fmla="*/ 38481 w 38481"/>
                      <a:gd name="connsiteY0" fmla="*/ 0 h 47243"/>
                      <a:gd name="connsiteX1" fmla="*/ 3905 w 38481"/>
                      <a:gd name="connsiteY1" fmla="*/ 0 h 47243"/>
                      <a:gd name="connsiteX2" fmla="*/ 0 w 38481"/>
                      <a:gd name="connsiteY2" fmla="*/ 47244 h 47243"/>
                      <a:gd name="connsiteX3" fmla="*/ 34671 w 38481"/>
                      <a:gd name="connsiteY3" fmla="*/ 47244 h 47243"/>
                      <a:gd name="connsiteX4" fmla="*/ 38481 w 38481"/>
                      <a:gd name="connsiteY4" fmla="*/ 0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481" h="47243">
                        <a:moveTo>
                          <a:pt x="38481" y="0"/>
                        </a:moveTo>
                        <a:lnTo>
                          <a:pt x="3905" y="0"/>
                        </a:lnTo>
                        <a:lnTo>
                          <a:pt x="0" y="47244"/>
                        </a:lnTo>
                        <a:lnTo>
                          <a:pt x="34671" y="47244"/>
                        </a:lnTo>
                        <a:lnTo>
                          <a:pt x="38481" y="0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156" name="자유형: 도형 155">
                    <a:extLst>
                      <a:ext uri="{FF2B5EF4-FFF2-40B4-BE49-F238E27FC236}">
                        <a16:creationId xmlns:a16="http://schemas.microsoft.com/office/drawing/2014/main" id="{A438865C-B7D9-6576-3442-2D3AB3C371F8}"/>
                      </a:ext>
                    </a:extLst>
                  </p:cNvPr>
                  <p:cNvSpPr/>
                  <p:nvPr/>
                </p:nvSpPr>
                <p:spPr>
                  <a:xfrm>
                    <a:off x="6333188" y="3248086"/>
                    <a:ext cx="41719" cy="47339"/>
                  </a:xfrm>
                  <a:custGeom>
                    <a:avLst/>
                    <a:gdLst>
                      <a:gd name="connsiteX0" fmla="*/ 0 w 41719"/>
                      <a:gd name="connsiteY0" fmla="*/ 0 h 47339"/>
                      <a:gd name="connsiteX1" fmla="*/ 41720 w 41719"/>
                      <a:gd name="connsiteY1" fmla="*/ 0 h 47339"/>
                      <a:gd name="connsiteX2" fmla="*/ 41720 w 41719"/>
                      <a:gd name="connsiteY2" fmla="*/ 47339 h 47339"/>
                      <a:gd name="connsiteX3" fmla="*/ 0 w 41719"/>
                      <a:gd name="connsiteY3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" h="47339">
                        <a:moveTo>
                          <a:pt x="0" y="0"/>
                        </a:moveTo>
                        <a:lnTo>
                          <a:pt x="41720" y="0"/>
                        </a:lnTo>
                        <a:lnTo>
                          <a:pt x="41720" y="47339"/>
                        </a:lnTo>
                        <a:lnTo>
                          <a:pt x="0" y="47339"/>
                        </a:lnTo>
                        <a:close/>
                      </a:path>
                    </a:pathLst>
                  </a:custGeom>
                  <a:solidFill>
                    <a:srgbClr val="282154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171" name="그룹 170">
                  <a:extLst>
                    <a:ext uri="{FF2B5EF4-FFF2-40B4-BE49-F238E27FC236}">
                      <a16:creationId xmlns:a16="http://schemas.microsoft.com/office/drawing/2014/main" id="{F0B11CD9-AC77-106F-0B35-EB432FE1CBF4}"/>
                    </a:ext>
                  </a:extLst>
                </p:cNvPr>
                <p:cNvGrpSpPr/>
                <p:nvPr/>
              </p:nvGrpSpPr>
              <p:grpSpPr>
                <a:xfrm>
                  <a:off x="5544976" y="2245438"/>
                  <a:ext cx="925478" cy="1633952"/>
                  <a:chOff x="7921625" y="2539648"/>
                  <a:chExt cx="695325" cy="1227613"/>
                </a:xfrm>
              </p:grpSpPr>
              <p:cxnSp>
                <p:nvCxnSpPr>
                  <p:cNvPr id="172" name="직선 연결선 171">
                    <a:extLst>
                      <a:ext uri="{FF2B5EF4-FFF2-40B4-BE49-F238E27FC236}">
                        <a16:creationId xmlns:a16="http://schemas.microsoft.com/office/drawing/2014/main" id="{5A991FC3-A241-F27C-6959-4F2B79FCD6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539648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직선 연결선 172">
                    <a:extLst>
                      <a:ext uri="{FF2B5EF4-FFF2-40B4-BE49-F238E27FC236}">
                        <a16:creationId xmlns:a16="http://schemas.microsoft.com/office/drawing/2014/main" id="{03CFE363-4EA7-5FDB-F31A-78E7DD58B5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662409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직선 연결선 173">
                    <a:extLst>
                      <a:ext uri="{FF2B5EF4-FFF2-40B4-BE49-F238E27FC236}">
                        <a16:creationId xmlns:a16="http://schemas.microsoft.com/office/drawing/2014/main" id="{070B5BF3-DF11-E152-3961-813E90B0F4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785170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직선 연결선 174">
                    <a:extLst>
                      <a:ext uri="{FF2B5EF4-FFF2-40B4-BE49-F238E27FC236}">
                        <a16:creationId xmlns:a16="http://schemas.microsoft.com/office/drawing/2014/main" id="{0335ACC8-71C4-3307-29A6-64038D9C6D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2907931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직선 연결선 175">
                    <a:extLst>
                      <a:ext uri="{FF2B5EF4-FFF2-40B4-BE49-F238E27FC236}">
                        <a16:creationId xmlns:a16="http://schemas.microsoft.com/office/drawing/2014/main" id="{B0331399-BBEB-88F3-200B-1FAB25F8D7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030692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직선 연결선 176">
                    <a:extLst>
                      <a:ext uri="{FF2B5EF4-FFF2-40B4-BE49-F238E27FC236}">
                        <a16:creationId xmlns:a16="http://schemas.microsoft.com/office/drawing/2014/main" id="{CCBEEA35-164B-38BB-988B-047B4B036F5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153453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직선 연결선 177">
                    <a:extLst>
                      <a:ext uri="{FF2B5EF4-FFF2-40B4-BE49-F238E27FC236}">
                        <a16:creationId xmlns:a16="http://schemas.microsoft.com/office/drawing/2014/main" id="{B9E154D4-5BE5-30CC-ED79-156258C393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276214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직선 연결선 178">
                    <a:extLst>
                      <a:ext uri="{FF2B5EF4-FFF2-40B4-BE49-F238E27FC236}">
                        <a16:creationId xmlns:a16="http://schemas.microsoft.com/office/drawing/2014/main" id="{86DF11ED-EEC6-7943-718E-42818B16ED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398975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직선 연결선 179">
                    <a:extLst>
                      <a:ext uri="{FF2B5EF4-FFF2-40B4-BE49-F238E27FC236}">
                        <a16:creationId xmlns:a16="http://schemas.microsoft.com/office/drawing/2014/main" id="{048AE283-7FFD-FC7E-D368-EE568EF099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521736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직선 연결선 180">
                    <a:extLst>
                      <a:ext uri="{FF2B5EF4-FFF2-40B4-BE49-F238E27FC236}">
                        <a16:creationId xmlns:a16="http://schemas.microsoft.com/office/drawing/2014/main" id="{A8D6A744-BFE7-81F9-E146-2A1D549F97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644497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직선 연결선 181">
                    <a:extLst>
                      <a:ext uri="{FF2B5EF4-FFF2-40B4-BE49-F238E27FC236}">
                        <a16:creationId xmlns:a16="http://schemas.microsoft.com/office/drawing/2014/main" id="{9F49829C-9EF7-7B7D-522D-DCC85D2ED0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1625" y="3767261"/>
                    <a:ext cx="695325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1F963FD1-A99D-A363-5001-087D767095EE}"/>
                  </a:ext>
                </a:extLst>
              </p:cNvPr>
              <p:cNvSpPr txBox="1"/>
              <p:nvPr/>
            </p:nvSpPr>
            <p:spPr>
              <a:xfrm>
                <a:off x="6608200" y="2996792"/>
                <a:ext cx="870431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32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10</a:t>
                </a:r>
                <a:r>
                  <a:rPr lang="ko-KR" altLang="en-US" sz="32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년</a:t>
                </a:r>
              </a:p>
            </p:txBody>
          </p:sp>
          <p:sp>
            <p:nvSpPr>
              <p:cNvPr id="204" name="사각형: 둥근 모서리 203">
                <a:extLst>
                  <a:ext uri="{FF2B5EF4-FFF2-40B4-BE49-F238E27FC236}">
                    <a16:creationId xmlns:a16="http://schemas.microsoft.com/office/drawing/2014/main" id="{B1DF7CBF-2A67-4809-ACD4-AAA6FD3CB018}"/>
                  </a:ext>
                </a:extLst>
              </p:cNvPr>
              <p:cNvSpPr/>
              <p:nvPr/>
            </p:nvSpPr>
            <p:spPr>
              <a:xfrm>
                <a:off x="6468452" y="2644813"/>
                <a:ext cx="1149925" cy="267042"/>
              </a:xfrm>
              <a:prstGeom prst="roundRect">
                <a:avLst>
                  <a:gd name="adj" fmla="val 20496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" name="이등변 삼각형 204">
                <a:extLst>
                  <a:ext uri="{FF2B5EF4-FFF2-40B4-BE49-F238E27FC236}">
                    <a16:creationId xmlns:a16="http://schemas.microsoft.com/office/drawing/2014/main" id="{7296E63A-8B61-459A-FFAA-B2C06252E505}"/>
                  </a:ext>
                </a:extLst>
              </p:cNvPr>
              <p:cNvSpPr/>
              <p:nvPr/>
            </p:nvSpPr>
            <p:spPr>
              <a:xfrm rot="10800000">
                <a:off x="6977021" y="2893406"/>
                <a:ext cx="132786" cy="82113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9499A3DD-9540-7E5A-5FE0-0FF74BD867EB}"/>
                  </a:ext>
                </a:extLst>
              </p:cNvPr>
              <p:cNvSpPr txBox="1"/>
              <p:nvPr/>
            </p:nvSpPr>
            <p:spPr>
              <a:xfrm>
                <a:off x="6528049" y="2638158"/>
                <a:ext cx="1030731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5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군 복무기간</a:t>
                </a:r>
                <a:endParaRPr lang="en-US" altLang="ko-KR" spc="-5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214" name="그룹 213">
                <a:extLst>
                  <a:ext uri="{FF2B5EF4-FFF2-40B4-BE49-F238E27FC236}">
                    <a16:creationId xmlns:a16="http://schemas.microsoft.com/office/drawing/2014/main" id="{210922D5-BAB8-2DA9-A97D-A312376EEB0E}"/>
                  </a:ext>
                </a:extLst>
              </p:cNvPr>
              <p:cNvGrpSpPr/>
              <p:nvPr/>
            </p:nvGrpSpPr>
            <p:grpSpPr>
              <a:xfrm>
                <a:off x="7803039" y="2859985"/>
                <a:ext cx="1053217" cy="404858"/>
                <a:chOff x="7797874" y="3155749"/>
                <a:chExt cx="1053217" cy="404858"/>
              </a:xfrm>
            </p:grpSpPr>
            <p:sp>
              <p:nvSpPr>
                <p:cNvPr id="212" name="화살표: 왼쪽/오른쪽 211">
                  <a:extLst>
                    <a:ext uri="{FF2B5EF4-FFF2-40B4-BE49-F238E27FC236}">
                      <a16:creationId xmlns:a16="http://schemas.microsoft.com/office/drawing/2014/main" id="{F58E92A0-BAF3-BD77-235E-4318F781AACC}"/>
                    </a:ext>
                  </a:extLst>
                </p:cNvPr>
                <p:cNvSpPr/>
                <p:nvPr/>
              </p:nvSpPr>
              <p:spPr>
                <a:xfrm>
                  <a:off x="7797874" y="3155749"/>
                  <a:ext cx="1053217" cy="404858"/>
                </a:xfrm>
                <a:prstGeom prst="leftRightArrow">
                  <a:avLst>
                    <a:gd name="adj1" fmla="val 68795"/>
                    <a:gd name="adj2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E88A5FD1-D72C-03C2-AADD-0D1128F789F8}"/>
                    </a:ext>
                  </a:extLst>
                </p:cNvPr>
                <p:cNvSpPr txBox="1"/>
                <p:nvPr/>
              </p:nvSpPr>
              <p:spPr>
                <a:xfrm>
                  <a:off x="8124748" y="3219908"/>
                  <a:ext cx="399469" cy="2755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pc="-3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필수</a:t>
                  </a:r>
                </a:p>
              </p:txBody>
            </p:sp>
          </p:grpSp>
        </p:grpSp>
        <p:grpSp>
          <p:nvGrpSpPr>
            <p:cNvPr id="239" name="그룹 238">
              <a:extLst>
                <a:ext uri="{FF2B5EF4-FFF2-40B4-BE49-F238E27FC236}">
                  <a16:creationId xmlns:a16="http://schemas.microsoft.com/office/drawing/2014/main" id="{52D3444B-511F-27D7-67DE-C235F85E6B93}"/>
                </a:ext>
              </a:extLst>
            </p:cNvPr>
            <p:cNvGrpSpPr/>
            <p:nvPr/>
          </p:nvGrpSpPr>
          <p:grpSpPr>
            <a:xfrm>
              <a:off x="5233314" y="4377225"/>
              <a:ext cx="6192667" cy="1715600"/>
              <a:chOff x="5233314" y="4558509"/>
              <a:chExt cx="6192667" cy="1715600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C5AADFCE-6B21-815E-339C-91D0CFC1586E}"/>
                  </a:ext>
                </a:extLst>
              </p:cNvPr>
              <p:cNvSpPr/>
              <p:nvPr/>
            </p:nvSpPr>
            <p:spPr>
              <a:xfrm>
                <a:off x="5233315" y="4730844"/>
                <a:ext cx="6192666" cy="1361981"/>
              </a:xfrm>
              <a:prstGeom prst="roundRect">
                <a:avLst>
                  <a:gd name="adj" fmla="val 133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20" name="그룹 219">
                <a:extLst>
                  <a:ext uri="{FF2B5EF4-FFF2-40B4-BE49-F238E27FC236}">
                    <a16:creationId xmlns:a16="http://schemas.microsoft.com/office/drawing/2014/main" id="{89FA74E2-8B3C-FFCF-6D92-B5635A93EC39}"/>
                  </a:ext>
                </a:extLst>
              </p:cNvPr>
              <p:cNvGrpSpPr/>
              <p:nvPr/>
            </p:nvGrpSpPr>
            <p:grpSpPr>
              <a:xfrm>
                <a:off x="5233314" y="4558509"/>
                <a:ext cx="6192664" cy="500062"/>
                <a:chOff x="5385714" y="1947554"/>
                <a:chExt cx="6192664" cy="500062"/>
              </a:xfrm>
            </p:grpSpPr>
            <p:sp>
              <p:nvSpPr>
                <p:cNvPr id="218" name="사각형: 둥근 위쪽 모서리 217">
                  <a:extLst>
                    <a:ext uri="{FF2B5EF4-FFF2-40B4-BE49-F238E27FC236}">
                      <a16:creationId xmlns:a16="http://schemas.microsoft.com/office/drawing/2014/main" id="{24C917E7-56C4-4AA7-6798-5C1C00B82D99}"/>
                    </a:ext>
                  </a:extLst>
                </p:cNvPr>
                <p:cNvSpPr/>
                <p:nvPr/>
              </p:nvSpPr>
              <p:spPr>
                <a:xfrm>
                  <a:off x="5385714" y="1947554"/>
                  <a:ext cx="6192664" cy="500062"/>
                </a:xfrm>
                <a:prstGeom prst="round2SameRect">
                  <a:avLst>
                    <a:gd name="adj1" fmla="val 34445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C92E980C-F1CA-99DB-7C73-C2BF4E2D2C59}"/>
                    </a:ext>
                  </a:extLst>
                </p:cNvPr>
                <p:cNvSpPr txBox="1"/>
                <p:nvPr/>
              </p:nvSpPr>
              <p:spPr>
                <a:xfrm>
                  <a:off x="7806108" y="1983264"/>
                  <a:ext cx="1277594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10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복무자 수</a:t>
                  </a:r>
                </a:p>
              </p:txBody>
            </p:sp>
          </p:grp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D3E48D9F-13D7-AF51-C370-7E28FF32E8D8}"/>
                  </a:ext>
                </a:extLst>
              </p:cNvPr>
              <p:cNvSpPr txBox="1"/>
              <p:nvPr/>
            </p:nvSpPr>
            <p:spPr>
              <a:xfrm>
                <a:off x="10420895" y="6136314"/>
                <a:ext cx="1005083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출처 </a:t>
                </a:r>
                <a:r>
                  <a:rPr lang="en-US" altLang="ko-KR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: </a:t>
                </a:r>
                <a:r>
                  <a:rPr lang="ko-KR" altLang="en-US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국방백서</a:t>
                </a:r>
                <a:r>
                  <a:rPr lang="en-US" altLang="ko-KR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(2022)</a:t>
                </a:r>
              </a:p>
            </p:txBody>
          </p:sp>
          <p:cxnSp>
            <p:nvCxnSpPr>
              <p:cNvPr id="224" name="직선 연결선 223">
                <a:extLst>
                  <a:ext uri="{FF2B5EF4-FFF2-40B4-BE49-F238E27FC236}">
                    <a16:creationId xmlns:a16="http://schemas.microsoft.com/office/drawing/2014/main" id="{37754744-4DD9-CF89-5D3B-B3814E42F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29647" y="5157497"/>
                <a:ext cx="0" cy="82385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4" name="그룹 233">
                <a:extLst>
                  <a:ext uri="{FF2B5EF4-FFF2-40B4-BE49-F238E27FC236}">
                    <a16:creationId xmlns:a16="http://schemas.microsoft.com/office/drawing/2014/main" id="{CD2D7CB3-2BAD-DCE3-BE69-A3DD216E6F57}"/>
                  </a:ext>
                </a:extLst>
              </p:cNvPr>
              <p:cNvGrpSpPr/>
              <p:nvPr/>
            </p:nvGrpSpPr>
            <p:grpSpPr>
              <a:xfrm>
                <a:off x="6117837" y="5229713"/>
                <a:ext cx="1327286" cy="740385"/>
                <a:chOff x="6446165" y="5203849"/>
                <a:chExt cx="1327286" cy="740385"/>
              </a:xfrm>
            </p:grpSpPr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41D12048-F7F1-9B96-CE89-4C6DC8A75528}"/>
                    </a:ext>
                  </a:extLst>
                </p:cNvPr>
                <p:cNvSpPr txBox="1"/>
                <p:nvPr/>
              </p:nvSpPr>
              <p:spPr>
                <a:xfrm>
                  <a:off x="6446165" y="5515591"/>
                  <a:ext cx="1327286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약 </a:t>
                  </a:r>
                  <a:r>
                    <a:rPr lang="en-US" altLang="ko-KR" sz="28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128</a:t>
                  </a:r>
                  <a:r>
                    <a:rPr lang="ko-KR" altLang="en-US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만 명</a:t>
                  </a:r>
                </a:p>
              </p:txBody>
            </p:sp>
            <p:grpSp>
              <p:nvGrpSpPr>
                <p:cNvPr id="229" name="그룹 228">
                  <a:extLst>
                    <a:ext uri="{FF2B5EF4-FFF2-40B4-BE49-F238E27FC236}">
                      <a16:creationId xmlns:a16="http://schemas.microsoft.com/office/drawing/2014/main" id="{9D8F7C02-5C07-99A3-3B2C-AD8EBF628EAD}"/>
                    </a:ext>
                  </a:extLst>
                </p:cNvPr>
                <p:cNvGrpSpPr/>
                <p:nvPr/>
              </p:nvGrpSpPr>
              <p:grpSpPr>
                <a:xfrm>
                  <a:off x="6752802" y="5203849"/>
                  <a:ext cx="714013" cy="275588"/>
                  <a:chOff x="7574780" y="5275905"/>
                  <a:chExt cx="714013" cy="275588"/>
                </a:xfrm>
              </p:grpSpPr>
              <p:sp>
                <p:nvSpPr>
                  <p:cNvPr id="227" name="사각형: 둥근 모서리 226">
                    <a:extLst>
                      <a:ext uri="{FF2B5EF4-FFF2-40B4-BE49-F238E27FC236}">
                        <a16:creationId xmlns:a16="http://schemas.microsoft.com/office/drawing/2014/main" id="{030AEDDE-46A0-25C0-DF08-AD15478D22B6}"/>
                      </a:ext>
                    </a:extLst>
                  </p:cNvPr>
                  <p:cNvSpPr/>
                  <p:nvPr/>
                </p:nvSpPr>
                <p:spPr>
                  <a:xfrm>
                    <a:off x="7574780" y="5282560"/>
                    <a:ext cx="714013" cy="267042"/>
                  </a:xfrm>
                  <a:prstGeom prst="roundRect">
                    <a:avLst>
                      <a:gd name="adj" fmla="val 20496"/>
                    </a:avLst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28" name="TextBox 227">
                    <a:extLst>
                      <a:ext uri="{FF2B5EF4-FFF2-40B4-BE49-F238E27FC236}">
                        <a16:creationId xmlns:a16="http://schemas.microsoft.com/office/drawing/2014/main" id="{C9E06243-53A6-10F7-BA90-EF6170024D9A}"/>
                      </a:ext>
                    </a:extLst>
                  </p:cNvPr>
                  <p:cNvSpPr txBox="1"/>
                  <p:nvPr/>
                </p:nvSpPr>
                <p:spPr>
                  <a:xfrm>
                    <a:off x="7636032" y="5275905"/>
                    <a:ext cx="591509" cy="2755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pc="-50" dirty="0">
                        <a:solidFill>
                          <a:schemeClr val="bg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정규군</a:t>
                    </a:r>
                  </a:p>
                </p:txBody>
              </p:sp>
            </p:grpSp>
          </p:grpSp>
          <p:grpSp>
            <p:nvGrpSpPr>
              <p:cNvPr id="235" name="그룹 234">
                <a:extLst>
                  <a:ext uri="{FF2B5EF4-FFF2-40B4-BE49-F238E27FC236}">
                    <a16:creationId xmlns:a16="http://schemas.microsoft.com/office/drawing/2014/main" id="{1D4839B3-4313-4E0F-A809-DDE6023CD263}"/>
                  </a:ext>
                </a:extLst>
              </p:cNvPr>
              <p:cNvGrpSpPr/>
              <p:nvPr/>
            </p:nvGrpSpPr>
            <p:grpSpPr>
              <a:xfrm>
                <a:off x="9214172" y="5229713"/>
                <a:ext cx="1327286" cy="740385"/>
                <a:chOff x="9048848" y="5203849"/>
                <a:chExt cx="1327286" cy="740385"/>
              </a:xfrm>
            </p:grpSpPr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E5EA2915-4919-03BD-2D8A-806EC5C19D9D}"/>
                    </a:ext>
                  </a:extLst>
                </p:cNvPr>
                <p:cNvSpPr txBox="1"/>
                <p:nvPr/>
              </p:nvSpPr>
              <p:spPr>
                <a:xfrm>
                  <a:off x="9048848" y="5515591"/>
                  <a:ext cx="1327286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약 </a:t>
                  </a:r>
                  <a:r>
                    <a:rPr lang="en-US" altLang="ko-KR" sz="28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762</a:t>
                  </a:r>
                  <a:r>
                    <a:rPr lang="ko-KR" altLang="en-US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만 명</a:t>
                  </a:r>
                </a:p>
              </p:txBody>
            </p:sp>
            <p:grpSp>
              <p:nvGrpSpPr>
                <p:cNvPr id="231" name="그룹 230">
                  <a:extLst>
                    <a:ext uri="{FF2B5EF4-FFF2-40B4-BE49-F238E27FC236}">
                      <a16:creationId xmlns:a16="http://schemas.microsoft.com/office/drawing/2014/main" id="{3D1F978A-AFEA-3902-A9C8-B515629CFBFE}"/>
                    </a:ext>
                  </a:extLst>
                </p:cNvPr>
                <p:cNvGrpSpPr/>
                <p:nvPr/>
              </p:nvGrpSpPr>
              <p:grpSpPr>
                <a:xfrm>
                  <a:off x="9355485" y="5203849"/>
                  <a:ext cx="714013" cy="275588"/>
                  <a:chOff x="7574780" y="5275905"/>
                  <a:chExt cx="714013" cy="275588"/>
                </a:xfrm>
              </p:grpSpPr>
              <p:sp>
                <p:nvSpPr>
                  <p:cNvPr id="232" name="사각형: 둥근 모서리 231">
                    <a:extLst>
                      <a:ext uri="{FF2B5EF4-FFF2-40B4-BE49-F238E27FC236}">
                        <a16:creationId xmlns:a16="http://schemas.microsoft.com/office/drawing/2014/main" id="{DDA02384-E145-051B-6022-65179777A9D7}"/>
                      </a:ext>
                    </a:extLst>
                  </p:cNvPr>
                  <p:cNvSpPr/>
                  <p:nvPr/>
                </p:nvSpPr>
                <p:spPr>
                  <a:xfrm>
                    <a:off x="7574780" y="5282560"/>
                    <a:ext cx="714013" cy="267042"/>
                  </a:xfrm>
                  <a:prstGeom prst="roundRect">
                    <a:avLst>
                      <a:gd name="adj" fmla="val 20496"/>
                    </a:avLst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B02D2F4D-8485-F23E-B126-1229734B54BE}"/>
                      </a:ext>
                    </a:extLst>
                  </p:cNvPr>
                  <p:cNvSpPr txBox="1"/>
                  <p:nvPr/>
                </p:nvSpPr>
                <p:spPr>
                  <a:xfrm>
                    <a:off x="7636032" y="5275905"/>
                    <a:ext cx="591509" cy="2755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pc="-50" dirty="0">
                        <a:solidFill>
                          <a:schemeClr val="bg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예비군</a:t>
                    </a:r>
                  </a:p>
                </p:txBody>
              </p:sp>
            </p:grpSp>
          </p:grpSp>
        </p:grp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68CD9E5C-CD8B-36F3-18F9-A6693FA71EA5}"/>
              </a:ext>
            </a:extLst>
          </p:cNvPr>
          <p:cNvGrpSpPr/>
          <p:nvPr/>
        </p:nvGrpSpPr>
        <p:grpSpPr>
          <a:xfrm>
            <a:off x="748273" y="1836732"/>
            <a:ext cx="3791772" cy="4005589"/>
            <a:chOff x="894399" y="1693323"/>
            <a:chExt cx="3791772" cy="4005589"/>
          </a:xfrm>
        </p:grpSpPr>
        <p:grpSp>
          <p:nvGrpSpPr>
            <p:cNvPr id="246" name="그룹 245">
              <a:extLst>
                <a:ext uri="{FF2B5EF4-FFF2-40B4-BE49-F238E27FC236}">
                  <a16:creationId xmlns:a16="http://schemas.microsoft.com/office/drawing/2014/main" id="{6387240D-BA5A-AE96-A8DC-3D80B0656507}"/>
                </a:ext>
              </a:extLst>
            </p:cNvPr>
            <p:cNvGrpSpPr/>
            <p:nvPr/>
          </p:nvGrpSpPr>
          <p:grpSpPr>
            <a:xfrm>
              <a:off x="909963" y="1693323"/>
              <a:ext cx="3760646" cy="766143"/>
              <a:chOff x="890575" y="1913173"/>
              <a:chExt cx="3760646" cy="766143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5EB5BF1-B2F3-C520-DF43-E9D669B65BEB}"/>
                  </a:ext>
                </a:extLst>
              </p:cNvPr>
              <p:cNvSpPr txBox="1"/>
              <p:nvPr/>
            </p:nvSpPr>
            <p:spPr>
              <a:xfrm>
                <a:off x="1089347" y="2189438"/>
                <a:ext cx="3363100" cy="48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32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2023 </a:t>
                </a:r>
                <a:r>
                  <a:rPr lang="ko-KR" altLang="en-US" sz="32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 국가 예산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76BB45-9D19-22D4-4055-D9F33E7F26B1}"/>
                  </a:ext>
                </a:extLst>
              </p:cNvPr>
              <p:cNvSpPr txBox="1"/>
              <p:nvPr/>
            </p:nvSpPr>
            <p:spPr>
              <a:xfrm>
                <a:off x="890575" y="1913173"/>
                <a:ext cx="3760646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2023 </a:t>
                </a:r>
                <a:r>
                  <a:rPr lang="ko-KR" altLang="en-US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최고인민회의</a:t>
                </a:r>
                <a:r>
                  <a:rPr lang="en-US" altLang="ko-KR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제</a:t>
                </a:r>
                <a:r>
                  <a:rPr lang="en-US" altLang="ko-KR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14</a:t>
                </a:r>
                <a:r>
                  <a:rPr lang="ko-KR" altLang="en-US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기 제</a:t>
                </a:r>
                <a:r>
                  <a:rPr lang="en-US" altLang="ko-KR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8</a:t>
                </a:r>
                <a:r>
                  <a:rPr lang="ko-KR" altLang="en-US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차 </a:t>
                </a:r>
                <a:r>
                  <a:rPr lang="ko-KR" altLang="en-US" sz="1600" spc="-50" dirty="0" err="1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회의시</a:t>
                </a:r>
                <a:r>
                  <a:rPr lang="ko-KR" altLang="en-US" sz="160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배정</a:t>
                </a:r>
                <a:endParaRPr lang="en-US" altLang="ko-KR" sz="160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54" name="그룹 253">
              <a:extLst>
                <a:ext uri="{FF2B5EF4-FFF2-40B4-BE49-F238E27FC236}">
                  <a16:creationId xmlns:a16="http://schemas.microsoft.com/office/drawing/2014/main" id="{9625EA7D-4E26-D8FD-B0B7-5DC60203B8AB}"/>
                </a:ext>
              </a:extLst>
            </p:cNvPr>
            <p:cNvGrpSpPr/>
            <p:nvPr/>
          </p:nvGrpSpPr>
          <p:grpSpPr>
            <a:xfrm>
              <a:off x="894399" y="2549995"/>
              <a:ext cx="3791772" cy="3148917"/>
              <a:chOff x="875011" y="2731654"/>
              <a:chExt cx="3791772" cy="314891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7DBD9A0-E94E-D5CB-24E9-85B5A665C453}"/>
                  </a:ext>
                </a:extLst>
              </p:cNvPr>
              <p:cNvSpPr txBox="1"/>
              <p:nvPr/>
            </p:nvSpPr>
            <p:spPr>
              <a:xfrm>
                <a:off x="2445968" y="5742776"/>
                <a:ext cx="649858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출처 </a:t>
                </a:r>
                <a:r>
                  <a:rPr lang="en-US" altLang="ko-KR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: </a:t>
                </a:r>
                <a:r>
                  <a:rPr lang="ko-KR" altLang="en-US" sz="900" spc="-30" dirty="0">
                    <a:solidFill>
                      <a:schemeClr val="bg1">
                        <a:lumMod val="50000"/>
                      </a:schemeClr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노동신문</a:t>
                </a:r>
              </a:p>
            </p:txBody>
          </p:sp>
          <p:grpSp>
            <p:nvGrpSpPr>
              <p:cNvPr id="253" name="그룹 252">
                <a:extLst>
                  <a:ext uri="{FF2B5EF4-FFF2-40B4-BE49-F238E27FC236}">
                    <a16:creationId xmlns:a16="http://schemas.microsoft.com/office/drawing/2014/main" id="{8B69093B-8A01-37F2-FC0C-CF9A2607FEAF}"/>
                  </a:ext>
                </a:extLst>
              </p:cNvPr>
              <p:cNvGrpSpPr/>
              <p:nvPr/>
            </p:nvGrpSpPr>
            <p:grpSpPr>
              <a:xfrm>
                <a:off x="875011" y="2731654"/>
                <a:ext cx="3791772" cy="3058696"/>
                <a:chOff x="875011" y="2731654"/>
                <a:chExt cx="3791772" cy="3058696"/>
              </a:xfrm>
            </p:grpSpPr>
            <p:graphicFrame>
              <p:nvGraphicFramePr>
                <p:cNvPr id="42" name="차트 41">
                  <a:extLst>
                    <a:ext uri="{FF2B5EF4-FFF2-40B4-BE49-F238E27FC236}">
                      <a16:creationId xmlns:a16="http://schemas.microsoft.com/office/drawing/2014/main" id="{33669BFC-9228-26B5-D57A-A64A2DCB10A4}"/>
                    </a:ext>
                  </a:extLst>
                </p:cNvPr>
                <p:cNvGraphicFramePr/>
                <p:nvPr/>
              </p:nvGraphicFramePr>
              <p:xfrm>
                <a:off x="875011" y="2731654"/>
                <a:ext cx="3791772" cy="3058696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grpSp>
              <p:nvGrpSpPr>
                <p:cNvPr id="252" name="그룹 251">
                  <a:extLst>
                    <a:ext uri="{FF2B5EF4-FFF2-40B4-BE49-F238E27FC236}">
                      <a16:creationId xmlns:a16="http://schemas.microsoft.com/office/drawing/2014/main" id="{B58A7CC2-3AD3-6BD4-48A8-6E1C89F3432E}"/>
                    </a:ext>
                  </a:extLst>
                </p:cNvPr>
                <p:cNvGrpSpPr/>
                <p:nvPr/>
              </p:nvGrpSpPr>
              <p:grpSpPr>
                <a:xfrm>
                  <a:off x="2098506" y="3785159"/>
                  <a:ext cx="1344782" cy="951687"/>
                  <a:chOff x="2098507" y="3712223"/>
                  <a:chExt cx="1344782" cy="951687"/>
                </a:xfrm>
              </p:grpSpPr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A66AEF3F-6ECF-9EB5-79AB-7DC67D251893}"/>
                      </a:ext>
                    </a:extLst>
                  </p:cNvPr>
                  <p:cNvSpPr txBox="1"/>
                  <p:nvPr/>
                </p:nvSpPr>
                <p:spPr>
                  <a:xfrm>
                    <a:off x="2164963" y="4235267"/>
                    <a:ext cx="1211871" cy="42864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2800" spc="-100" dirty="0"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국방부문</a:t>
                    </a:r>
                    <a:endParaRPr lang="en-US" altLang="ko-KR" sz="2800" spc="-10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endParaRPr>
                  </a:p>
                </p:txBody>
              </p:sp>
              <p:grpSp>
                <p:nvGrpSpPr>
                  <p:cNvPr id="251" name="그룹 250">
                    <a:extLst>
                      <a:ext uri="{FF2B5EF4-FFF2-40B4-BE49-F238E27FC236}">
                        <a16:creationId xmlns:a16="http://schemas.microsoft.com/office/drawing/2014/main" id="{3AAC7186-8A5F-F39B-D3E1-70E933D151EB}"/>
                      </a:ext>
                    </a:extLst>
                  </p:cNvPr>
                  <p:cNvGrpSpPr/>
                  <p:nvPr/>
                </p:nvGrpSpPr>
                <p:grpSpPr>
                  <a:xfrm>
                    <a:off x="2098507" y="3712223"/>
                    <a:ext cx="1344782" cy="551113"/>
                    <a:chOff x="2098507" y="3712223"/>
                    <a:chExt cx="1344782" cy="551113"/>
                  </a:xfrm>
                </p:grpSpPr>
                <p:sp>
                  <p:nvSpPr>
                    <p:cNvPr id="248" name="사각형: 둥근 모서리 247">
                      <a:extLst>
                        <a:ext uri="{FF2B5EF4-FFF2-40B4-BE49-F238E27FC236}">
                          <a16:creationId xmlns:a16="http://schemas.microsoft.com/office/drawing/2014/main" id="{0F30A4CB-4A19-A859-1B3E-E83ED7B467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8507" y="3758931"/>
                      <a:ext cx="1344782" cy="459963"/>
                    </a:xfrm>
                    <a:prstGeom prst="roundRect">
                      <a:avLst>
                        <a:gd name="adj" fmla="val 18738"/>
                      </a:avLst>
                    </a:prstGeom>
                    <a:solidFill>
                      <a:srgbClr val="28215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2000"/>
                    </a:p>
                  </p:txBody>
                </p:sp>
                <p:sp>
                  <p:nvSpPr>
                    <p:cNvPr id="249" name="TextBox 248">
                      <a:extLst>
                        <a:ext uri="{FF2B5EF4-FFF2-40B4-BE49-F238E27FC236}">
                          <a16:creationId xmlns:a16="http://schemas.microsoft.com/office/drawing/2014/main" id="{0DDE6DF3-46B7-69E5-0572-A6763B478C6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08967" y="3712223"/>
                      <a:ext cx="1282403" cy="551113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ko-KR" sz="3600" spc="-100" dirty="0">
                          <a:solidFill>
                            <a:schemeClr val="bg1"/>
                          </a:solidFill>
                          <a:latin typeface="페이퍼로지 6 SemiBold" pitchFamily="2" charset="-127"/>
                          <a:ea typeface="페이퍼로지 6 SemiBold" pitchFamily="2" charset="-127"/>
                          <a:cs typeface="Pretendard ExtraBold" panose="02000903000000020004" pitchFamily="50" charset="-127"/>
                        </a:rPr>
                        <a:t>15.</a:t>
                      </a:r>
                      <a:r>
                        <a:rPr lang="en-US" altLang="ko-KR" sz="3600" dirty="0">
                          <a:solidFill>
                            <a:schemeClr val="bg1"/>
                          </a:solidFill>
                          <a:latin typeface="페이퍼로지 6 SemiBold" pitchFamily="2" charset="-127"/>
                          <a:ea typeface="페이퍼로지 6 SemiBold" pitchFamily="2" charset="-127"/>
                          <a:cs typeface="Pretendard ExtraBold" panose="02000903000000020004" pitchFamily="50" charset="-127"/>
                        </a:rPr>
                        <a:t>9</a:t>
                      </a:r>
                      <a:r>
                        <a:rPr lang="en-US" altLang="ko-KR" sz="2400" spc="-100" dirty="0">
                          <a:solidFill>
                            <a:schemeClr val="bg1"/>
                          </a:solidFill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rPr>
                        <a:t>%</a:t>
                      </a:r>
                      <a:endParaRPr lang="en-US" altLang="ko-KR" spc="-100" dirty="0">
                        <a:solidFill>
                          <a:schemeClr val="bg1"/>
                        </a:solidFill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63C0BB1-EB35-66A7-9AB7-8C5A78829C39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군사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1A75D69A-4DBB-454B-A6C0-2B64892DEEF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9" name="그래픽 18">
              <a:extLst>
                <a:ext uri="{FF2B5EF4-FFF2-40B4-BE49-F238E27FC236}">
                  <a16:creationId xmlns:a16="http://schemas.microsoft.com/office/drawing/2014/main" id="{BDADA47B-C6E9-513F-F6EC-B468810D6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0" name="그래픽 10">
              <a:extLst>
                <a:ext uri="{FF2B5EF4-FFF2-40B4-BE49-F238E27FC236}">
                  <a16:creationId xmlns:a16="http://schemas.microsoft.com/office/drawing/2014/main" id="{B274C3A1-0A97-4E3B-F6C1-2E00EE705DBB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7DE35B7-26C6-36BB-1FC9-FEC7E146BE34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663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E6A5B-B815-8DF7-A055-F9DBA795E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4D2DC5D-8C90-275E-8878-571CC6D8BE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D0313C2-1B26-9113-C699-C6883D785D92}"/>
              </a:ext>
            </a:extLst>
          </p:cNvPr>
          <p:cNvSpPr txBox="1"/>
          <p:nvPr/>
        </p:nvSpPr>
        <p:spPr>
          <a:xfrm>
            <a:off x="4239722" y="1551721"/>
            <a:ext cx="3712556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</a:t>
            </a:r>
            <a:r>
              <a:rPr lang="en-US" altLang="ko-KR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핵무기 개발</a:t>
            </a:r>
          </a:p>
        </p:txBody>
      </p: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A18D3119-5353-2592-BC0A-32DAB577A6F7}"/>
              </a:ext>
            </a:extLst>
          </p:cNvPr>
          <p:cNvGrpSpPr/>
          <p:nvPr/>
        </p:nvGrpSpPr>
        <p:grpSpPr>
          <a:xfrm>
            <a:off x="0" y="2798405"/>
            <a:ext cx="12192000" cy="2640592"/>
            <a:chOff x="0" y="2676845"/>
            <a:chExt cx="12192000" cy="2640592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973EC0ED-54D0-E017-58AC-2E8B090ABFE0}"/>
                </a:ext>
              </a:extLst>
            </p:cNvPr>
            <p:cNvSpPr/>
            <p:nvPr/>
          </p:nvSpPr>
          <p:spPr>
            <a:xfrm>
              <a:off x="0" y="3542071"/>
              <a:ext cx="12192000" cy="9101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A09DB043-D498-4E7D-30E1-82F607C9B6C8}"/>
                </a:ext>
              </a:extLst>
            </p:cNvPr>
            <p:cNvSpPr/>
            <p:nvPr/>
          </p:nvSpPr>
          <p:spPr>
            <a:xfrm>
              <a:off x="781277" y="2676845"/>
              <a:ext cx="2506069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E9CDF74C-8CB4-02F8-64EE-C0A9D9AB589B}"/>
                </a:ext>
              </a:extLst>
            </p:cNvPr>
            <p:cNvSpPr/>
            <p:nvPr/>
          </p:nvSpPr>
          <p:spPr>
            <a:xfrm>
              <a:off x="3493908" y="2676845"/>
              <a:ext cx="2506069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78FCF925-A0A2-B28F-57F4-B43B3138EA0C}"/>
                </a:ext>
              </a:extLst>
            </p:cNvPr>
            <p:cNvSpPr/>
            <p:nvPr/>
          </p:nvSpPr>
          <p:spPr>
            <a:xfrm>
              <a:off x="8919169" y="2676845"/>
              <a:ext cx="2506069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EC86C270-14BF-56B0-9A43-3492FDE3AA65}"/>
                </a:ext>
              </a:extLst>
            </p:cNvPr>
            <p:cNvGrpSpPr/>
            <p:nvPr/>
          </p:nvGrpSpPr>
          <p:grpSpPr>
            <a:xfrm>
              <a:off x="1146105" y="3459558"/>
              <a:ext cx="1776412" cy="1075166"/>
              <a:chOff x="1146105" y="3526342"/>
              <a:chExt cx="1776412" cy="1075166"/>
            </a:xfrm>
          </p:grpSpPr>
          <p:sp>
            <p:nvSpPr>
              <p:cNvPr id="52" name="사각형: 둥근 모서리 51">
                <a:extLst>
                  <a:ext uri="{FF2B5EF4-FFF2-40B4-BE49-F238E27FC236}">
                    <a16:creationId xmlns:a16="http://schemas.microsoft.com/office/drawing/2014/main" id="{A8BE8F53-E829-B7D1-B5EE-E859E24B9A7A}"/>
                  </a:ext>
                </a:extLst>
              </p:cNvPr>
              <p:cNvSpPr/>
              <p:nvPr/>
            </p:nvSpPr>
            <p:spPr>
              <a:xfrm>
                <a:off x="1146105" y="4208167"/>
                <a:ext cx="1776412" cy="373822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6C28022-4B25-A48C-D1A0-04C94EDBCFCB}"/>
                  </a:ext>
                </a:extLst>
              </p:cNvPr>
              <p:cNvSpPr txBox="1"/>
              <p:nvPr/>
            </p:nvSpPr>
            <p:spPr>
              <a:xfrm>
                <a:off x="1197544" y="3526342"/>
                <a:ext cx="1673535" cy="10751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2006~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en-US" altLang="ko-KR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2017</a:t>
                </a:r>
                <a:r>
                  <a:rPr lang="ko-KR" altLang="en-US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년까지</a:t>
                </a:r>
                <a:endParaRPr lang="en-US" altLang="ko-KR" sz="20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US" altLang="ko-KR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6</a:t>
                </a:r>
                <a:r>
                  <a:rPr lang="ko-KR" altLang="en-US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차례 핵실험</a:t>
                </a:r>
              </a:p>
            </p:txBody>
          </p:sp>
        </p:grpSp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DB6B6BA6-7070-3F66-EA0B-6A98A9E19E75}"/>
                </a:ext>
              </a:extLst>
            </p:cNvPr>
            <p:cNvGrpSpPr/>
            <p:nvPr/>
          </p:nvGrpSpPr>
          <p:grpSpPr>
            <a:xfrm>
              <a:off x="3580643" y="3205643"/>
              <a:ext cx="2332599" cy="1582997"/>
              <a:chOff x="3568139" y="3242446"/>
              <a:chExt cx="2332599" cy="1582997"/>
            </a:xfrm>
          </p:grpSpPr>
          <p:sp>
            <p:nvSpPr>
              <p:cNvPr id="54" name="사각형: 둥근 모서리 53">
                <a:extLst>
                  <a:ext uri="{FF2B5EF4-FFF2-40B4-BE49-F238E27FC236}">
                    <a16:creationId xmlns:a16="http://schemas.microsoft.com/office/drawing/2014/main" id="{52FBE014-9442-3FBC-E775-7CF5B49A5517}"/>
                  </a:ext>
                </a:extLst>
              </p:cNvPr>
              <p:cNvSpPr/>
              <p:nvPr/>
            </p:nvSpPr>
            <p:spPr>
              <a:xfrm>
                <a:off x="4109869" y="3252443"/>
                <a:ext cx="911581" cy="373822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사각형: 둥근 모서리 55">
                <a:extLst>
                  <a:ext uri="{FF2B5EF4-FFF2-40B4-BE49-F238E27FC236}">
                    <a16:creationId xmlns:a16="http://schemas.microsoft.com/office/drawing/2014/main" id="{39A15A6F-EEB2-3443-15EC-37362386CB5B}"/>
                  </a:ext>
                </a:extLst>
              </p:cNvPr>
              <p:cNvSpPr/>
              <p:nvPr/>
            </p:nvSpPr>
            <p:spPr>
              <a:xfrm>
                <a:off x="3568139" y="3690103"/>
                <a:ext cx="2332599" cy="373822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AC4D7CF-0A20-B6E2-C6DC-3EBA77A08C74}"/>
                  </a:ext>
                </a:extLst>
              </p:cNvPr>
              <p:cNvSpPr txBox="1"/>
              <p:nvPr/>
            </p:nvSpPr>
            <p:spPr>
              <a:xfrm>
                <a:off x="3608265" y="3242446"/>
                <a:ext cx="2244204" cy="1582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핵무기</a:t>
                </a:r>
                <a:r>
                  <a:rPr lang="ko-KR" altLang="en-US" sz="2600" spc="-100" dirty="0"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6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와</a:t>
                </a:r>
                <a:endParaRPr lang="en-US" altLang="ko-KR" sz="26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대륙간탄도미사일</a:t>
                </a:r>
                <a:endParaRPr lang="en-US" altLang="ko-KR" sz="26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US" altLang="ko-KR" spc="-10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(ICBM)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6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개발</a:t>
                </a:r>
              </a:p>
            </p:txBody>
          </p:sp>
        </p:grpSp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2DBC7F3C-C961-C1A3-6EAC-DFCA90175535}"/>
                </a:ext>
              </a:extLst>
            </p:cNvPr>
            <p:cNvGrpSpPr/>
            <p:nvPr/>
          </p:nvGrpSpPr>
          <p:grpSpPr>
            <a:xfrm>
              <a:off x="6206539" y="2676845"/>
              <a:ext cx="2506069" cy="2640592"/>
              <a:chOff x="6206539" y="2676845"/>
              <a:chExt cx="2506069" cy="2640592"/>
            </a:xfrm>
          </p:grpSpPr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id="{169F8394-55B5-D427-2E84-4D015221405C}"/>
                  </a:ext>
                </a:extLst>
              </p:cNvPr>
              <p:cNvSpPr/>
              <p:nvPr/>
            </p:nvSpPr>
            <p:spPr>
              <a:xfrm>
                <a:off x="6206539" y="2676845"/>
                <a:ext cx="2506069" cy="2640592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grpSp>
            <p:nvGrpSpPr>
              <p:cNvPr id="71" name="그룹 70">
                <a:extLst>
                  <a:ext uri="{FF2B5EF4-FFF2-40B4-BE49-F238E27FC236}">
                    <a16:creationId xmlns:a16="http://schemas.microsoft.com/office/drawing/2014/main" id="{1EB9E8AD-4EF9-0C19-5E67-EEC85F908B41}"/>
                  </a:ext>
                </a:extLst>
              </p:cNvPr>
              <p:cNvGrpSpPr/>
              <p:nvPr/>
            </p:nvGrpSpPr>
            <p:grpSpPr>
              <a:xfrm>
                <a:off x="6571367" y="3234656"/>
                <a:ext cx="1776413" cy="1524969"/>
                <a:chOff x="6571367" y="3239206"/>
                <a:chExt cx="1776413" cy="1524969"/>
              </a:xfrm>
            </p:grpSpPr>
            <p:sp>
              <p:nvSpPr>
                <p:cNvPr id="58" name="사각형: 둥근 모서리 57">
                  <a:extLst>
                    <a:ext uri="{FF2B5EF4-FFF2-40B4-BE49-F238E27FC236}">
                      <a16:creationId xmlns:a16="http://schemas.microsoft.com/office/drawing/2014/main" id="{189DC122-624E-1D16-E787-9AB912CA44FD}"/>
                    </a:ext>
                  </a:extLst>
                </p:cNvPr>
                <p:cNvSpPr/>
                <p:nvPr/>
              </p:nvSpPr>
              <p:spPr>
                <a:xfrm>
                  <a:off x="6688048" y="3590281"/>
                  <a:ext cx="1568451" cy="373822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사각형: 둥근 모서리 59">
                  <a:extLst>
                    <a:ext uri="{FF2B5EF4-FFF2-40B4-BE49-F238E27FC236}">
                      <a16:creationId xmlns:a16="http://schemas.microsoft.com/office/drawing/2014/main" id="{703B32E3-FC2B-3508-7FB5-078AB0ECD294}"/>
                    </a:ext>
                  </a:extLst>
                </p:cNvPr>
                <p:cNvSpPr/>
                <p:nvPr/>
              </p:nvSpPr>
              <p:spPr>
                <a:xfrm>
                  <a:off x="6571367" y="4027096"/>
                  <a:ext cx="1776413" cy="373822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F519112C-16AD-64E6-BB84-9B20E2117171}"/>
                    </a:ext>
                  </a:extLst>
                </p:cNvPr>
                <p:cNvSpPr txBox="1"/>
                <p:nvPr/>
              </p:nvSpPr>
              <p:spPr>
                <a:xfrm>
                  <a:off x="6631017" y="3239206"/>
                  <a:ext cx="1682512" cy="152496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“절대로</a:t>
                  </a:r>
                  <a:endParaRPr lang="en-US" altLang="ko-KR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핵을</a:t>
                  </a:r>
                  <a:r>
                    <a:rPr lang="en-US" altLang="ko-KR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포기할</a:t>
                  </a:r>
                  <a:endParaRPr lang="en-US" altLang="ko-KR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수</a:t>
                  </a:r>
                  <a:r>
                    <a:rPr lang="en-US" altLang="ko-KR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없습니다</a:t>
                  </a:r>
                  <a:r>
                    <a:rPr lang="en-US" altLang="ko-KR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.”</a:t>
                  </a: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(2022)</a:t>
                  </a:r>
                </a:p>
              </p:txBody>
            </p:sp>
          </p:grpSp>
        </p:grpSp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7E3A9A5B-D268-FB70-5612-A39CE32E1ACE}"/>
                </a:ext>
              </a:extLst>
            </p:cNvPr>
            <p:cNvGrpSpPr/>
            <p:nvPr/>
          </p:nvGrpSpPr>
          <p:grpSpPr>
            <a:xfrm>
              <a:off x="9111661" y="2893494"/>
              <a:ext cx="2121084" cy="2345109"/>
              <a:chOff x="9111661" y="2973851"/>
              <a:chExt cx="2121084" cy="2345109"/>
            </a:xfrm>
          </p:grpSpPr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C166E34F-CDBA-2D28-809F-F57DC3C068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1661" y="4092739"/>
                <a:ext cx="2121084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그룹 67">
                <a:extLst>
                  <a:ext uri="{FF2B5EF4-FFF2-40B4-BE49-F238E27FC236}">
                    <a16:creationId xmlns:a16="http://schemas.microsoft.com/office/drawing/2014/main" id="{83398F13-84A9-3F31-BD92-BAD7B0CCE6B0}"/>
                  </a:ext>
                </a:extLst>
              </p:cNvPr>
              <p:cNvGrpSpPr/>
              <p:nvPr/>
            </p:nvGrpSpPr>
            <p:grpSpPr>
              <a:xfrm>
                <a:off x="9372304" y="2973851"/>
                <a:ext cx="1599797" cy="1084849"/>
                <a:chOff x="9356631" y="3042431"/>
                <a:chExt cx="1599797" cy="1084849"/>
              </a:xfrm>
            </p:grpSpPr>
            <p:sp>
              <p:nvSpPr>
                <p:cNvPr id="63" name="사각형: 둥근 모서리 62">
                  <a:extLst>
                    <a:ext uri="{FF2B5EF4-FFF2-40B4-BE49-F238E27FC236}">
                      <a16:creationId xmlns:a16="http://schemas.microsoft.com/office/drawing/2014/main" id="{FEE14BDC-D293-5535-D7C3-F395627A2BC2}"/>
                    </a:ext>
                  </a:extLst>
                </p:cNvPr>
                <p:cNvSpPr/>
                <p:nvPr/>
              </p:nvSpPr>
              <p:spPr>
                <a:xfrm>
                  <a:off x="9356633" y="3398899"/>
                  <a:ext cx="1599794" cy="373822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327FCD89-D01D-AA79-4658-4CDBC463111E}"/>
                    </a:ext>
                  </a:extLst>
                </p:cNvPr>
                <p:cNvSpPr txBox="1"/>
                <p:nvPr/>
              </p:nvSpPr>
              <p:spPr>
                <a:xfrm>
                  <a:off x="9356631" y="3042431"/>
                  <a:ext cx="1599797" cy="10848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‘유사시에</a:t>
                  </a:r>
                  <a:endParaRPr lang="en-US" altLang="ko-KR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100" dirty="0" err="1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핵무력</a:t>
                  </a: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 사용’</a:t>
                  </a:r>
                  <a:endParaRPr lang="en-US" altLang="ko-KR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발언</a:t>
                  </a:r>
                  <a:r>
                    <a:rPr lang="en-US" altLang="ko-KR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(2022)</a:t>
                  </a:r>
                </a:p>
              </p:txBody>
            </p:sp>
          </p:grpSp>
          <p:grpSp>
            <p:nvGrpSpPr>
              <p:cNvPr id="69" name="그룹 68">
                <a:extLst>
                  <a:ext uri="{FF2B5EF4-FFF2-40B4-BE49-F238E27FC236}">
                    <a16:creationId xmlns:a16="http://schemas.microsoft.com/office/drawing/2014/main" id="{1D7DA3EC-EF02-6D5A-8BDB-3C686D656C2E}"/>
                  </a:ext>
                </a:extLst>
              </p:cNvPr>
              <p:cNvGrpSpPr/>
              <p:nvPr/>
            </p:nvGrpSpPr>
            <p:grpSpPr>
              <a:xfrm>
                <a:off x="9372303" y="4234111"/>
                <a:ext cx="1599798" cy="1084849"/>
                <a:chOff x="9356630" y="4196011"/>
                <a:chExt cx="1599798" cy="1084849"/>
              </a:xfrm>
            </p:grpSpPr>
            <p:sp>
              <p:nvSpPr>
                <p:cNvPr id="66" name="사각형: 둥근 모서리 65">
                  <a:extLst>
                    <a:ext uri="{FF2B5EF4-FFF2-40B4-BE49-F238E27FC236}">
                      <a16:creationId xmlns:a16="http://schemas.microsoft.com/office/drawing/2014/main" id="{02753B0D-6C03-A323-A7DA-2B531549CA70}"/>
                    </a:ext>
                  </a:extLst>
                </p:cNvPr>
                <p:cNvSpPr/>
                <p:nvPr/>
              </p:nvSpPr>
              <p:spPr>
                <a:xfrm>
                  <a:off x="9356634" y="4533468"/>
                  <a:ext cx="1599794" cy="373822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B88F845D-A12D-C7E5-51D2-BC98CFBC20A0}"/>
                    </a:ext>
                  </a:extLst>
                </p:cNvPr>
                <p:cNvSpPr txBox="1"/>
                <p:nvPr/>
              </p:nvSpPr>
              <p:spPr>
                <a:xfrm>
                  <a:off x="9356630" y="4196011"/>
                  <a:ext cx="1599797" cy="10848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‘남조선</a:t>
                  </a:r>
                  <a:endParaRPr lang="en-US" altLang="ko-KR" sz="2000" spc="-1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10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전 영토 평정’</a:t>
                  </a:r>
                  <a:endParaRPr lang="en-US" altLang="ko-KR" sz="2600" spc="-10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발언</a:t>
                  </a:r>
                  <a:r>
                    <a:rPr lang="en-US" altLang="ko-KR" sz="2000" spc="-10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(2023)</a:t>
                  </a:r>
                </a:p>
              </p:txBody>
            </p:sp>
          </p:grpSp>
        </p:grpSp>
        <p:sp>
          <p:nvSpPr>
            <p:cNvPr id="75" name="사각형: 둥근 모서리 74">
              <a:extLst>
                <a:ext uri="{FF2B5EF4-FFF2-40B4-BE49-F238E27FC236}">
                  <a16:creationId xmlns:a16="http://schemas.microsoft.com/office/drawing/2014/main" id="{F9C6096B-052E-32BC-43C4-087E0DEE87E8}"/>
                </a:ext>
              </a:extLst>
            </p:cNvPr>
            <p:cNvSpPr/>
            <p:nvPr/>
          </p:nvSpPr>
          <p:spPr>
            <a:xfrm>
              <a:off x="8952506" y="2705100"/>
              <a:ext cx="243939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C2FD3061-A07D-72E9-455A-05DC2AAA2165}"/>
                </a:ext>
              </a:extLst>
            </p:cNvPr>
            <p:cNvSpPr/>
            <p:nvPr/>
          </p:nvSpPr>
          <p:spPr>
            <a:xfrm>
              <a:off x="6239876" y="2705100"/>
              <a:ext cx="243939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7" name="사각형: 둥근 모서리 76">
              <a:extLst>
                <a:ext uri="{FF2B5EF4-FFF2-40B4-BE49-F238E27FC236}">
                  <a16:creationId xmlns:a16="http://schemas.microsoft.com/office/drawing/2014/main" id="{AAB5850F-52CA-2CED-1600-4ACE0CFEDB92}"/>
                </a:ext>
              </a:extLst>
            </p:cNvPr>
            <p:cNvSpPr/>
            <p:nvPr/>
          </p:nvSpPr>
          <p:spPr>
            <a:xfrm>
              <a:off x="3527245" y="2705100"/>
              <a:ext cx="243939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8" name="사각형: 둥근 모서리 77">
              <a:extLst>
                <a:ext uri="{FF2B5EF4-FFF2-40B4-BE49-F238E27FC236}">
                  <a16:creationId xmlns:a16="http://schemas.microsoft.com/office/drawing/2014/main" id="{D48C5177-861B-467D-4771-3BCDA1833DBF}"/>
                </a:ext>
              </a:extLst>
            </p:cNvPr>
            <p:cNvSpPr/>
            <p:nvPr/>
          </p:nvSpPr>
          <p:spPr>
            <a:xfrm>
              <a:off x="814614" y="2705100"/>
              <a:ext cx="243939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13C6F88-907D-63F6-9CE0-8DA11F6AC40D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군사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4EAC82E0-1F17-E448-5265-817FB67C3550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7ECC9A2F-7BBA-A2B3-91C8-59C70AFDF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2" name="그래픽 10">
              <a:extLst>
                <a:ext uri="{FF2B5EF4-FFF2-40B4-BE49-F238E27FC236}">
                  <a16:creationId xmlns:a16="http://schemas.microsoft.com/office/drawing/2014/main" id="{9911B097-E18A-8D60-0E05-1D5FBF363ACB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E8FD97C-34E0-E1CD-C28E-A16948F432DB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01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DCA26-500D-6D15-BB7C-CD1B00057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3F68D4C-A6D9-5071-04FB-AF5027FADD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927B139-6E2F-811A-4748-EB337205504E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FCF49F3-DC95-0C2E-FB0B-08C77D212877}"/>
              </a:ext>
            </a:extLst>
          </p:cNvPr>
          <p:cNvSpPr txBox="1"/>
          <p:nvPr/>
        </p:nvSpPr>
        <p:spPr>
          <a:xfrm>
            <a:off x="5236651" y="1517931"/>
            <a:ext cx="1731243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경제체제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E60AD456-7828-4C7E-862A-2B817D37E0C3}"/>
              </a:ext>
            </a:extLst>
          </p:cNvPr>
          <p:cNvSpPr/>
          <p:nvPr/>
        </p:nvSpPr>
        <p:spPr>
          <a:xfrm>
            <a:off x="768577" y="2699477"/>
            <a:ext cx="4850266" cy="2640592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8251075-12D3-815F-90BF-FAC3FD5D0C5D}"/>
              </a:ext>
            </a:extLst>
          </p:cNvPr>
          <p:cNvSpPr/>
          <p:nvPr/>
        </p:nvSpPr>
        <p:spPr>
          <a:xfrm>
            <a:off x="6585702" y="2699477"/>
            <a:ext cx="4850266" cy="2640592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AEA85F91-D0EA-6C0C-A411-182CBAD21316}"/>
              </a:ext>
            </a:extLst>
          </p:cNvPr>
          <p:cNvGrpSpPr/>
          <p:nvPr/>
        </p:nvGrpSpPr>
        <p:grpSpPr>
          <a:xfrm>
            <a:off x="768578" y="2699476"/>
            <a:ext cx="4850266" cy="588869"/>
            <a:chOff x="768578" y="2604274"/>
            <a:chExt cx="4850266" cy="588869"/>
          </a:xfrm>
        </p:grpSpPr>
        <p:sp>
          <p:nvSpPr>
            <p:cNvPr id="37" name="사각형: 둥근 위쪽 모서리 36">
              <a:extLst>
                <a:ext uri="{FF2B5EF4-FFF2-40B4-BE49-F238E27FC236}">
                  <a16:creationId xmlns:a16="http://schemas.microsoft.com/office/drawing/2014/main" id="{38B30434-FC13-E220-A3A3-86087575DCE8}"/>
                </a:ext>
              </a:extLst>
            </p:cNvPr>
            <p:cNvSpPr/>
            <p:nvPr/>
          </p:nvSpPr>
          <p:spPr>
            <a:xfrm>
              <a:off x="768578" y="2604274"/>
              <a:ext cx="4850266" cy="588869"/>
            </a:xfrm>
            <a:prstGeom prst="round2SameRect">
              <a:avLst>
                <a:gd name="adj1" fmla="val 32426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3D7536B-8945-7AF3-3F0D-D6F7D259AC5E}"/>
                </a:ext>
              </a:extLst>
            </p:cNvPr>
            <p:cNvSpPr txBox="1"/>
            <p:nvPr/>
          </p:nvSpPr>
          <p:spPr>
            <a:xfrm>
              <a:off x="2498008" y="2653769"/>
              <a:ext cx="1391407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계획경제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0DF99850-FFE1-CA2F-0F48-2A8D19E05BCE}"/>
              </a:ext>
            </a:extLst>
          </p:cNvPr>
          <p:cNvGrpSpPr/>
          <p:nvPr/>
        </p:nvGrpSpPr>
        <p:grpSpPr>
          <a:xfrm>
            <a:off x="6585702" y="2699476"/>
            <a:ext cx="4850266" cy="588869"/>
            <a:chOff x="781278" y="2604274"/>
            <a:chExt cx="4850266" cy="588869"/>
          </a:xfrm>
        </p:grpSpPr>
        <p:sp>
          <p:nvSpPr>
            <p:cNvPr id="41" name="사각형: 둥근 위쪽 모서리 40">
              <a:extLst>
                <a:ext uri="{FF2B5EF4-FFF2-40B4-BE49-F238E27FC236}">
                  <a16:creationId xmlns:a16="http://schemas.microsoft.com/office/drawing/2014/main" id="{5CBCDAC6-E953-3174-13AE-DF3A4E1BA98A}"/>
                </a:ext>
              </a:extLst>
            </p:cNvPr>
            <p:cNvSpPr/>
            <p:nvPr/>
          </p:nvSpPr>
          <p:spPr>
            <a:xfrm>
              <a:off x="781278" y="2604274"/>
              <a:ext cx="4850266" cy="588869"/>
            </a:xfrm>
            <a:prstGeom prst="round2SameRect">
              <a:avLst>
                <a:gd name="adj1" fmla="val 32426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710E15-E401-12C6-82C3-3A1867687140}"/>
                </a:ext>
              </a:extLst>
            </p:cNvPr>
            <p:cNvSpPr txBox="1"/>
            <p:nvPr/>
          </p:nvSpPr>
          <p:spPr>
            <a:xfrm>
              <a:off x="2510708" y="2653769"/>
              <a:ext cx="1391407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시장경제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E0AF4B53-5EEA-8307-0739-FC8F103B5A1C}"/>
              </a:ext>
            </a:extLst>
          </p:cNvPr>
          <p:cNvGrpSpPr/>
          <p:nvPr/>
        </p:nvGrpSpPr>
        <p:grpSpPr>
          <a:xfrm>
            <a:off x="5776910" y="3700684"/>
            <a:ext cx="638178" cy="638178"/>
            <a:chOff x="5776910" y="3659226"/>
            <a:chExt cx="638178" cy="638178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1945A6D1-D012-CB1D-B81A-45E50FC48E06}"/>
                </a:ext>
              </a:extLst>
            </p:cNvPr>
            <p:cNvSpPr/>
            <p:nvPr/>
          </p:nvSpPr>
          <p:spPr>
            <a:xfrm>
              <a:off x="5776910" y="3659226"/>
              <a:ext cx="638178" cy="638178"/>
            </a:xfrm>
            <a:prstGeom prst="ellipse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9C6A8E5F-4E65-5536-531A-989DE7E7BACA}"/>
                </a:ext>
              </a:extLst>
            </p:cNvPr>
            <p:cNvGrpSpPr/>
            <p:nvPr/>
          </p:nvGrpSpPr>
          <p:grpSpPr>
            <a:xfrm>
              <a:off x="5940061" y="3822377"/>
              <a:ext cx="311876" cy="311876"/>
              <a:chOff x="6035901" y="3789630"/>
              <a:chExt cx="377371" cy="377371"/>
            </a:xfrm>
          </p:grpSpPr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D5A1830B-9969-43BF-841D-CD676BF85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4587" y="3789630"/>
                <a:ext cx="0" cy="377371"/>
              </a:xfrm>
              <a:prstGeom prst="line">
                <a:avLst/>
              </a:prstGeom>
              <a:ln w="444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4687E573-ED88-1DD9-BFA9-C08D1E88F67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224587" y="3789630"/>
                <a:ext cx="0" cy="377371"/>
              </a:xfrm>
              <a:prstGeom prst="line">
                <a:avLst/>
              </a:prstGeom>
              <a:ln w="444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BB47EEDE-BFC1-5CF9-E031-BA6C5EB6D416}"/>
              </a:ext>
            </a:extLst>
          </p:cNvPr>
          <p:cNvGrpSpPr/>
          <p:nvPr/>
        </p:nvGrpSpPr>
        <p:grpSpPr>
          <a:xfrm>
            <a:off x="1507785" y="3789935"/>
            <a:ext cx="3371850" cy="896143"/>
            <a:chOff x="1503023" y="3690258"/>
            <a:chExt cx="3371850" cy="896143"/>
          </a:xfrm>
        </p:grpSpPr>
        <p:sp>
          <p:nvSpPr>
            <p:cNvPr id="65" name="사각형: 둥근 모서리 64">
              <a:extLst>
                <a:ext uri="{FF2B5EF4-FFF2-40B4-BE49-F238E27FC236}">
                  <a16:creationId xmlns:a16="http://schemas.microsoft.com/office/drawing/2014/main" id="{A932A036-4A8B-E011-B080-E0CC278B9913}"/>
                </a:ext>
              </a:extLst>
            </p:cNvPr>
            <p:cNvSpPr/>
            <p:nvPr/>
          </p:nvSpPr>
          <p:spPr>
            <a:xfrm>
              <a:off x="1503023" y="4110767"/>
              <a:ext cx="3371850" cy="452079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BA4B0C1-0485-E99E-335F-6CEC01C727D7}"/>
                </a:ext>
              </a:extLst>
            </p:cNvPr>
            <p:cNvSpPr txBox="1"/>
            <p:nvPr/>
          </p:nvSpPr>
          <p:spPr>
            <a:xfrm>
              <a:off x="1540259" y="3690258"/>
              <a:ext cx="3297378" cy="8961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사회주의 소유제도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중앙집중적 계획경제</a:t>
              </a:r>
            </a:p>
          </p:txBody>
        </p: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6AD43650-2950-1720-FF2C-AF12311C077F}"/>
              </a:ext>
            </a:extLst>
          </p:cNvPr>
          <p:cNvGrpSpPr/>
          <p:nvPr/>
        </p:nvGrpSpPr>
        <p:grpSpPr>
          <a:xfrm>
            <a:off x="7536552" y="3789935"/>
            <a:ext cx="2948568" cy="896143"/>
            <a:chOff x="7693529" y="3690258"/>
            <a:chExt cx="2948568" cy="896143"/>
          </a:xfrm>
        </p:grpSpPr>
        <p:sp>
          <p:nvSpPr>
            <p:cNvPr id="82" name="사각형: 둥근 모서리 81">
              <a:extLst>
                <a:ext uri="{FF2B5EF4-FFF2-40B4-BE49-F238E27FC236}">
                  <a16:creationId xmlns:a16="http://schemas.microsoft.com/office/drawing/2014/main" id="{240ED5DC-D41B-4D62-E77B-6D36359C34EF}"/>
                </a:ext>
              </a:extLst>
            </p:cNvPr>
            <p:cNvSpPr/>
            <p:nvPr/>
          </p:nvSpPr>
          <p:spPr>
            <a:xfrm>
              <a:off x="7693529" y="4110767"/>
              <a:ext cx="2948568" cy="452079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B56C755-CEDC-AD6E-4567-5832CA75C7BD}"/>
                </a:ext>
              </a:extLst>
            </p:cNvPr>
            <p:cNvSpPr txBox="1"/>
            <p:nvPr/>
          </p:nvSpPr>
          <p:spPr>
            <a:xfrm>
              <a:off x="7741986" y="3690258"/>
              <a:ext cx="2842125" cy="8961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시장화 현상 확산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32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</a:t>
              </a:r>
              <a:r>
                <a:rPr lang="ko-KR" altLang="en-US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장</a:t>
              </a:r>
              <a:r>
                <a:rPr lang="en-US" altLang="ko-KR" sz="2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장마당</a:t>
              </a:r>
              <a:r>
                <a:rPr lang="en-US" altLang="ko-KR" sz="2400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)</a:t>
              </a:r>
              <a:r>
                <a:rPr lang="en-US" altLang="ko-KR" sz="28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활성화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F4696AA-FE56-09D1-6BDA-818289851E48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C064DF6-B230-B4F9-A1F2-B8FF6D21C1A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id="{0914618F-E365-7F57-85F4-A8D0544A6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9" name="그래픽 10">
              <a:extLst>
                <a:ext uri="{FF2B5EF4-FFF2-40B4-BE49-F238E27FC236}">
                  <a16:creationId xmlns:a16="http://schemas.microsoft.com/office/drawing/2014/main" id="{5A4822DF-2AF0-DBC8-D408-9550FD15AAA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7440AD-024C-4027-8546-7156E03DE733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58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C6838-DB7A-69A5-1EF3-2F53B42B2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54A4D06-64C9-F379-ADAC-E549269AD8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66302610-0090-480D-A724-AF3CD0C2C58B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58220B53-F1BF-DEDE-00DC-4E75E028E024}"/>
              </a:ext>
            </a:extLst>
          </p:cNvPr>
          <p:cNvGrpSpPr/>
          <p:nvPr/>
        </p:nvGrpSpPr>
        <p:grpSpPr>
          <a:xfrm>
            <a:off x="7959671" y="1886567"/>
            <a:ext cx="3295591" cy="3295591"/>
            <a:chOff x="4881250" y="1745260"/>
            <a:chExt cx="2248727" cy="2248727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1E744DC4-834A-48E1-6D1F-07954FE3F335}"/>
                </a:ext>
              </a:extLst>
            </p:cNvPr>
            <p:cNvSpPr/>
            <p:nvPr/>
          </p:nvSpPr>
          <p:spPr>
            <a:xfrm>
              <a:off x="4881250" y="1745260"/>
              <a:ext cx="2248727" cy="22487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id="{0D94095A-6808-7765-F3F2-7B6DC4BB5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05207" y="2120065"/>
              <a:ext cx="1400813" cy="1499116"/>
            </a:xfrm>
            <a:prstGeom prst="rect">
              <a:avLst/>
            </a:prstGeom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FA9705D5-A448-8BEA-1138-F9A9D21B9EFA}"/>
              </a:ext>
            </a:extLst>
          </p:cNvPr>
          <p:cNvGrpSpPr/>
          <p:nvPr/>
        </p:nvGrpSpPr>
        <p:grpSpPr>
          <a:xfrm>
            <a:off x="893280" y="2451082"/>
            <a:ext cx="6333641" cy="2166561"/>
            <a:chOff x="893280" y="2886842"/>
            <a:chExt cx="6333641" cy="2166561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5C53078A-09F7-4DE7-1D63-0A7C3CB0ADE4}"/>
                </a:ext>
              </a:extLst>
            </p:cNvPr>
            <p:cNvSpPr/>
            <p:nvPr/>
          </p:nvSpPr>
          <p:spPr>
            <a:xfrm>
              <a:off x="893280" y="3850265"/>
              <a:ext cx="3960074" cy="709993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1F45ED-1535-E78A-6E3A-7B7A172C501E}"/>
                </a:ext>
              </a:extLst>
            </p:cNvPr>
            <p:cNvSpPr txBox="1"/>
            <p:nvPr/>
          </p:nvSpPr>
          <p:spPr>
            <a:xfrm>
              <a:off x="916525" y="4685995"/>
              <a:ext cx="1713611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10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출처 </a:t>
              </a:r>
              <a:r>
                <a:rPr lang="en-US" altLang="ko-KR" sz="2400" spc="-10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2400" spc="-10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연합뉴스</a:t>
              </a:r>
              <a:endParaRPr lang="ko-KR" altLang="en-US" sz="2400" spc="-1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1FCB2C32-311E-B894-038C-9AFA4E486166}"/>
                </a:ext>
              </a:extLst>
            </p:cNvPr>
            <p:cNvSpPr/>
            <p:nvPr/>
          </p:nvSpPr>
          <p:spPr>
            <a:xfrm>
              <a:off x="893280" y="2945197"/>
              <a:ext cx="5002695" cy="709993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7447117-4D63-C24C-7FAF-DFB010C18164}"/>
                </a:ext>
              </a:extLst>
            </p:cNvPr>
            <p:cNvSpPr txBox="1"/>
            <p:nvPr/>
          </p:nvSpPr>
          <p:spPr>
            <a:xfrm>
              <a:off x="936738" y="2886842"/>
              <a:ext cx="6290183" cy="17407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5400" spc="-2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전역 종합시장</a:t>
              </a:r>
              <a:br>
                <a:rPr lang="en-US" altLang="ko-KR" sz="5400" spc="-2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</a:br>
              <a:r>
                <a:rPr lang="ko-KR" altLang="en-US" sz="5400" spc="-2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약 </a:t>
              </a:r>
              <a:r>
                <a:rPr lang="en-US" altLang="ko-KR" sz="5400" spc="-2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414</a:t>
              </a:r>
              <a:r>
                <a:rPr lang="ko-KR" altLang="en-US" sz="5400" spc="-2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개 추정</a:t>
              </a:r>
              <a:r>
                <a:rPr lang="en-US" altLang="ko-KR" sz="3200" spc="-200" dirty="0">
                  <a:solidFill>
                    <a:srgbClr val="11111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(2022</a:t>
              </a:r>
              <a:r>
                <a:rPr lang="ko-KR" altLang="en-US" sz="3200" spc="-200" dirty="0">
                  <a:solidFill>
                    <a:srgbClr val="11111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기준</a:t>
              </a:r>
              <a:r>
                <a:rPr lang="en-US" altLang="ko-KR" sz="3200" spc="-200" dirty="0">
                  <a:solidFill>
                    <a:srgbClr val="11111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5400" spc="-200" dirty="0">
                <a:solidFill>
                  <a:srgbClr val="11111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D5FF6854-0885-B5FD-C2C0-756EBD1A58E6}"/>
              </a:ext>
            </a:extLst>
          </p:cNvPr>
          <p:cNvSpPr/>
          <p:nvPr/>
        </p:nvSpPr>
        <p:spPr>
          <a:xfrm>
            <a:off x="8011028" y="1937924"/>
            <a:ext cx="3192876" cy="3192876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06FE93-5DBE-299A-EB9D-BBA08DD57F51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21D3F71-FC34-F358-590B-36955E47FBA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6" name="그래픽 25">
              <a:extLst>
                <a:ext uri="{FF2B5EF4-FFF2-40B4-BE49-F238E27FC236}">
                  <a16:creationId xmlns:a16="http://schemas.microsoft.com/office/drawing/2014/main" id="{7EA03882-9FD1-150F-4EA2-32915D662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8" name="그래픽 10">
              <a:extLst>
                <a:ext uri="{FF2B5EF4-FFF2-40B4-BE49-F238E27FC236}">
                  <a16:creationId xmlns:a16="http://schemas.microsoft.com/office/drawing/2014/main" id="{B15BF65D-E4A3-C9F0-20C7-6A9E47DB9FB2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E2AECC-61E2-4AEB-51ED-16B3A093E001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28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17F59-DB59-A509-68E3-BC36B7E63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9B0BFDC5-49A4-A400-B8A7-921CAAF79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8E7B31F-544A-B41B-8938-15CB7E80D90B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06A5D69-BBE8-8D94-94CE-C210D2187519}"/>
              </a:ext>
            </a:extLst>
          </p:cNvPr>
          <p:cNvSpPr txBox="1"/>
          <p:nvPr/>
        </p:nvSpPr>
        <p:spPr>
          <a:xfrm>
            <a:off x="4231568" y="1517931"/>
            <a:ext cx="3741409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경제정책  핵심 방향</a:t>
            </a: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B36F81D9-F21D-3A28-7BE5-7A28DBEF5B31}"/>
              </a:ext>
            </a:extLst>
          </p:cNvPr>
          <p:cNvGrpSpPr/>
          <p:nvPr/>
        </p:nvGrpSpPr>
        <p:grpSpPr>
          <a:xfrm>
            <a:off x="768577" y="2699477"/>
            <a:ext cx="3155723" cy="2640592"/>
            <a:chOff x="768577" y="2573479"/>
            <a:chExt cx="3155723" cy="2640592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CF51B36D-407A-358C-6F75-CC79A7006D48}"/>
                </a:ext>
              </a:extLst>
            </p:cNvPr>
            <p:cNvSpPr/>
            <p:nvPr/>
          </p:nvSpPr>
          <p:spPr>
            <a:xfrm>
              <a:off x="768577" y="2573479"/>
              <a:ext cx="3155723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4CA643E5-9A7B-D5DD-C5BC-99602D8F53D3}"/>
                </a:ext>
              </a:extLst>
            </p:cNvPr>
            <p:cNvGrpSpPr/>
            <p:nvPr/>
          </p:nvGrpSpPr>
          <p:grpSpPr>
            <a:xfrm>
              <a:off x="1101044" y="3059808"/>
              <a:ext cx="2490788" cy="1662852"/>
              <a:chOff x="1101044" y="3021128"/>
              <a:chExt cx="2490788" cy="1662852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A16761F-658D-CC34-7315-DDC9323360D2}"/>
                  </a:ext>
                </a:extLst>
              </p:cNvPr>
              <p:cNvSpPr txBox="1"/>
              <p:nvPr/>
            </p:nvSpPr>
            <p:spPr>
              <a:xfrm>
                <a:off x="1723511" y="4103693"/>
                <a:ext cx="1245854" cy="5802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자체 자원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으로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경제 발전</a:t>
                </a:r>
              </a:p>
            </p:txBody>
          </p:sp>
          <p:grpSp>
            <p:nvGrpSpPr>
              <p:cNvPr id="58" name="그룹 57">
                <a:extLst>
                  <a:ext uri="{FF2B5EF4-FFF2-40B4-BE49-F238E27FC236}">
                    <a16:creationId xmlns:a16="http://schemas.microsoft.com/office/drawing/2014/main" id="{B4EE7DDC-B9E2-0360-28F2-2CFB341C6FFA}"/>
                  </a:ext>
                </a:extLst>
              </p:cNvPr>
              <p:cNvGrpSpPr/>
              <p:nvPr/>
            </p:nvGrpSpPr>
            <p:grpSpPr>
              <a:xfrm>
                <a:off x="1101044" y="3021128"/>
                <a:ext cx="2490788" cy="892552"/>
                <a:chOff x="1136491" y="3021128"/>
                <a:chExt cx="2490788" cy="892552"/>
              </a:xfrm>
            </p:grpSpPr>
            <p:sp>
              <p:nvSpPr>
                <p:cNvPr id="49" name="사각형: 둥근 모서리 48">
                  <a:extLst>
                    <a:ext uri="{FF2B5EF4-FFF2-40B4-BE49-F238E27FC236}">
                      <a16:creationId xmlns:a16="http://schemas.microsoft.com/office/drawing/2014/main" id="{CF94A720-7217-A78F-8F0B-86F069789362}"/>
                    </a:ext>
                  </a:extLst>
                </p:cNvPr>
                <p:cNvSpPr/>
                <p:nvPr/>
              </p:nvSpPr>
              <p:spPr>
                <a:xfrm>
                  <a:off x="1136491" y="3046071"/>
                  <a:ext cx="2490788" cy="406986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A0172ED7-F7B4-7277-288E-C01CBC16DE26}"/>
                    </a:ext>
                  </a:extLst>
                </p:cNvPr>
                <p:cNvSpPr txBox="1"/>
                <p:nvPr/>
              </p:nvSpPr>
              <p:spPr>
                <a:xfrm>
                  <a:off x="1160817" y="3021128"/>
                  <a:ext cx="2421817" cy="8925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자립적 민족경제</a:t>
                  </a:r>
                </a:p>
                <a:p>
                  <a:pPr algn="ctr"/>
                  <a:r>
                    <a:rPr lang="ko-KR" altLang="en-US" sz="2800" spc="-3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건설 노선</a:t>
                  </a:r>
                  <a:endParaRPr lang="ko-KR" altLang="en-US" sz="28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sp>
          <p:nvSpPr>
            <p:cNvPr id="63" name="사각형: 둥근 모서리 62">
              <a:extLst>
                <a:ext uri="{FF2B5EF4-FFF2-40B4-BE49-F238E27FC236}">
                  <a16:creationId xmlns:a16="http://schemas.microsoft.com/office/drawing/2014/main" id="{ADD60CD1-9AAD-CB01-224E-8AF33CFFAEB6}"/>
                </a:ext>
              </a:extLst>
            </p:cNvPr>
            <p:cNvSpPr/>
            <p:nvPr/>
          </p:nvSpPr>
          <p:spPr>
            <a:xfrm>
              <a:off x="806676" y="2601734"/>
              <a:ext cx="307952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AA1D45B6-A4BA-8320-5E75-974C494FCF7F}"/>
              </a:ext>
            </a:extLst>
          </p:cNvPr>
          <p:cNvGrpSpPr/>
          <p:nvPr/>
        </p:nvGrpSpPr>
        <p:grpSpPr>
          <a:xfrm>
            <a:off x="4523867" y="2699477"/>
            <a:ext cx="3155723" cy="2640592"/>
            <a:chOff x="4523868" y="2570938"/>
            <a:chExt cx="3155723" cy="2640592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028C1D34-C42A-9534-9727-B946E7B18705}"/>
                </a:ext>
              </a:extLst>
            </p:cNvPr>
            <p:cNvSpPr/>
            <p:nvPr/>
          </p:nvSpPr>
          <p:spPr>
            <a:xfrm>
              <a:off x="4523868" y="2570938"/>
              <a:ext cx="3155723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1FDB38E5-A305-8B3C-C69A-D72AB6081A01}"/>
                </a:ext>
              </a:extLst>
            </p:cNvPr>
            <p:cNvGrpSpPr/>
            <p:nvPr/>
          </p:nvGrpSpPr>
          <p:grpSpPr>
            <a:xfrm>
              <a:off x="5031885" y="3059808"/>
              <a:ext cx="2139688" cy="1662852"/>
              <a:chOff x="5031885" y="3021128"/>
              <a:chExt cx="2139688" cy="166285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F8CCA9C-6335-DC8C-6578-34C5AE59AD8D}"/>
                  </a:ext>
                </a:extLst>
              </p:cNvPr>
              <p:cNvSpPr txBox="1"/>
              <p:nvPr/>
            </p:nvSpPr>
            <p:spPr>
              <a:xfrm>
                <a:off x="5031885" y="4103693"/>
                <a:ext cx="2139688" cy="5802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중공업 산업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을 우선 키워</a:t>
                </a:r>
                <a:b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</a:b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다른 산업 발전</a:t>
                </a:r>
              </a:p>
            </p:txBody>
          </p:sp>
          <p:grpSp>
            <p:nvGrpSpPr>
              <p:cNvPr id="57" name="그룹 56">
                <a:extLst>
                  <a:ext uri="{FF2B5EF4-FFF2-40B4-BE49-F238E27FC236}">
                    <a16:creationId xmlns:a16="http://schemas.microsoft.com/office/drawing/2014/main" id="{DB4346AF-7F72-9FFC-23CB-AC07B6D0B8AA}"/>
                  </a:ext>
                </a:extLst>
              </p:cNvPr>
              <p:cNvGrpSpPr/>
              <p:nvPr/>
            </p:nvGrpSpPr>
            <p:grpSpPr>
              <a:xfrm>
                <a:off x="5184154" y="3021128"/>
                <a:ext cx="1835150" cy="892552"/>
                <a:chOff x="5149850" y="3021128"/>
                <a:chExt cx="1835150" cy="892552"/>
              </a:xfrm>
            </p:grpSpPr>
            <p:sp>
              <p:nvSpPr>
                <p:cNvPr id="53" name="사각형: 둥근 모서리 52">
                  <a:extLst>
                    <a:ext uri="{FF2B5EF4-FFF2-40B4-BE49-F238E27FC236}">
                      <a16:creationId xmlns:a16="http://schemas.microsoft.com/office/drawing/2014/main" id="{444021F1-077A-1E09-0B50-45C061B94E77}"/>
                    </a:ext>
                  </a:extLst>
                </p:cNvPr>
                <p:cNvSpPr/>
                <p:nvPr/>
              </p:nvSpPr>
              <p:spPr>
                <a:xfrm>
                  <a:off x="5149850" y="3046071"/>
                  <a:ext cx="1835150" cy="406986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DAAD38CD-F301-A257-8CC7-CED234D2C3A7}"/>
                    </a:ext>
                  </a:extLst>
                </p:cNvPr>
                <p:cNvSpPr txBox="1"/>
                <p:nvPr/>
              </p:nvSpPr>
              <p:spPr>
                <a:xfrm>
                  <a:off x="5190903" y="3021128"/>
                  <a:ext cx="1753044" cy="8925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중공업 우선</a:t>
                  </a:r>
                </a:p>
                <a:p>
                  <a:pPr algn="ctr"/>
                  <a:r>
                    <a:rPr lang="ko-KR" altLang="en-US" sz="2800" spc="-3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발전 노선</a:t>
                  </a:r>
                </a:p>
              </p:txBody>
            </p:sp>
          </p:grpSp>
        </p:grpSp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953C6E16-46DF-CC1E-0FC2-321BCC2D73A3}"/>
                </a:ext>
              </a:extLst>
            </p:cNvPr>
            <p:cNvSpPr/>
            <p:nvPr/>
          </p:nvSpPr>
          <p:spPr>
            <a:xfrm>
              <a:off x="4561967" y="2599193"/>
              <a:ext cx="307952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40795678-72AA-72B3-DE0C-0E358DF00A5E}"/>
              </a:ext>
            </a:extLst>
          </p:cNvPr>
          <p:cNvGrpSpPr/>
          <p:nvPr/>
        </p:nvGrpSpPr>
        <p:grpSpPr>
          <a:xfrm>
            <a:off x="8279159" y="2699477"/>
            <a:ext cx="3155723" cy="2640592"/>
            <a:chOff x="8279159" y="2570938"/>
            <a:chExt cx="3155723" cy="2640592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7D9CDA71-E456-89FB-4582-33BA800065A6}"/>
                </a:ext>
              </a:extLst>
            </p:cNvPr>
            <p:cNvSpPr/>
            <p:nvPr/>
          </p:nvSpPr>
          <p:spPr>
            <a:xfrm>
              <a:off x="8279159" y="2570938"/>
              <a:ext cx="3155723" cy="2640592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5E1EC0CA-DCCE-62A8-1156-C5A362AD23F3}"/>
                </a:ext>
              </a:extLst>
            </p:cNvPr>
            <p:cNvGrpSpPr/>
            <p:nvPr/>
          </p:nvGrpSpPr>
          <p:grpSpPr>
            <a:xfrm>
              <a:off x="8787176" y="3059808"/>
              <a:ext cx="2139688" cy="1662852"/>
              <a:chOff x="8787176" y="3021128"/>
              <a:chExt cx="2139688" cy="1662852"/>
            </a:xfrm>
          </p:grpSpPr>
          <p:grpSp>
            <p:nvGrpSpPr>
              <p:cNvPr id="56" name="그룹 55">
                <a:extLst>
                  <a:ext uri="{FF2B5EF4-FFF2-40B4-BE49-F238E27FC236}">
                    <a16:creationId xmlns:a16="http://schemas.microsoft.com/office/drawing/2014/main" id="{CA570071-7C06-F28B-D4E3-4132BE0E3472}"/>
                  </a:ext>
                </a:extLst>
              </p:cNvPr>
              <p:cNvGrpSpPr/>
              <p:nvPr/>
            </p:nvGrpSpPr>
            <p:grpSpPr>
              <a:xfrm>
                <a:off x="8883837" y="3021128"/>
                <a:ext cx="1946366" cy="892552"/>
                <a:chOff x="8883837" y="3021128"/>
                <a:chExt cx="1946366" cy="892552"/>
              </a:xfrm>
            </p:grpSpPr>
            <p:sp>
              <p:nvSpPr>
                <p:cNvPr id="55" name="사각형: 둥근 모서리 54">
                  <a:extLst>
                    <a:ext uri="{FF2B5EF4-FFF2-40B4-BE49-F238E27FC236}">
                      <a16:creationId xmlns:a16="http://schemas.microsoft.com/office/drawing/2014/main" id="{0E9DF0B0-685D-34E5-97E0-D8FF1BA30501}"/>
                    </a:ext>
                  </a:extLst>
                </p:cNvPr>
                <p:cNvSpPr/>
                <p:nvPr/>
              </p:nvSpPr>
              <p:spPr>
                <a:xfrm>
                  <a:off x="9084140" y="3046071"/>
                  <a:ext cx="1545760" cy="406986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BFDA255-C926-98E8-1A57-8D01FD78F1A6}"/>
                    </a:ext>
                  </a:extLst>
                </p:cNvPr>
                <p:cNvSpPr txBox="1"/>
                <p:nvPr/>
              </p:nvSpPr>
              <p:spPr>
                <a:xfrm>
                  <a:off x="8883837" y="3021128"/>
                  <a:ext cx="1946366" cy="8925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경제</a:t>
                  </a:r>
                  <a:r>
                    <a:rPr lang="en-US" altLang="ko-KR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국방</a:t>
                  </a:r>
                  <a:br>
                    <a:rPr lang="ko-KR" altLang="en-US" sz="30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</a:br>
                  <a:r>
                    <a:rPr lang="ko-KR" altLang="en-US" sz="2800" spc="-3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건설 병진노선</a:t>
                  </a:r>
                </a:p>
              </p:txBody>
            </p:sp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7E17C87-C88B-9E6A-FCBB-ADFFD07B6AF1}"/>
                  </a:ext>
                </a:extLst>
              </p:cNvPr>
              <p:cNvSpPr txBox="1"/>
              <p:nvPr/>
            </p:nvSpPr>
            <p:spPr>
              <a:xfrm>
                <a:off x="8787176" y="4103693"/>
                <a:ext cx="2139688" cy="5802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경제 발전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과 </a:t>
                </a:r>
                <a:r>
                  <a:rPr lang="ko-KR" altLang="en-US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군사력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강화</a:t>
                </a:r>
                <a:endParaRPr lang="en-US" altLang="ko-KR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동시 추진</a:t>
                </a:r>
              </a:p>
            </p:txBody>
          </p:sp>
        </p:grpSp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5B6BC91C-C3AF-8995-BE59-B93A00F8B93A}"/>
                </a:ext>
              </a:extLst>
            </p:cNvPr>
            <p:cNvSpPr/>
            <p:nvPr/>
          </p:nvSpPr>
          <p:spPr>
            <a:xfrm>
              <a:off x="8317258" y="2601734"/>
              <a:ext cx="3079524" cy="2584082"/>
            </a:xfrm>
            <a:prstGeom prst="roundRect">
              <a:avLst>
                <a:gd name="adj" fmla="val 1122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15B50DC3-8A69-AAD0-D6A7-35A39080ECEA}"/>
              </a:ext>
            </a:extLst>
          </p:cNvPr>
          <p:cNvGrpSpPr/>
          <p:nvPr/>
        </p:nvGrpSpPr>
        <p:grpSpPr>
          <a:xfrm>
            <a:off x="3984347" y="3780037"/>
            <a:ext cx="479473" cy="479473"/>
            <a:chOff x="3984348" y="3652768"/>
            <a:chExt cx="479473" cy="479473"/>
          </a:xfrm>
        </p:grpSpPr>
        <p:sp>
          <p:nvSpPr>
            <p:cNvPr id="71" name="타원 70">
              <a:extLst>
                <a:ext uri="{FF2B5EF4-FFF2-40B4-BE49-F238E27FC236}">
                  <a16:creationId xmlns:a16="http://schemas.microsoft.com/office/drawing/2014/main" id="{D65EA4D8-A10A-9F47-88DF-F5C7B546C2CE}"/>
                </a:ext>
              </a:extLst>
            </p:cNvPr>
            <p:cNvSpPr/>
            <p:nvPr/>
          </p:nvSpPr>
          <p:spPr>
            <a:xfrm>
              <a:off x="3984348" y="3652768"/>
              <a:ext cx="479473" cy="479473"/>
            </a:xfrm>
            <a:prstGeom prst="ellipse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D5465730-8534-C68A-74D2-B64004C7E66E}"/>
                </a:ext>
              </a:extLst>
            </p:cNvPr>
            <p:cNvGrpSpPr/>
            <p:nvPr/>
          </p:nvGrpSpPr>
          <p:grpSpPr>
            <a:xfrm>
              <a:off x="4106926" y="3775346"/>
              <a:ext cx="234317" cy="234317"/>
              <a:chOff x="6035901" y="3789630"/>
              <a:chExt cx="377371" cy="377371"/>
            </a:xfrm>
          </p:grpSpPr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5ACCF81E-CAE9-D1B8-75CF-055DE1088D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4587" y="3789630"/>
                <a:ext cx="0" cy="37737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3F472E7C-37D1-7445-5911-B7B0099F82A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224587" y="3789630"/>
                <a:ext cx="0" cy="37737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DAB14D4C-2E44-39A4-F7D7-84821D33ADF3}"/>
              </a:ext>
            </a:extLst>
          </p:cNvPr>
          <p:cNvGrpSpPr/>
          <p:nvPr/>
        </p:nvGrpSpPr>
        <p:grpSpPr>
          <a:xfrm>
            <a:off x="7739637" y="3780037"/>
            <a:ext cx="479473" cy="479473"/>
            <a:chOff x="7739640" y="3652768"/>
            <a:chExt cx="479473" cy="479473"/>
          </a:xfrm>
        </p:grpSpPr>
        <p:sp>
          <p:nvSpPr>
            <p:cNvPr id="76" name="타원 75">
              <a:extLst>
                <a:ext uri="{FF2B5EF4-FFF2-40B4-BE49-F238E27FC236}">
                  <a16:creationId xmlns:a16="http://schemas.microsoft.com/office/drawing/2014/main" id="{60538286-7A5A-E292-A001-E46073F19990}"/>
                </a:ext>
              </a:extLst>
            </p:cNvPr>
            <p:cNvSpPr/>
            <p:nvPr/>
          </p:nvSpPr>
          <p:spPr>
            <a:xfrm>
              <a:off x="7739640" y="3652768"/>
              <a:ext cx="479473" cy="479473"/>
            </a:xfrm>
            <a:prstGeom prst="ellipse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A861D495-2139-08AD-BC36-F818FD2EB3A1}"/>
                </a:ext>
              </a:extLst>
            </p:cNvPr>
            <p:cNvGrpSpPr/>
            <p:nvPr/>
          </p:nvGrpSpPr>
          <p:grpSpPr>
            <a:xfrm>
              <a:off x="7862218" y="3775346"/>
              <a:ext cx="234317" cy="234317"/>
              <a:chOff x="6035901" y="3789630"/>
              <a:chExt cx="377371" cy="377371"/>
            </a:xfrm>
          </p:grpSpPr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D751258C-0502-9CF6-B053-895035FE49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4587" y="3789630"/>
                <a:ext cx="0" cy="37737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D27ECDA1-D75C-FC8D-3A18-9F0A61CEC62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224587" y="3789630"/>
                <a:ext cx="0" cy="37737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2FA79B3-315C-35F5-E2BA-24C03281C7F5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52437EB-AE96-D86A-410A-977F729C86F6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25CAC66B-DB8B-49DD-4EE0-D5E5EB05D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6" name="그래픽 10">
              <a:extLst>
                <a:ext uri="{FF2B5EF4-FFF2-40B4-BE49-F238E27FC236}">
                  <a16:creationId xmlns:a16="http://schemas.microsoft.com/office/drawing/2014/main" id="{A38D3E8C-4532-89CB-96F8-81608F35FFC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4C287B-F436-80F9-60A5-9F333A3C0F55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283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97A9F-D309-A6D1-BF9C-637323C0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182BEDE-875F-8678-AADA-8F8183E386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8468B478-C906-67AA-736B-E9B5820BF978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화살표: 아래쪽 104">
            <a:extLst>
              <a:ext uri="{FF2B5EF4-FFF2-40B4-BE49-F238E27FC236}">
                <a16:creationId xmlns:a16="http://schemas.microsoft.com/office/drawing/2014/main" id="{FBEC81C1-3A4D-44C9-E28E-DE995ED353BF}"/>
              </a:ext>
            </a:extLst>
          </p:cNvPr>
          <p:cNvSpPr/>
          <p:nvPr/>
        </p:nvSpPr>
        <p:spPr>
          <a:xfrm>
            <a:off x="5608320" y="2412927"/>
            <a:ext cx="975360" cy="2699686"/>
          </a:xfrm>
          <a:prstGeom prst="downArrow">
            <a:avLst>
              <a:gd name="adj1" fmla="val 60859"/>
              <a:gd name="adj2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74000">
                <a:schemeClr val="tx1">
                  <a:lumMod val="75000"/>
                  <a:lumOff val="2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4C90DD-C52B-03A2-74CA-D368DAAAD4A0}"/>
              </a:ext>
            </a:extLst>
          </p:cNvPr>
          <p:cNvSpPr txBox="1"/>
          <p:nvPr/>
        </p:nvSpPr>
        <p:spPr>
          <a:xfrm>
            <a:off x="4545415" y="1286095"/>
            <a:ext cx="3101170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최근 북한의 경제정책</a:t>
            </a: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1A4CA6BC-2147-84A2-9DE5-DD27DC6A4E0E}"/>
              </a:ext>
            </a:extLst>
          </p:cNvPr>
          <p:cNvGrpSpPr/>
          <p:nvPr/>
        </p:nvGrpSpPr>
        <p:grpSpPr>
          <a:xfrm>
            <a:off x="767670" y="2412927"/>
            <a:ext cx="10656661" cy="1867712"/>
            <a:chOff x="768577" y="2572208"/>
            <a:chExt cx="10656661" cy="1867712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74974F72-7145-00A1-2534-00CDA8622159}"/>
                </a:ext>
              </a:extLst>
            </p:cNvPr>
            <p:cNvGrpSpPr/>
            <p:nvPr/>
          </p:nvGrpSpPr>
          <p:grpSpPr>
            <a:xfrm>
              <a:off x="768577" y="2572208"/>
              <a:ext cx="5149622" cy="1867712"/>
              <a:chOff x="768577" y="2572208"/>
              <a:chExt cx="5149622" cy="1867712"/>
            </a:xfrm>
          </p:grpSpPr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id="{676B798E-C3F2-F25F-B7ED-E766B163D48F}"/>
                  </a:ext>
                </a:extLst>
              </p:cNvPr>
              <p:cNvSpPr/>
              <p:nvPr/>
            </p:nvSpPr>
            <p:spPr>
              <a:xfrm>
                <a:off x="768577" y="2572208"/>
                <a:ext cx="5149622" cy="1867712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1" name="사각형: 둥근 위쪽 모서리 40">
                <a:extLst>
                  <a:ext uri="{FF2B5EF4-FFF2-40B4-BE49-F238E27FC236}">
                    <a16:creationId xmlns:a16="http://schemas.microsoft.com/office/drawing/2014/main" id="{25E836CA-68C5-1FDB-EF29-3D18DD3BCEF4}"/>
                  </a:ext>
                </a:extLst>
              </p:cNvPr>
              <p:cNvSpPr/>
              <p:nvPr/>
            </p:nvSpPr>
            <p:spPr>
              <a:xfrm>
                <a:off x="768577" y="2572208"/>
                <a:ext cx="5149622" cy="564404"/>
              </a:xfrm>
              <a:prstGeom prst="round2SameRect">
                <a:avLst>
                  <a:gd name="adj1" fmla="val 2926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7066518-D4AC-7E75-D445-2176BE8B3EE5}"/>
                  </a:ext>
                </a:extLst>
              </p:cNvPr>
              <p:cNvSpPr txBox="1"/>
              <p:nvPr/>
            </p:nvSpPr>
            <p:spPr>
              <a:xfrm>
                <a:off x="1089566" y="2654355"/>
                <a:ext cx="4507645" cy="400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2021</a:t>
                </a:r>
                <a:r>
                  <a:rPr lang="ko-KR" altLang="en-US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년 경제발전 </a:t>
                </a:r>
                <a:r>
                  <a:rPr lang="en-US" altLang="ko-KR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5</a:t>
                </a:r>
                <a:r>
                  <a:rPr lang="ko-KR" altLang="en-US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개년 계획 발표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53E4F0E-7A69-BD4B-7921-EA8CFD21143B}"/>
                  </a:ext>
                </a:extLst>
              </p:cNvPr>
              <p:cNvSpPr txBox="1"/>
              <p:nvPr/>
            </p:nvSpPr>
            <p:spPr>
              <a:xfrm>
                <a:off x="2172074" y="3420799"/>
                <a:ext cx="2342629" cy="694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금속</a:t>
                </a:r>
                <a:r>
                  <a:rPr lang="en-US" altLang="ko-KR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화학공업을 중심으로</a:t>
                </a:r>
                <a:b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</a:br>
                <a:r>
                  <a:rPr lang="ko-KR" altLang="en-US" sz="24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경제 정상화 추진</a:t>
                </a:r>
                <a:endPara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7FE37066-01D6-93C9-059E-083655A6B8CA}"/>
                </a:ext>
              </a:extLst>
            </p:cNvPr>
            <p:cNvGrpSpPr/>
            <p:nvPr/>
          </p:nvGrpSpPr>
          <p:grpSpPr>
            <a:xfrm>
              <a:off x="6275616" y="2572208"/>
              <a:ext cx="5149622" cy="1867712"/>
              <a:chOff x="6275616" y="2572208"/>
              <a:chExt cx="5149622" cy="1867712"/>
            </a:xfrm>
          </p:grpSpPr>
          <p:sp>
            <p:nvSpPr>
              <p:cNvPr id="29" name="사각형: 둥근 모서리 28">
                <a:extLst>
                  <a:ext uri="{FF2B5EF4-FFF2-40B4-BE49-F238E27FC236}">
                    <a16:creationId xmlns:a16="http://schemas.microsoft.com/office/drawing/2014/main" id="{95E1EDB9-5D93-7470-FCAA-DFC8DFB4D354}"/>
                  </a:ext>
                </a:extLst>
              </p:cNvPr>
              <p:cNvSpPr/>
              <p:nvPr/>
            </p:nvSpPr>
            <p:spPr>
              <a:xfrm>
                <a:off x="6275616" y="2572208"/>
                <a:ext cx="5149622" cy="1867712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483A7DB-6D6F-84FB-B4DB-D3494E38C82E}"/>
                  </a:ext>
                </a:extLst>
              </p:cNvPr>
              <p:cNvSpPr txBox="1"/>
              <p:nvPr/>
            </p:nvSpPr>
            <p:spPr>
              <a:xfrm>
                <a:off x="7451647" y="3420799"/>
                <a:ext cx="2797561" cy="694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ko-KR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10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 동안 매년 </a:t>
                </a:r>
                <a:r>
                  <a:rPr lang="en-US" altLang="ko-KR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개 시</a:t>
                </a:r>
                <a:r>
                  <a:rPr lang="en-US" altLang="ko-KR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·</a:t>
                </a:r>
                <a:r>
                  <a:rPr lang="ko-KR" altLang="en-US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군에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ko-KR" altLang="en-US" sz="24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지방공업공장 건설 계획</a:t>
                </a:r>
              </a:p>
            </p:txBody>
          </p:sp>
          <p:sp>
            <p:nvSpPr>
              <p:cNvPr id="42" name="사각형: 둥근 위쪽 모서리 41">
                <a:extLst>
                  <a:ext uri="{FF2B5EF4-FFF2-40B4-BE49-F238E27FC236}">
                    <a16:creationId xmlns:a16="http://schemas.microsoft.com/office/drawing/2014/main" id="{1A47CE2A-A6CD-9212-D671-BD7E718D1978}"/>
                  </a:ext>
                </a:extLst>
              </p:cNvPr>
              <p:cNvSpPr/>
              <p:nvPr/>
            </p:nvSpPr>
            <p:spPr>
              <a:xfrm>
                <a:off x="6275616" y="2572208"/>
                <a:ext cx="5149622" cy="564404"/>
              </a:xfrm>
              <a:prstGeom prst="round2SameRect">
                <a:avLst>
                  <a:gd name="adj1" fmla="val 2926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B4EEFF2-E506-28B8-5C7D-3A488863B6D4}"/>
                  </a:ext>
                </a:extLst>
              </p:cNvPr>
              <p:cNvSpPr txBox="1"/>
              <p:nvPr/>
            </p:nvSpPr>
            <p:spPr>
              <a:xfrm>
                <a:off x="6981325" y="2654355"/>
                <a:ext cx="3738204" cy="400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‘지방발전정책</a:t>
                </a:r>
                <a:r>
                  <a:rPr lang="en-US" altLang="ko-KR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20×10</a:t>
                </a:r>
                <a:r>
                  <a:rPr lang="ko-KR" altLang="en-US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’ 시행</a:t>
                </a:r>
              </a:p>
            </p:txBody>
          </p:sp>
        </p:grp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382B343A-7C49-6CFD-61D0-D07920602C22}"/>
              </a:ext>
            </a:extLst>
          </p:cNvPr>
          <p:cNvGrpSpPr/>
          <p:nvPr/>
        </p:nvGrpSpPr>
        <p:grpSpPr>
          <a:xfrm>
            <a:off x="0" y="5112613"/>
            <a:ext cx="12192000" cy="1085540"/>
            <a:chOff x="0" y="4826010"/>
            <a:chExt cx="12192000" cy="1085540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1BACEB6-8468-C177-23FF-4577A8E2437C}"/>
                </a:ext>
              </a:extLst>
            </p:cNvPr>
            <p:cNvSpPr txBox="1"/>
            <p:nvPr/>
          </p:nvSpPr>
          <p:spPr>
            <a:xfrm>
              <a:off x="2813794" y="4826010"/>
              <a:ext cx="4700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800" spc="-30" dirty="0">
                  <a:solidFill>
                    <a:schemeClr val="tx1">
                      <a:alpha val="30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2800" spc="-30" dirty="0">
                <a:solidFill>
                  <a:schemeClr val="tx1">
                    <a:alpha val="30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EC56E21-851C-68C7-C4DB-0CCC25E490D8}"/>
                </a:ext>
              </a:extLst>
            </p:cNvPr>
            <p:cNvSpPr txBox="1"/>
            <p:nvPr/>
          </p:nvSpPr>
          <p:spPr>
            <a:xfrm>
              <a:off x="8908205" y="4826010"/>
              <a:ext cx="47000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800" spc="-30" dirty="0">
                  <a:solidFill>
                    <a:schemeClr val="tx1">
                      <a:alpha val="30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2800" spc="-30" dirty="0">
                <a:solidFill>
                  <a:schemeClr val="tx1">
                    <a:alpha val="30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579CDF76-250B-A88B-13C1-A55E95E225AA}"/>
                </a:ext>
              </a:extLst>
            </p:cNvPr>
            <p:cNvSpPr/>
            <p:nvPr/>
          </p:nvSpPr>
          <p:spPr>
            <a:xfrm>
              <a:off x="0" y="5114404"/>
              <a:ext cx="12192000" cy="791484"/>
            </a:xfrm>
            <a:prstGeom prst="rect">
              <a:avLst/>
            </a:prstGeom>
            <a:gradFill flip="none" rotWithShape="1">
              <a:gsLst>
                <a:gs pos="0">
                  <a:srgbClr val="494D94"/>
                </a:gs>
                <a:gs pos="74000">
                  <a:srgbClr val="282154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79703E6-B2B4-EFA8-3273-851EFC34088F}"/>
                </a:ext>
              </a:extLst>
            </p:cNvPr>
            <p:cNvSpPr txBox="1"/>
            <p:nvPr/>
          </p:nvSpPr>
          <p:spPr>
            <a:xfrm>
              <a:off x="2335137" y="5263925"/>
              <a:ext cx="142731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자력갱생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6E2DC3-5D7E-D86F-52D5-406DE8B1B8F7}"/>
                </a:ext>
              </a:extLst>
            </p:cNvPr>
            <p:cNvSpPr txBox="1"/>
            <p:nvPr/>
          </p:nvSpPr>
          <p:spPr>
            <a:xfrm>
              <a:off x="8029759" y="5263925"/>
              <a:ext cx="222689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지방공업 강화</a:t>
              </a:r>
            </a:p>
          </p:txBody>
        </p: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B828DFFA-4D33-9DDE-0EF2-2DF29A4C71DC}"/>
                </a:ext>
              </a:extLst>
            </p:cNvPr>
            <p:cNvCxnSpPr>
              <a:cxnSpLocks/>
            </p:cNvCxnSpPr>
            <p:nvPr/>
          </p:nvCxnSpPr>
          <p:spPr>
            <a:xfrm>
              <a:off x="6088754" y="5108743"/>
              <a:ext cx="14492" cy="802807"/>
            </a:xfrm>
            <a:prstGeom prst="line">
              <a:avLst/>
            </a:prstGeom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그룹 92">
              <a:extLst>
                <a:ext uri="{FF2B5EF4-FFF2-40B4-BE49-F238E27FC236}">
                  <a16:creationId xmlns:a16="http://schemas.microsoft.com/office/drawing/2014/main" id="{80C3A1B9-8876-ECCE-4FD4-D4C58ABAA9BD}"/>
                </a:ext>
              </a:extLst>
            </p:cNvPr>
            <p:cNvGrpSpPr/>
            <p:nvPr/>
          </p:nvGrpSpPr>
          <p:grpSpPr>
            <a:xfrm>
              <a:off x="5878058" y="5292204"/>
              <a:ext cx="435885" cy="435885"/>
              <a:chOff x="3984348" y="3652768"/>
              <a:chExt cx="479473" cy="479473"/>
            </a:xfrm>
          </p:grpSpPr>
          <p:sp>
            <p:nvSpPr>
              <p:cNvPr id="94" name="타원 93">
                <a:extLst>
                  <a:ext uri="{FF2B5EF4-FFF2-40B4-BE49-F238E27FC236}">
                    <a16:creationId xmlns:a16="http://schemas.microsoft.com/office/drawing/2014/main" id="{EF62BE77-A517-30D2-93FE-3D408E86E772}"/>
                  </a:ext>
                </a:extLst>
              </p:cNvPr>
              <p:cNvSpPr/>
              <p:nvPr/>
            </p:nvSpPr>
            <p:spPr>
              <a:xfrm>
                <a:off x="3984348" y="3652768"/>
                <a:ext cx="479473" cy="4794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95" name="그룹 94">
                <a:extLst>
                  <a:ext uri="{FF2B5EF4-FFF2-40B4-BE49-F238E27FC236}">
                    <a16:creationId xmlns:a16="http://schemas.microsoft.com/office/drawing/2014/main" id="{C814F8A9-BB57-28C3-903E-BDBCDBD62B0D}"/>
                  </a:ext>
                </a:extLst>
              </p:cNvPr>
              <p:cNvGrpSpPr/>
              <p:nvPr/>
            </p:nvGrpSpPr>
            <p:grpSpPr>
              <a:xfrm>
                <a:off x="4106926" y="3775346"/>
                <a:ext cx="234317" cy="234317"/>
                <a:chOff x="6035901" y="3789630"/>
                <a:chExt cx="377371" cy="377371"/>
              </a:xfrm>
            </p:grpSpPr>
            <p:cxnSp>
              <p:nvCxnSpPr>
                <p:cNvPr id="96" name="직선 연결선 95">
                  <a:extLst>
                    <a:ext uri="{FF2B5EF4-FFF2-40B4-BE49-F238E27FC236}">
                      <a16:creationId xmlns:a16="http://schemas.microsoft.com/office/drawing/2014/main" id="{8C6A6A24-B25F-524E-496A-3A8062C5A3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24587" y="3789630"/>
                  <a:ext cx="0" cy="377371"/>
                </a:xfrm>
                <a:prstGeom prst="line">
                  <a:avLst/>
                </a:prstGeom>
                <a:ln w="31750" cap="rnd">
                  <a:solidFill>
                    <a:srgbClr val="282154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직선 연결선 96">
                  <a:extLst>
                    <a:ext uri="{FF2B5EF4-FFF2-40B4-BE49-F238E27FC236}">
                      <a16:creationId xmlns:a16="http://schemas.microsoft.com/office/drawing/2014/main" id="{D1AE4A87-EAF7-DA7A-C8A2-9B34A5B05E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224587" y="3789630"/>
                  <a:ext cx="0" cy="377371"/>
                </a:xfrm>
                <a:prstGeom prst="line">
                  <a:avLst/>
                </a:prstGeom>
                <a:ln w="31750" cap="rnd">
                  <a:solidFill>
                    <a:srgbClr val="282154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588CC51-602B-2231-BA67-D4DB1016DE1D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636319B-3692-DDE3-3A65-30B0AC13238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id="{EC72182B-DD26-40A7-29D4-AA316F951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id="{FB431FC9-E2C2-B89C-C2DA-FEE3FAC0C530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E2E2B6B-261D-9229-E11D-9E94DF2C502F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96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DE5B5-4D22-A809-A9D0-CA8094428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9CB9A7E8-5C1A-05CC-4D73-9769592D2337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282154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6700018-D30C-221B-52FB-9393830942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07004F18-7618-E67A-860C-F53A795E0AEB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F4BDE59A-446C-9B8C-B055-A68339B58D64}"/>
              </a:ext>
            </a:extLst>
          </p:cNvPr>
          <p:cNvGrpSpPr/>
          <p:nvPr/>
        </p:nvGrpSpPr>
        <p:grpSpPr>
          <a:xfrm>
            <a:off x="0" y="2062843"/>
            <a:ext cx="12172950" cy="4049642"/>
            <a:chOff x="9525" y="2155452"/>
            <a:chExt cx="12172950" cy="404964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A94E370-5F38-1F19-E887-97A02E820125}"/>
                </a:ext>
              </a:extLst>
            </p:cNvPr>
            <p:cNvSpPr txBox="1"/>
            <p:nvPr/>
          </p:nvSpPr>
          <p:spPr>
            <a:xfrm>
              <a:off x="5194809" y="5715216"/>
              <a:ext cx="181620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시장의 통제</a:t>
              </a:r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F1EA0E4C-6933-0B1E-78ED-DF804FDCBB0D}"/>
                </a:ext>
              </a:extLst>
            </p:cNvPr>
            <p:cNvGrpSpPr/>
            <p:nvPr/>
          </p:nvGrpSpPr>
          <p:grpSpPr>
            <a:xfrm>
              <a:off x="780583" y="2155452"/>
              <a:ext cx="10644655" cy="3363469"/>
              <a:chOff x="780583" y="2155452"/>
              <a:chExt cx="10644655" cy="3363469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F1B7D7F-0557-56FC-0905-559C667B3567}"/>
                  </a:ext>
                </a:extLst>
              </p:cNvPr>
              <p:cNvSpPr txBox="1"/>
              <p:nvPr/>
            </p:nvSpPr>
            <p:spPr>
              <a:xfrm>
                <a:off x="1394409" y="2155452"/>
                <a:ext cx="759824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1990</a:t>
                </a: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년대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8046C6A-0B78-23A1-1B5F-BFA444BE7337}"/>
                  </a:ext>
                </a:extLst>
              </p:cNvPr>
              <p:cNvSpPr txBox="1"/>
              <p:nvPr/>
            </p:nvSpPr>
            <p:spPr>
              <a:xfrm>
                <a:off x="3335084" y="2164031"/>
                <a:ext cx="1207062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2002</a:t>
                </a: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년 </a:t>
                </a:r>
                <a:r>
                  <a:rPr lang="en-US" altLang="ko-KR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7</a:t>
                </a: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월 </a:t>
                </a:r>
                <a:r>
                  <a:rPr lang="en-US" altLang="ko-KR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1</a:t>
                </a: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일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2C15EA0-DD83-BB5C-93FF-FDF9E46106D9}"/>
                  </a:ext>
                </a:extLst>
              </p:cNvPr>
              <p:cNvSpPr txBox="1"/>
              <p:nvPr/>
            </p:nvSpPr>
            <p:spPr>
              <a:xfrm>
                <a:off x="5799141" y="2164031"/>
                <a:ext cx="607539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2009</a:t>
                </a: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년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35DC3C2-A8CB-690B-2984-9E8A88966A8B}"/>
                  </a:ext>
                </a:extLst>
              </p:cNvPr>
              <p:cNvSpPr txBox="1"/>
              <p:nvPr/>
            </p:nvSpPr>
            <p:spPr>
              <a:xfrm>
                <a:off x="7869661" y="2164031"/>
                <a:ext cx="795089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김정은 시대</a:t>
                </a:r>
              </a:p>
            </p:txBody>
          </p:sp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id="{D0D92034-D9D4-0019-7E84-E64C89A09392}"/>
                  </a:ext>
                </a:extLst>
              </p:cNvPr>
              <p:cNvSpPr/>
              <p:nvPr/>
            </p:nvSpPr>
            <p:spPr>
              <a:xfrm>
                <a:off x="781277" y="2501030"/>
                <a:ext cx="10643961" cy="14499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id="{FE43FE3E-FBEE-9A07-1704-3D6754E5B46C}"/>
                  </a:ext>
                </a:extLst>
              </p:cNvPr>
              <p:cNvSpPr/>
              <p:nvPr/>
            </p:nvSpPr>
            <p:spPr>
              <a:xfrm>
                <a:off x="1715590" y="2514798"/>
                <a:ext cx="117460" cy="117460"/>
              </a:xfrm>
              <a:prstGeom prst="ellipse">
                <a:avLst/>
              </a:prstGeom>
              <a:solidFill>
                <a:srgbClr val="282154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타원 62">
                <a:extLst>
                  <a:ext uri="{FF2B5EF4-FFF2-40B4-BE49-F238E27FC236}">
                    <a16:creationId xmlns:a16="http://schemas.microsoft.com/office/drawing/2014/main" id="{A7C8E6EC-0B7B-5B9E-B691-A5F3422DA3F9}"/>
                  </a:ext>
                </a:extLst>
              </p:cNvPr>
              <p:cNvSpPr/>
              <p:nvPr/>
            </p:nvSpPr>
            <p:spPr>
              <a:xfrm>
                <a:off x="3879885" y="2514798"/>
                <a:ext cx="117460" cy="117460"/>
              </a:xfrm>
              <a:prstGeom prst="ellipse">
                <a:avLst/>
              </a:prstGeom>
              <a:solidFill>
                <a:srgbClr val="282154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id="{F078E4A6-67B0-4287-B5E2-B493842FD299}"/>
                  </a:ext>
                </a:extLst>
              </p:cNvPr>
              <p:cNvSpPr/>
              <p:nvPr/>
            </p:nvSpPr>
            <p:spPr>
              <a:xfrm>
                <a:off x="6044180" y="2514798"/>
                <a:ext cx="117460" cy="117460"/>
              </a:xfrm>
              <a:prstGeom prst="ellipse">
                <a:avLst/>
              </a:prstGeom>
              <a:solidFill>
                <a:srgbClr val="282154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5" name="타원 64">
                <a:extLst>
                  <a:ext uri="{FF2B5EF4-FFF2-40B4-BE49-F238E27FC236}">
                    <a16:creationId xmlns:a16="http://schemas.microsoft.com/office/drawing/2014/main" id="{B44F540C-65CB-6C46-3974-F40314877F98}"/>
                  </a:ext>
                </a:extLst>
              </p:cNvPr>
              <p:cNvSpPr/>
              <p:nvPr/>
            </p:nvSpPr>
            <p:spPr>
              <a:xfrm>
                <a:off x="8208475" y="2514798"/>
                <a:ext cx="117460" cy="117460"/>
              </a:xfrm>
              <a:prstGeom prst="ellipse">
                <a:avLst/>
              </a:prstGeom>
              <a:solidFill>
                <a:srgbClr val="282154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DEB2B959-DCAA-539E-CA96-0905254B636E}"/>
                  </a:ext>
                </a:extLst>
              </p:cNvPr>
              <p:cNvSpPr txBox="1"/>
              <p:nvPr/>
            </p:nvSpPr>
            <p:spPr>
              <a:xfrm>
                <a:off x="10262384" y="2164031"/>
                <a:ext cx="338234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최 근</a:t>
                </a:r>
              </a:p>
            </p:txBody>
          </p:sp>
          <p:sp>
            <p:nvSpPr>
              <p:cNvPr id="88" name="타원 87">
                <a:extLst>
                  <a:ext uri="{FF2B5EF4-FFF2-40B4-BE49-F238E27FC236}">
                    <a16:creationId xmlns:a16="http://schemas.microsoft.com/office/drawing/2014/main" id="{231C7211-65D9-0D60-A034-72954A8E1BF9}"/>
                  </a:ext>
                </a:extLst>
              </p:cNvPr>
              <p:cNvSpPr/>
              <p:nvPr/>
            </p:nvSpPr>
            <p:spPr>
              <a:xfrm>
                <a:off x="10372771" y="2514798"/>
                <a:ext cx="117460" cy="117460"/>
              </a:xfrm>
              <a:prstGeom prst="ellipse">
                <a:avLst/>
              </a:prstGeom>
              <a:solidFill>
                <a:srgbClr val="282154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사각형: 둥근 위쪽 모서리 55">
                <a:extLst>
                  <a:ext uri="{FF2B5EF4-FFF2-40B4-BE49-F238E27FC236}">
                    <a16:creationId xmlns:a16="http://schemas.microsoft.com/office/drawing/2014/main" id="{187A36B0-F471-5101-5923-7A416ECFAA25}"/>
                  </a:ext>
                </a:extLst>
              </p:cNvPr>
              <p:cNvSpPr/>
              <p:nvPr/>
            </p:nvSpPr>
            <p:spPr>
              <a:xfrm>
                <a:off x="780583" y="2929976"/>
                <a:ext cx="1987474" cy="25889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사각형: 둥근 위쪽 모서리 56">
                <a:extLst>
                  <a:ext uri="{FF2B5EF4-FFF2-40B4-BE49-F238E27FC236}">
                    <a16:creationId xmlns:a16="http://schemas.microsoft.com/office/drawing/2014/main" id="{A64B594A-8E68-6DAC-BCF7-A8D999FE4D38}"/>
                  </a:ext>
                </a:extLst>
              </p:cNvPr>
              <p:cNvSpPr/>
              <p:nvPr/>
            </p:nvSpPr>
            <p:spPr>
              <a:xfrm>
                <a:off x="811799" y="2967837"/>
                <a:ext cx="1925042" cy="2513223"/>
              </a:xfrm>
              <a:prstGeom prst="round2Same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4" name="사각형: 둥근 위쪽 모서리 53">
                <a:extLst>
                  <a:ext uri="{FF2B5EF4-FFF2-40B4-BE49-F238E27FC236}">
                    <a16:creationId xmlns:a16="http://schemas.microsoft.com/office/drawing/2014/main" id="{8022B1FD-7860-BAE5-4107-A6FFE7C59105}"/>
                  </a:ext>
                </a:extLst>
              </p:cNvPr>
              <p:cNvSpPr/>
              <p:nvPr/>
            </p:nvSpPr>
            <p:spPr>
              <a:xfrm>
                <a:off x="2944878" y="2929976"/>
                <a:ext cx="1987474" cy="25889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5" name="사각형: 둥근 위쪽 모서리 54">
                <a:extLst>
                  <a:ext uri="{FF2B5EF4-FFF2-40B4-BE49-F238E27FC236}">
                    <a16:creationId xmlns:a16="http://schemas.microsoft.com/office/drawing/2014/main" id="{DD07A0CA-8282-8740-3F8E-7315633F59AF}"/>
                  </a:ext>
                </a:extLst>
              </p:cNvPr>
              <p:cNvSpPr/>
              <p:nvPr/>
            </p:nvSpPr>
            <p:spPr>
              <a:xfrm>
                <a:off x="2976094" y="2967837"/>
                <a:ext cx="1925042" cy="2513223"/>
              </a:xfrm>
              <a:prstGeom prst="round2Same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사각형: 둥근 위쪽 모서리 102">
                <a:extLst>
                  <a:ext uri="{FF2B5EF4-FFF2-40B4-BE49-F238E27FC236}">
                    <a16:creationId xmlns:a16="http://schemas.microsoft.com/office/drawing/2014/main" id="{5FC16E0C-8E5D-7523-7531-453CC0FBDFEC}"/>
                  </a:ext>
                </a:extLst>
              </p:cNvPr>
              <p:cNvSpPr/>
              <p:nvPr/>
            </p:nvSpPr>
            <p:spPr>
              <a:xfrm>
                <a:off x="5109173" y="2929976"/>
                <a:ext cx="1987474" cy="25889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사각형: 둥근 위쪽 모서리 105">
                <a:extLst>
                  <a:ext uri="{FF2B5EF4-FFF2-40B4-BE49-F238E27FC236}">
                    <a16:creationId xmlns:a16="http://schemas.microsoft.com/office/drawing/2014/main" id="{6103E6D5-09B0-1338-B22D-5D90366E049E}"/>
                  </a:ext>
                </a:extLst>
              </p:cNvPr>
              <p:cNvSpPr/>
              <p:nvPr/>
            </p:nvSpPr>
            <p:spPr>
              <a:xfrm>
                <a:off x="5140389" y="2967837"/>
                <a:ext cx="1925042" cy="2513223"/>
              </a:xfrm>
              <a:prstGeom prst="round2Same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사각형: 둥근 위쪽 모서리 108">
                <a:extLst>
                  <a:ext uri="{FF2B5EF4-FFF2-40B4-BE49-F238E27FC236}">
                    <a16:creationId xmlns:a16="http://schemas.microsoft.com/office/drawing/2014/main" id="{3BFE0CF6-C7E6-C799-89CF-07E80DF33C38}"/>
                  </a:ext>
                </a:extLst>
              </p:cNvPr>
              <p:cNvSpPr/>
              <p:nvPr/>
            </p:nvSpPr>
            <p:spPr>
              <a:xfrm>
                <a:off x="7273468" y="2929976"/>
                <a:ext cx="1987474" cy="25889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0" name="사각형: 둥근 위쪽 모서리 109">
                <a:extLst>
                  <a:ext uri="{FF2B5EF4-FFF2-40B4-BE49-F238E27FC236}">
                    <a16:creationId xmlns:a16="http://schemas.microsoft.com/office/drawing/2014/main" id="{48CBB32A-CE8F-5953-2B60-5B05518058C4}"/>
                  </a:ext>
                </a:extLst>
              </p:cNvPr>
              <p:cNvSpPr/>
              <p:nvPr/>
            </p:nvSpPr>
            <p:spPr>
              <a:xfrm>
                <a:off x="7304684" y="2967837"/>
                <a:ext cx="1925042" cy="2513223"/>
              </a:xfrm>
              <a:prstGeom prst="round2Same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2" name="사각형: 둥근 위쪽 모서리 111">
                <a:extLst>
                  <a:ext uri="{FF2B5EF4-FFF2-40B4-BE49-F238E27FC236}">
                    <a16:creationId xmlns:a16="http://schemas.microsoft.com/office/drawing/2014/main" id="{6B114B30-DD25-4467-EA66-AC1F1F5777E5}"/>
                  </a:ext>
                </a:extLst>
              </p:cNvPr>
              <p:cNvSpPr/>
              <p:nvPr/>
            </p:nvSpPr>
            <p:spPr>
              <a:xfrm>
                <a:off x="9437764" y="2929976"/>
                <a:ext cx="1987474" cy="25889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3" name="사각형: 둥근 위쪽 모서리 112">
                <a:extLst>
                  <a:ext uri="{FF2B5EF4-FFF2-40B4-BE49-F238E27FC236}">
                    <a16:creationId xmlns:a16="http://schemas.microsoft.com/office/drawing/2014/main" id="{BB003FC0-4860-E2D0-5603-D889C454A0CB}"/>
                  </a:ext>
                </a:extLst>
              </p:cNvPr>
              <p:cNvSpPr/>
              <p:nvPr/>
            </p:nvSpPr>
            <p:spPr>
              <a:xfrm>
                <a:off x="9468980" y="2967837"/>
                <a:ext cx="1925042" cy="2513223"/>
              </a:xfrm>
              <a:prstGeom prst="round2Same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FEF0C49F-2393-6790-BB67-0FE0249FBC1E}"/>
                  </a:ext>
                </a:extLst>
              </p:cNvPr>
              <p:cNvSpPr/>
              <p:nvPr/>
            </p:nvSpPr>
            <p:spPr>
              <a:xfrm>
                <a:off x="1007073" y="3736974"/>
                <a:ext cx="1534495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9" name="그룹 18">
                <a:extLst>
                  <a:ext uri="{FF2B5EF4-FFF2-40B4-BE49-F238E27FC236}">
                    <a16:creationId xmlns:a16="http://schemas.microsoft.com/office/drawing/2014/main" id="{EDD21350-8AD6-ED22-4E27-2E66A170544B}"/>
                  </a:ext>
                </a:extLst>
              </p:cNvPr>
              <p:cNvGrpSpPr/>
              <p:nvPr/>
            </p:nvGrpSpPr>
            <p:grpSpPr>
              <a:xfrm>
                <a:off x="998146" y="3389653"/>
                <a:ext cx="1552349" cy="949404"/>
                <a:chOff x="998146" y="3391519"/>
                <a:chExt cx="1552349" cy="949404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CA42F4B1-73F9-D9E0-EF52-DF71F74F253B}"/>
                    </a:ext>
                  </a:extLst>
                </p:cNvPr>
                <p:cNvSpPr txBox="1"/>
                <p:nvPr/>
              </p:nvSpPr>
              <p:spPr>
                <a:xfrm>
                  <a:off x="998146" y="3391519"/>
                  <a:ext cx="1552349" cy="65966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1700" spc="-3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심각한 식량난</a:t>
                  </a:r>
                  <a:r>
                    <a:rPr lang="ko-KR" altLang="en-US" sz="17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으로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21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장마당</a:t>
                  </a:r>
                  <a:r>
                    <a:rPr lang="en-US" altLang="ko-KR" sz="21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1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활성화</a:t>
                  </a:r>
                  <a:endParaRPr lang="en-US" altLang="ko-KR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  <p:grpSp>
              <p:nvGrpSpPr>
                <p:cNvPr id="22" name="그룹 21">
                  <a:extLst>
                    <a:ext uri="{FF2B5EF4-FFF2-40B4-BE49-F238E27FC236}">
                      <a16:creationId xmlns:a16="http://schemas.microsoft.com/office/drawing/2014/main" id="{5FE70712-0653-BB4A-1ECF-86BF5A098769}"/>
                    </a:ext>
                  </a:extLst>
                </p:cNvPr>
                <p:cNvGrpSpPr/>
                <p:nvPr/>
              </p:nvGrpSpPr>
              <p:grpSpPr>
                <a:xfrm>
                  <a:off x="1266460" y="4155403"/>
                  <a:ext cx="1015721" cy="185520"/>
                  <a:chOff x="1210140" y="4321400"/>
                  <a:chExt cx="1015721" cy="185520"/>
                </a:xfrm>
              </p:grpSpPr>
              <p:sp>
                <p:nvSpPr>
                  <p:cNvPr id="23" name="사각형: 둥근 모서리 22">
                    <a:extLst>
                      <a:ext uri="{FF2B5EF4-FFF2-40B4-BE49-F238E27FC236}">
                        <a16:creationId xmlns:a16="http://schemas.microsoft.com/office/drawing/2014/main" id="{023B2A50-28A0-4B30-1A6A-F9E8C139E9BE}"/>
                      </a:ext>
                    </a:extLst>
                  </p:cNvPr>
                  <p:cNvSpPr/>
                  <p:nvPr/>
                </p:nvSpPr>
                <p:spPr>
                  <a:xfrm>
                    <a:off x="1210140" y="4321400"/>
                    <a:ext cx="1015721" cy="18552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85000"/>
                      <a:alpha val="68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FBC72D26-5321-B9AF-3169-BF52B11D4065}"/>
                      </a:ext>
                    </a:extLst>
                  </p:cNvPr>
                  <p:cNvSpPr txBox="1"/>
                  <p:nvPr/>
                </p:nvSpPr>
                <p:spPr>
                  <a:xfrm>
                    <a:off x="1405735" y="4329522"/>
                    <a:ext cx="624530" cy="1692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ko-KR" altLang="en-US" sz="1100" spc="-30" dirty="0"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rPr>
                      <a:t>비공식 시장</a:t>
                    </a:r>
                    <a:endParaRPr lang="en-US" altLang="ko-KR" sz="11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endParaRPr>
                  </a:p>
                </p:txBody>
              </p:sp>
            </p:grpSp>
          </p:grpSp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5DC5E74-6F3F-B8AA-DF48-CD3FF58B6A60}"/>
                  </a:ext>
                </a:extLst>
              </p:cNvPr>
              <p:cNvSpPr/>
              <p:nvPr/>
            </p:nvSpPr>
            <p:spPr>
              <a:xfrm>
                <a:off x="3414575" y="4047420"/>
                <a:ext cx="1048080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사각형: 둥근 모서리 28">
                <a:extLst>
                  <a:ext uri="{FF2B5EF4-FFF2-40B4-BE49-F238E27FC236}">
                    <a16:creationId xmlns:a16="http://schemas.microsoft.com/office/drawing/2014/main" id="{DAEA7B3A-4CA1-08FC-7032-5034EB67F333}"/>
                  </a:ext>
                </a:extLst>
              </p:cNvPr>
              <p:cNvSpPr/>
              <p:nvPr/>
            </p:nvSpPr>
            <p:spPr>
              <a:xfrm>
                <a:off x="3414575" y="4433048"/>
                <a:ext cx="1048080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A2239B3-3491-15D8-0CBB-EE23BD53FC43}"/>
                  </a:ext>
                </a:extLst>
              </p:cNvPr>
              <p:cNvSpPr txBox="1"/>
              <p:nvPr/>
            </p:nvSpPr>
            <p:spPr>
              <a:xfrm>
                <a:off x="3431043" y="3389653"/>
                <a:ext cx="989052" cy="13613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경제관리</a:t>
                </a:r>
                <a:endParaRPr lang="en-US" altLang="ko-KR" sz="17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개선조치로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시장</a:t>
                </a:r>
                <a:r>
                  <a:rPr lang="en-US" altLang="ko-KR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활동</a:t>
                </a:r>
                <a:endParaRPr lang="en-US" altLang="ko-KR" sz="21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일부 허용</a:t>
                </a:r>
              </a:p>
            </p:txBody>
          </p:sp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id="{91441B6D-27A1-C7CD-1D29-385396397476}"/>
                  </a:ext>
                </a:extLst>
              </p:cNvPr>
              <p:cNvSpPr/>
              <p:nvPr/>
            </p:nvSpPr>
            <p:spPr>
              <a:xfrm>
                <a:off x="5319247" y="3736974"/>
                <a:ext cx="1567328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0757CA6-201A-989A-F54B-C7B6FE62559E}"/>
                  </a:ext>
                </a:extLst>
              </p:cNvPr>
              <p:cNvSpPr txBox="1"/>
              <p:nvPr/>
            </p:nvSpPr>
            <p:spPr>
              <a:xfrm>
                <a:off x="5347255" y="3389653"/>
                <a:ext cx="1511311" cy="6596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17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화폐개혁 실패</a:t>
                </a:r>
                <a:r>
                  <a:rPr lang="ko-KR" altLang="en-US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로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시장 혼란 가중</a:t>
                </a:r>
              </a:p>
            </p:txBody>
          </p: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1BB50170-94A3-57EF-5F4E-0895CA161168}"/>
                  </a:ext>
                </a:extLst>
              </p:cNvPr>
              <p:cNvSpPr/>
              <p:nvPr/>
            </p:nvSpPr>
            <p:spPr>
              <a:xfrm>
                <a:off x="7504710" y="3821969"/>
                <a:ext cx="1524990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사각형: 둥근 모서리 34">
                <a:extLst>
                  <a:ext uri="{FF2B5EF4-FFF2-40B4-BE49-F238E27FC236}">
                    <a16:creationId xmlns:a16="http://schemas.microsoft.com/office/drawing/2014/main" id="{E3296E97-2B13-ABB4-43C8-88C217B431C3}"/>
                  </a:ext>
                </a:extLst>
              </p:cNvPr>
              <p:cNvSpPr/>
              <p:nvPr/>
            </p:nvSpPr>
            <p:spPr>
              <a:xfrm>
                <a:off x="7861897" y="3420306"/>
                <a:ext cx="810616" cy="301625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E9C86F0-6C7C-AC86-2EAD-FA0AA2B4CB87}"/>
                  </a:ext>
                </a:extLst>
              </p:cNvPr>
              <p:cNvSpPr txBox="1"/>
              <p:nvPr/>
            </p:nvSpPr>
            <p:spPr>
              <a:xfrm>
                <a:off x="7531266" y="3389653"/>
                <a:ext cx="1471878" cy="10739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‘우리식</a:t>
                </a:r>
                <a:endParaRPr lang="en-US" altLang="ko-KR" sz="21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경제관리방법</a:t>
                </a:r>
                <a:r>
                  <a:rPr lang="ko-KR" altLang="en-US" sz="2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’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ko-KR" altLang="en-US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도입</a:t>
                </a:r>
              </a:p>
            </p:txBody>
          </p:sp>
          <p:grpSp>
            <p:nvGrpSpPr>
              <p:cNvPr id="41" name="그룹 40">
                <a:extLst>
                  <a:ext uri="{FF2B5EF4-FFF2-40B4-BE49-F238E27FC236}">
                    <a16:creationId xmlns:a16="http://schemas.microsoft.com/office/drawing/2014/main" id="{6E29DD7B-A940-9FDB-EE2D-DD86D3A07433}"/>
                  </a:ext>
                </a:extLst>
              </p:cNvPr>
              <p:cNvGrpSpPr/>
              <p:nvPr/>
            </p:nvGrpSpPr>
            <p:grpSpPr>
              <a:xfrm>
                <a:off x="9766301" y="3389653"/>
                <a:ext cx="1446604" cy="1361398"/>
                <a:chOff x="9766301" y="3389653"/>
                <a:chExt cx="1446604" cy="1361398"/>
              </a:xfrm>
            </p:grpSpPr>
            <p:sp>
              <p:nvSpPr>
                <p:cNvPr id="38" name="사각형: 둥근 모서리 37">
                  <a:extLst>
                    <a:ext uri="{FF2B5EF4-FFF2-40B4-BE49-F238E27FC236}">
                      <a16:creationId xmlns:a16="http://schemas.microsoft.com/office/drawing/2014/main" id="{19F761BC-30AF-6E19-6A9E-CF22885BCE44}"/>
                    </a:ext>
                  </a:extLst>
                </p:cNvPr>
                <p:cNvSpPr/>
                <p:nvPr/>
              </p:nvSpPr>
              <p:spPr>
                <a:xfrm>
                  <a:off x="9766301" y="4047420"/>
                  <a:ext cx="1446604" cy="301625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사각형: 둥근 모서리 9">
                  <a:extLst>
                    <a:ext uri="{FF2B5EF4-FFF2-40B4-BE49-F238E27FC236}">
                      <a16:creationId xmlns:a16="http://schemas.microsoft.com/office/drawing/2014/main" id="{AD0A8159-FD9B-6A76-D07A-00A9A3F59CB4}"/>
                    </a:ext>
                  </a:extLst>
                </p:cNvPr>
                <p:cNvSpPr/>
                <p:nvPr/>
              </p:nvSpPr>
              <p:spPr>
                <a:xfrm>
                  <a:off x="10098601" y="4433048"/>
                  <a:ext cx="782003" cy="301625"/>
                </a:xfrm>
                <a:prstGeom prst="roundRect">
                  <a:avLst/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3DA24286-95AA-F104-9780-FFDF462CB3DB}"/>
                    </a:ext>
                  </a:extLst>
                </p:cNvPr>
                <p:cNvSpPr txBox="1"/>
                <p:nvPr/>
              </p:nvSpPr>
              <p:spPr>
                <a:xfrm>
                  <a:off x="9790039" y="3389653"/>
                  <a:ext cx="1400383" cy="136139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17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「</a:t>
                  </a:r>
                  <a:r>
                    <a:rPr lang="ko-KR" altLang="en-US" sz="1700" spc="-30" dirty="0" err="1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양정법</a:t>
                  </a:r>
                  <a:r>
                    <a:rPr lang="ko-KR" altLang="en-US" sz="17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」 개정 등</a:t>
                  </a:r>
                  <a:endParaRPr lang="en-US" altLang="ko-KR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17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중앙에 의한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21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시장통제조치</a:t>
                  </a:r>
                  <a:endParaRPr lang="en-US" altLang="ko-KR" sz="2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21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재강화</a:t>
                  </a:r>
                </a:p>
              </p:txBody>
            </p:sp>
          </p:grpSp>
        </p:grpSp>
        <p:cxnSp>
          <p:nvCxnSpPr>
            <p:cNvPr id="43" name="직선 연결선 42">
              <a:extLst>
                <a:ext uri="{FF2B5EF4-FFF2-40B4-BE49-F238E27FC236}">
                  <a16:creationId xmlns:a16="http://schemas.microsoft.com/office/drawing/2014/main" id="{CE381103-9315-437A-3566-242610076AEC}"/>
                </a:ext>
              </a:extLst>
            </p:cNvPr>
            <p:cNvCxnSpPr>
              <a:cxnSpLocks/>
            </p:cNvCxnSpPr>
            <p:nvPr/>
          </p:nvCxnSpPr>
          <p:spPr>
            <a:xfrm>
              <a:off x="9525" y="5498601"/>
              <a:ext cx="12172950" cy="0"/>
            </a:xfrm>
            <a:prstGeom prst="line">
              <a:avLst/>
            </a:prstGeom>
            <a:ln w="47625" cap="sq">
              <a:solidFill>
                <a:srgbClr val="282154"/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E1B69B8-A7B5-274E-1ADB-1C61D668ADDD}"/>
              </a:ext>
            </a:extLst>
          </p:cNvPr>
          <p:cNvSpPr txBox="1"/>
          <p:nvPr/>
        </p:nvSpPr>
        <p:spPr>
          <a:xfrm>
            <a:off x="893281" y="480256"/>
            <a:ext cx="1373774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0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0F0546A-2EE7-41A4-2CFA-86FFE3B36745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5" name="그래픽 4">
              <a:extLst>
                <a:ext uri="{FF2B5EF4-FFF2-40B4-BE49-F238E27FC236}">
                  <a16:creationId xmlns:a16="http://schemas.microsoft.com/office/drawing/2014/main" id="{5BCFCDAE-FE32-873B-53B9-C15810242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7" name="그래픽 10">
              <a:extLst>
                <a:ext uri="{FF2B5EF4-FFF2-40B4-BE49-F238E27FC236}">
                  <a16:creationId xmlns:a16="http://schemas.microsoft.com/office/drawing/2014/main" id="{053CB2EE-98DC-CBF1-F19B-B5D4A192F053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278991-D919-F6CA-850E-769A750C3965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232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국기, 상징, 일렉트릭 블루, 블루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28888AF-D0AE-BC48-83F8-A3DE38B6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952181">
            <a:off x="8819432" y="3923302"/>
            <a:ext cx="4274213" cy="4727450"/>
          </a:xfrm>
          <a:custGeom>
            <a:avLst/>
            <a:gdLst>
              <a:gd name="connsiteX0" fmla="*/ 0 w 6200500"/>
              <a:gd name="connsiteY0" fmla="*/ 0 h 6858000"/>
              <a:gd name="connsiteX1" fmla="*/ 6200500 w 6200500"/>
              <a:gd name="connsiteY1" fmla="*/ 0 h 6858000"/>
              <a:gd name="connsiteX2" fmla="*/ 6200500 w 6200500"/>
              <a:gd name="connsiteY2" fmla="*/ 2989943 h 6858000"/>
              <a:gd name="connsiteX3" fmla="*/ 2235605 w 6200500"/>
              <a:gd name="connsiteY3" fmla="*/ 2989943 h 6858000"/>
              <a:gd name="connsiteX4" fmla="*/ 2235605 w 6200500"/>
              <a:gd name="connsiteY4" fmla="*/ 6858000 h 6858000"/>
              <a:gd name="connsiteX5" fmla="*/ 0 w 62005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500" h="6858000">
                <a:moveTo>
                  <a:pt x="0" y="0"/>
                </a:moveTo>
                <a:lnTo>
                  <a:pt x="6200500" y="0"/>
                </a:lnTo>
                <a:lnTo>
                  <a:pt x="6200500" y="2989943"/>
                </a:lnTo>
                <a:lnTo>
                  <a:pt x="2235605" y="2989943"/>
                </a:lnTo>
                <a:lnTo>
                  <a:pt x="223560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6DA64F8C-99F3-BD7C-3108-310E3964C313}"/>
              </a:ext>
            </a:extLst>
          </p:cNvPr>
          <p:cNvGrpSpPr/>
          <p:nvPr/>
        </p:nvGrpSpPr>
        <p:grpSpPr>
          <a:xfrm>
            <a:off x="3606536" y="1999463"/>
            <a:ext cx="4978928" cy="2376475"/>
            <a:chOff x="3847836" y="2246217"/>
            <a:chExt cx="4978928" cy="2376475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93DB6E73-5C7F-4A42-6C5A-7343B1368629}"/>
                </a:ext>
              </a:extLst>
            </p:cNvPr>
            <p:cNvGrpSpPr/>
            <p:nvPr/>
          </p:nvGrpSpPr>
          <p:grpSpPr>
            <a:xfrm>
              <a:off x="4886356" y="2246217"/>
              <a:ext cx="2901889" cy="1760547"/>
              <a:chOff x="4886355" y="2246217"/>
              <a:chExt cx="2901889" cy="1760547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E7F0BCD4-A6E0-CC54-29D5-DAAE703C5F30}"/>
                  </a:ext>
                </a:extLst>
              </p:cNvPr>
              <p:cNvSpPr/>
              <p:nvPr/>
            </p:nvSpPr>
            <p:spPr>
              <a:xfrm>
                <a:off x="4886355" y="2385917"/>
                <a:ext cx="2901889" cy="1469698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F8F7268-A90A-EFE5-A2C0-EC0BE9EDB46B}"/>
                  </a:ext>
                </a:extLst>
              </p:cNvPr>
              <p:cNvSpPr txBox="1"/>
              <p:nvPr/>
            </p:nvSpPr>
            <p:spPr>
              <a:xfrm>
                <a:off x="5039239" y="2246217"/>
                <a:ext cx="2519921" cy="17605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1500" spc="-30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" panose="02000503000000020004" pitchFamily="50" charset="-127"/>
                  </a:rPr>
                  <a:t>북한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F3AD7B-3886-369E-F5FD-25E3FEAA53B0}"/>
                </a:ext>
              </a:extLst>
            </p:cNvPr>
            <p:cNvSpPr txBox="1"/>
            <p:nvPr/>
          </p:nvSpPr>
          <p:spPr>
            <a:xfrm>
              <a:off x="3847836" y="4040930"/>
              <a:ext cx="4978928" cy="5817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8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어떤 </a:t>
              </a:r>
              <a:r>
                <a:rPr lang="ko-KR" altLang="en-US" sz="3800" spc="-150" dirty="0">
                  <a:latin typeface="페이퍼로지 6 SemiBold" pitchFamily="2" charset="-127"/>
                  <a:ea typeface="페이퍼로지 6 SemiBold" pitchFamily="2" charset="-127"/>
                  <a:cs typeface="Pretendard" panose="02000503000000020004" pitchFamily="50" charset="-127"/>
                </a:rPr>
                <a:t>이미지</a:t>
              </a:r>
              <a:r>
                <a:rPr lang="ko-KR" altLang="en-US" sz="38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가 떠오르나요</a:t>
              </a:r>
              <a:r>
                <a:rPr lang="en-US" altLang="ko-KR" sz="38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?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4F6D8993-C574-5171-74AB-119D350B4F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69DDC-73E6-7265-43FC-442BD7B23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E17E477-BE1E-EDE0-D59F-A35F3B3A16E6}"/>
              </a:ext>
            </a:extLst>
          </p:cNvPr>
          <p:cNvSpPr/>
          <p:nvPr/>
        </p:nvSpPr>
        <p:spPr>
          <a:xfrm>
            <a:off x="7115174" y="5654994"/>
            <a:ext cx="736601" cy="246927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id="{36176ADB-0E06-E5A0-BF7A-A74192851CFF}"/>
              </a:ext>
            </a:extLst>
          </p:cNvPr>
          <p:cNvSpPr/>
          <p:nvPr/>
        </p:nvSpPr>
        <p:spPr>
          <a:xfrm>
            <a:off x="784383" y="1781204"/>
            <a:ext cx="3484173" cy="3295591"/>
          </a:xfrm>
          <a:prstGeom prst="roundRect">
            <a:avLst>
              <a:gd name="adj" fmla="val 495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5" name="자유형: 도형 184">
            <a:extLst>
              <a:ext uri="{FF2B5EF4-FFF2-40B4-BE49-F238E27FC236}">
                <a16:creationId xmlns:a16="http://schemas.microsoft.com/office/drawing/2014/main" id="{4D6990B9-04F4-A1A3-F755-DDA45C8A5E55}"/>
              </a:ext>
            </a:extLst>
          </p:cNvPr>
          <p:cNvSpPr/>
          <p:nvPr/>
        </p:nvSpPr>
        <p:spPr>
          <a:xfrm>
            <a:off x="948944" y="3180494"/>
            <a:ext cx="3164399" cy="1586341"/>
          </a:xfrm>
          <a:custGeom>
            <a:avLst/>
            <a:gdLst>
              <a:gd name="connsiteX0" fmla="*/ 1904148 w 3164399"/>
              <a:gd name="connsiteY0" fmla="*/ 0 h 1586341"/>
              <a:gd name="connsiteX1" fmla="*/ 2222161 w 3164399"/>
              <a:gd name="connsiteY1" fmla="*/ 1201558 h 1586341"/>
              <a:gd name="connsiteX2" fmla="*/ 2537129 w 3164399"/>
              <a:gd name="connsiteY2" fmla="*/ 1294631 h 1586341"/>
              <a:gd name="connsiteX3" fmla="*/ 2852097 w 3164399"/>
              <a:gd name="connsiteY3" fmla="*/ 570645 h 1586341"/>
              <a:gd name="connsiteX4" fmla="*/ 3164399 w 3164399"/>
              <a:gd name="connsiteY4" fmla="*/ 1367106 h 1586341"/>
              <a:gd name="connsiteX5" fmla="*/ 3164399 w 3164399"/>
              <a:gd name="connsiteY5" fmla="*/ 1586341 h 1586341"/>
              <a:gd name="connsiteX6" fmla="*/ 0 w 3164399"/>
              <a:gd name="connsiteY6" fmla="*/ 1586341 h 1586341"/>
              <a:gd name="connsiteX7" fmla="*/ 0 w 3164399"/>
              <a:gd name="connsiteY7" fmla="*/ 723478 h 1586341"/>
              <a:gd name="connsiteX8" fmla="*/ 331846 w 3164399"/>
              <a:gd name="connsiteY8" fmla="*/ 506053 h 1586341"/>
              <a:gd name="connsiteX9" fmla="*/ 646941 w 3164399"/>
              <a:gd name="connsiteY9" fmla="*/ 428492 h 1586341"/>
              <a:gd name="connsiteX10" fmla="*/ 953534 w 3164399"/>
              <a:gd name="connsiteY10" fmla="*/ 456338 h 1586341"/>
              <a:gd name="connsiteX11" fmla="*/ 1274211 w 3164399"/>
              <a:gd name="connsiteY11" fmla="*/ 468798 h 1586341"/>
              <a:gd name="connsiteX12" fmla="*/ 1594890 w 3164399"/>
              <a:gd name="connsiteY12" fmla="*/ 810321 h 158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64399" h="1586341">
                <a:moveTo>
                  <a:pt x="1904148" y="0"/>
                </a:moveTo>
                <a:lnTo>
                  <a:pt x="2222161" y="1201558"/>
                </a:lnTo>
                <a:lnTo>
                  <a:pt x="2537129" y="1294631"/>
                </a:lnTo>
                <a:lnTo>
                  <a:pt x="2852097" y="570645"/>
                </a:lnTo>
                <a:lnTo>
                  <a:pt x="3164399" y="1367106"/>
                </a:lnTo>
                <a:lnTo>
                  <a:pt x="3164399" y="1586341"/>
                </a:lnTo>
                <a:lnTo>
                  <a:pt x="0" y="1586341"/>
                </a:lnTo>
                <a:lnTo>
                  <a:pt x="0" y="723478"/>
                </a:lnTo>
                <a:lnTo>
                  <a:pt x="331846" y="506053"/>
                </a:lnTo>
                <a:lnTo>
                  <a:pt x="646941" y="428492"/>
                </a:lnTo>
                <a:lnTo>
                  <a:pt x="953534" y="456338"/>
                </a:lnTo>
                <a:lnTo>
                  <a:pt x="1274211" y="468798"/>
                </a:lnTo>
                <a:lnTo>
                  <a:pt x="1594890" y="810321"/>
                </a:lnTo>
                <a:close/>
              </a:path>
            </a:pathLst>
          </a:custGeom>
          <a:gradFill flip="none" rotWithShape="1">
            <a:gsLst>
              <a:gs pos="0">
                <a:srgbClr val="494D94">
                  <a:alpha val="0"/>
                </a:srgbClr>
              </a:gs>
              <a:gs pos="66000">
                <a:srgbClr val="282154">
                  <a:alpha val="29000"/>
                </a:srgbClr>
              </a:gs>
            </a:gsLst>
            <a:lin ang="162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7886FE5-10DE-F454-BF72-A3246E30DA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AC96FA61-DE71-AED0-9DC2-1B52696AAFF9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72092C86-B90B-0A2D-4AED-BA214898B7E9}"/>
              </a:ext>
            </a:extLst>
          </p:cNvPr>
          <p:cNvGrpSpPr/>
          <p:nvPr/>
        </p:nvGrpSpPr>
        <p:grpSpPr>
          <a:xfrm>
            <a:off x="843374" y="1838065"/>
            <a:ext cx="3378571" cy="483758"/>
            <a:chOff x="4617851" y="1943428"/>
            <a:chExt cx="3538724" cy="483758"/>
          </a:xfrm>
          <a:solidFill>
            <a:srgbClr val="282154"/>
          </a:solidFill>
        </p:grpSpPr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4E0D5002-EAE6-CFB7-9B67-F0498F799F3D}"/>
                </a:ext>
              </a:extLst>
            </p:cNvPr>
            <p:cNvSpPr/>
            <p:nvPr/>
          </p:nvSpPr>
          <p:spPr>
            <a:xfrm>
              <a:off x="4617851" y="1943428"/>
              <a:ext cx="3538724" cy="483758"/>
            </a:xfrm>
            <a:prstGeom prst="roundRect">
              <a:avLst>
                <a:gd name="adj" fmla="val 229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46BB001-4631-0898-F3A6-48C458AF274E}"/>
                </a:ext>
              </a:extLst>
            </p:cNvPr>
            <p:cNvSpPr txBox="1"/>
            <p:nvPr/>
          </p:nvSpPr>
          <p:spPr>
            <a:xfrm>
              <a:off x="5448815" y="1985252"/>
              <a:ext cx="1876796" cy="40011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마이너스 성장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09A2B74-BE75-DC8C-31DF-7766CD1E56EE}"/>
              </a:ext>
            </a:extLst>
          </p:cNvPr>
          <p:cNvSpPr txBox="1"/>
          <p:nvPr/>
        </p:nvSpPr>
        <p:spPr>
          <a:xfrm>
            <a:off x="790573" y="5247027"/>
            <a:ext cx="2044791" cy="24692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01600" indent="-101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경제성장률 </a:t>
            </a:r>
            <a:r>
              <a:rPr lang="en-US" altLang="ko-KR" sz="1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z="15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평균 </a:t>
            </a:r>
            <a:r>
              <a:rPr lang="en-US" altLang="ko-KR" sz="15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-0.2%</a:t>
            </a:r>
            <a:endParaRPr lang="ko-KR" altLang="en-US" sz="1500" spc="-3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E118003-0581-F730-556F-AD3883FD1CBF}"/>
              </a:ext>
            </a:extLst>
          </p:cNvPr>
          <p:cNvSpPr txBox="1"/>
          <p:nvPr/>
        </p:nvSpPr>
        <p:spPr>
          <a:xfrm>
            <a:off x="790573" y="5646933"/>
            <a:ext cx="2962029" cy="24692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01600" indent="-101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1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인당 국민총소득 </a:t>
            </a:r>
            <a:r>
              <a:rPr lang="en-US" altLang="ko-KR" sz="1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z="15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남한의 </a:t>
            </a:r>
            <a:r>
              <a:rPr lang="en-US" altLang="ko-KR" sz="15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1/30 </a:t>
            </a:r>
            <a:r>
              <a:rPr lang="ko-KR" altLang="en-US" sz="15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수준</a:t>
            </a:r>
          </a:p>
        </p:txBody>
      </p: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37DE2BE1-1B8E-E2E5-746C-545C707902AE}"/>
              </a:ext>
            </a:extLst>
          </p:cNvPr>
          <p:cNvCxnSpPr>
            <a:cxnSpLocks/>
          </p:cNvCxnSpPr>
          <p:nvPr/>
        </p:nvCxnSpPr>
        <p:spPr>
          <a:xfrm>
            <a:off x="790573" y="5570444"/>
            <a:ext cx="346519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163E99A3-3272-C578-9711-32CBBF4B5E18}"/>
              </a:ext>
            </a:extLst>
          </p:cNvPr>
          <p:cNvGrpSpPr/>
          <p:nvPr/>
        </p:nvGrpSpPr>
        <p:grpSpPr>
          <a:xfrm>
            <a:off x="4545585" y="5247027"/>
            <a:ext cx="3465197" cy="646833"/>
            <a:chOff x="4545585" y="5352390"/>
            <a:chExt cx="3465197" cy="64683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12CF529-9BF2-5E16-13E3-9CA1B8A3D9C2}"/>
                </a:ext>
              </a:extLst>
            </p:cNvPr>
            <p:cNvSpPr txBox="1"/>
            <p:nvPr/>
          </p:nvSpPr>
          <p:spPr>
            <a:xfrm>
              <a:off x="4598386" y="5352390"/>
              <a:ext cx="3097323" cy="2469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01600" indent="-101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 식량 생산량</a:t>
              </a:r>
              <a:r>
                <a:rPr lang="en-US" altLang="ko-KR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(2023</a:t>
              </a:r>
              <a:r>
                <a:rPr lang="ko-KR" altLang="en-US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</a:t>
              </a:r>
              <a:r>
                <a:rPr lang="en-US" altLang="ko-KR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)</a:t>
              </a:r>
              <a:r>
                <a:rPr lang="en-US" altLang="ko-KR" sz="15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= </a:t>
              </a:r>
              <a:r>
                <a:rPr lang="ko-KR" altLang="en-US" sz="15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약 </a:t>
              </a:r>
              <a:r>
                <a:rPr lang="en-US" altLang="ko-KR" sz="15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489</a:t>
              </a:r>
              <a:r>
                <a:rPr lang="ko-KR" altLang="en-US" sz="15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만 톤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B1F33BC-4FA2-B1EB-6AF5-24101322B2E3}"/>
                </a:ext>
              </a:extLst>
            </p:cNvPr>
            <p:cNvSpPr txBox="1"/>
            <p:nvPr/>
          </p:nvSpPr>
          <p:spPr>
            <a:xfrm>
              <a:off x="4598386" y="5752296"/>
              <a:ext cx="3259547" cy="2469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01600" indent="-101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필요량</a:t>
              </a:r>
              <a:r>
                <a:rPr lang="en-US" altLang="ko-KR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(2003</a:t>
              </a:r>
              <a:r>
                <a:rPr lang="ko-KR" altLang="en-US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</a:t>
              </a:r>
              <a:r>
                <a:rPr lang="en-US" altLang="ko-KR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)</a:t>
              </a:r>
              <a:r>
                <a:rPr lang="en-US" altLang="ko-KR" sz="15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= </a:t>
              </a:r>
              <a:r>
                <a:rPr lang="ko-KR" altLang="en-US" sz="15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약 </a:t>
              </a:r>
              <a:r>
                <a:rPr lang="en-US" altLang="ko-KR" sz="15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595</a:t>
              </a:r>
              <a:r>
                <a:rPr lang="ko-KR" altLang="en-US" sz="15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만 톤 → </a:t>
              </a:r>
              <a:r>
                <a:rPr lang="ko-KR" altLang="en-US" sz="15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식량 부족</a:t>
              </a:r>
            </a:p>
          </p:txBody>
        </p: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82D9779A-8101-BC52-D9F5-8D608E238349}"/>
                </a:ext>
              </a:extLst>
            </p:cNvPr>
            <p:cNvCxnSpPr>
              <a:cxnSpLocks/>
            </p:cNvCxnSpPr>
            <p:nvPr/>
          </p:nvCxnSpPr>
          <p:spPr>
            <a:xfrm>
              <a:off x="4545585" y="5675806"/>
              <a:ext cx="3465197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79B26721-6482-1A5B-5493-A2FDDE3F7A7A}"/>
              </a:ext>
            </a:extLst>
          </p:cNvPr>
          <p:cNvSpPr/>
          <p:nvPr/>
        </p:nvSpPr>
        <p:spPr>
          <a:xfrm>
            <a:off x="8890000" y="1781204"/>
            <a:ext cx="2540637" cy="3295591"/>
          </a:xfrm>
          <a:prstGeom prst="roundRect">
            <a:avLst>
              <a:gd name="adj" fmla="val 1141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사각형: 둥근 모서리 85">
            <a:extLst>
              <a:ext uri="{FF2B5EF4-FFF2-40B4-BE49-F238E27FC236}">
                <a16:creationId xmlns:a16="http://schemas.microsoft.com/office/drawing/2014/main" id="{5BA27BE9-7293-4C93-21C0-2025510DF8D4}"/>
              </a:ext>
            </a:extLst>
          </p:cNvPr>
          <p:cNvSpPr/>
          <p:nvPr/>
        </p:nvSpPr>
        <p:spPr>
          <a:xfrm>
            <a:off x="8925221" y="1818687"/>
            <a:ext cx="2470194" cy="3220624"/>
          </a:xfrm>
          <a:prstGeom prst="roundRect">
            <a:avLst>
              <a:gd name="adj" fmla="val 1011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3413CF0C-3F37-611A-C67E-3DEDD9EE9A0B}"/>
              </a:ext>
            </a:extLst>
          </p:cNvPr>
          <p:cNvGrpSpPr/>
          <p:nvPr/>
        </p:nvGrpSpPr>
        <p:grpSpPr>
          <a:xfrm>
            <a:off x="874565" y="4821374"/>
            <a:ext cx="3316189" cy="123111"/>
            <a:chOff x="855515" y="4672198"/>
            <a:chExt cx="3316189" cy="123111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B505CA9-2EF9-4C1E-7A25-D97449B05F0B}"/>
                </a:ext>
              </a:extLst>
            </p:cNvPr>
            <p:cNvSpPr txBox="1"/>
            <p:nvPr/>
          </p:nvSpPr>
          <p:spPr>
            <a:xfrm>
              <a:off x="855515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‘10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BD8C02C-234A-720D-FB23-193385F29CF7}"/>
                </a:ext>
              </a:extLst>
            </p:cNvPr>
            <p:cNvSpPr txBox="1"/>
            <p:nvPr/>
          </p:nvSpPr>
          <p:spPr>
            <a:xfrm>
              <a:off x="1172258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‘11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D1A1714-6BFE-C0D1-6AAF-5B3715D2B2C4}"/>
                </a:ext>
              </a:extLst>
            </p:cNvPr>
            <p:cNvSpPr txBox="1"/>
            <p:nvPr/>
          </p:nvSpPr>
          <p:spPr>
            <a:xfrm>
              <a:off x="1489001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‘12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771A8D3-6FBC-205A-0E67-85988EE28A77}"/>
                </a:ext>
              </a:extLst>
            </p:cNvPr>
            <p:cNvSpPr txBox="1"/>
            <p:nvPr/>
          </p:nvSpPr>
          <p:spPr>
            <a:xfrm>
              <a:off x="1805744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‘13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C537FE7-E8A7-6469-C2C4-5606D2E5959A}"/>
                </a:ext>
              </a:extLst>
            </p:cNvPr>
            <p:cNvSpPr txBox="1"/>
            <p:nvPr/>
          </p:nvSpPr>
          <p:spPr>
            <a:xfrm>
              <a:off x="2122487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‘14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1403B06-1BC7-3234-82FA-C80E3B3E5B52}"/>
                </a:ext>
              </a:extLst>
            </p:cNvPr>
            <p:cNvSpPr txBox="1"/>
            <p:nvPr/>
          </p:nvSpPr>
          <p:spPr>
            <a:xfrm>
              <a:off x="2439230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‘15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91CDF42-8D7A-EFD8-1999-8B214F6524AA}"/>
                </a:ext>
              </a:extLst>
            </p:cNvPr>
            <p:cNvSpPr txBox="1"/>
            <p:nvPr/>
          </p:nvSpPr>
          <p:spPr>
            <a:xfrm>
              <a:off x="2755973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‘16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7C3A9EE-425B-C9C8-6AE6-D9D92EEB7F87}"/>
                </a:ext>
              </a:extLst>
            </p:cNvPr>
            <p:cNvSpPr txBox="1"/>
            <p:nvPr/>
          </p:nvSpPr>
          <p:spPr>
            <a:xfrm>
              <a:off x="3072716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‘17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DA5B97FC-70AC-CEFB-05FA-7425E00D7907}"/>
                </a:ext>
              </a:extLst>
            </p:cNvPr>
            <p:cNvSpPr txBox="1"/>
            <p:nvPr/>
          </p:nvSpPr>
          <p:spPr>
            <a:xfrm>
              <a:off x="3389459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‘18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7DB9655-7C02-9442-F77E-21082583B3DC}"/>
                </a:ext>
              </a:extLst>
            </p:cNvPr>
            <p:cNvSpPr txBox="1"/>
            <p:nvPr/>
          </p:nvSpPr>
          <p:spPr>
            <a:xfrm>
              <a:off x="3706202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‘19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39B894A0-C435-692D-744E-E316EB0770B5}"/>
                </a:ext>
              </a:extLst>
            </p:cNvPr>
            <p:cNvSpPr txBox="1"/>
            <p:nvPr/>
          </p:nvSpPr>
          <p:spPr>
            <a:xfrm>
              <a:off x="4022945" y="4672198"/>
              <a:ext cx="148759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solidFill>
                    <a:srgbClr val="282154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‘20</a:t>
              </a:r>
              <a:endParaRPr lang="ko-KR" altLang="en-US" sz="800" spc="-30" dirty="0">
                <a:solidFill>
                  <a:srgbClr val="282154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67" name="그룹 166">
            <a:extLst>
              <a:ext uri="{FF2B5EF4-FFF2-40B4-BE49-F238E27FC236}">
                <a16:creationId xmlns:a16="http://schemas.microsoft.com/office/drawing/2014/main" id="{3EECCA15-1084-D239-F0C5-3E615EA88C96}"/>
              </a:ext>
            </a:extLst>
          </p:cNvPr>
          <p:cNvGrpSpPr/>
          <p:nvPr/>
        </p:nvGrpSpPr>
        <p:grpSpPr>
          <a:xfrm>
            <a:off x="790573" y="2968620"/>
            <a:ext cx="3484173" cy="1798215"/>
            <a:chOff x="771523" y="2714342"/>
            <a:chExt cx="3484173" cy="1865207"/>
          </a:xfrm>
        </p:grpSpPr>
        <p:cxnSp>
          <p:nvCxnSpPr>
            <p:cNvPr id="96" name="직선 연결선 95">
              <a:extLst>
                <a:ext uri="{FF2B5EF4-FFF2-40B4-BE49-F238E27FC236}">
                  <a16:creationId xmlns:a16="http://schemas.microsoft.com/office/drawing/2014/main" id="{D0BA370B-7D7B-C329-F61C-9FB7174447AB}"/>
                </a:ext>
              </a:extLst>
            </p:cNvPr>
            <p:cNvCxnSpPr>
              <a:cxnSpLocks/>
            </p:cNvCxnSpPr>
            <p:nvPr/>
          </p:nvCxnSpPr>
          <p:spPr>
            <a:xfrm>
              <a:off x="771523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5B6BA1BB-ADF4-CA22-A975-0703692C8CFF}"/>
                </a:ext>
              </a:extLst>
            </p:cNvPr>
            <p:cNvCxnSpPr>
              <a:cxnSpLocks/>
            </p:cNvCxnSpPr>
            <p:nvPr/>
          </p:nvCxnSpPr>
          <p:spPr>
            <a:xfrm>
              <a:off x="1088267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538CA7C9-8DEB-2897-C45F-574C655A9023}"/>
                </a:ext>
              </a:extLst>
            </p:cNvPr>
            <p:cNvCxnSpPr>
              <a:cxnSpLocks/>
            </p:cNvCxnSpPr>
            <p:nvPr/>
          </p:nvCxnSpPr>
          <p:spPr>
            <a:xfrm>
              <a:off x="1405011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직선 연결선 117">
              <a:extLst>
                <a:ext uri="{FF2B5EF4-FFF2-40B4-BE49-F238E27FC236}">
                  <a16:creationId xmlns:a16="http://schemas.microsoft.com/office/drawing/2014/main" id="{615D7B99-B63A-823B-2B1D-9F1D6461FB89}"/>
                </a:ext>
              </a:extLst>
            </p:cNvPr>
            <p:cNvCxnSpPr>
              <a:cxnSpLocks/>
            </p:cNvCxnSpPr>
            <p:nvPr/>
          </p:nvCxnSpPr>
          <p:spPr>
            <a:xfrm>
              <a:off x="1721755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직선 연결선 118">
              <a:extLst>
                <a:ext uri="{FF2B5EF4-FFF2-40B4-BE49-F238E27FC236}">
                  <a16:creationId xmlns:a16="http://schemas.microsoft.com/office/drawing/2014/main" id="{65CA17C0-028E-3265-843E-7020BFBAABFC}"/>
                </a:ext>
              </a:extLst>
            </p:cNvPr>
            <p:cNvCxnSpPr>
              <a:cxnSpLocks/>
            </p:cNvCxnSpPr>
            <p:nvPr/>
          </p:nvCxnSpPr>
          <p:spPr>
            <a:xfrm>
              <a:off x="2038499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직선 연결선 119">
              <a:extLst>
                <a:ext uri="{FF2B5EF4-FFF2-40B4-BE49-F238E27FC236}">
                  <a16:creationId xmlns:a16="http://schemas.microsoft.com/office/drawing/2014/main" id="{FD473EF7-5DE2-2B8F-AB60-0522781A88F6}"/>
                </a:ext>
              </a:extLst>
            </p:cNvPr>
            <p:cNvCxnSpPr>
              <a:cxnSpLocks/>
            </p:cNvCxnSpPr>
            <p:nvPr/>
          </p:nvCxnSpPr>
          <p:spPr>
            <a:xfrm>
              <a:off x="2355243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직선 연결선 120">
              <a:extLst>
                <a:ext uri="{FF2B5EF4-FFF2-40B4-BE49-F238E27FC236}">
                  <a16:creationId xmlns:a16="http://schemas.microsoft.com/office/drawing/2014/main" id="{50353983-C5BD-9803-606C-E29D853CD6EE}"/>
                </a:ext>
              </a:extLst>
            </p:cNvPr>
            <p:cNvCxnSpPr>
              <a:cxnSpLocks/>
            </p:cNvCxnSpPr>
            <p:nvPr/>
          </p:nvCxnSpPr>
          <p:spPr>
            <a:xfrm>
              <a:off x="2671987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직선 연결선 121">
              <a:extLst>
                <a:ext uri="{FF2B5EF4-FFF2-40B4-BE49-F238E27FC236}">
                  <a16:creationId xmlns:a16="http://schemas.microsoft.com/office/drawing/2014/main" id="{74AF017D-90D9-BF4B-E7D3-6D1497602FBA}"/>
                </a:ext>
              </a:extLst>
            </p:cNvPr>
            <p:cNvCxnSpPr>
              <a:cxnSpLocks/>
            </p:cNvCxnSpPr>
            <p:nvPr/>
          </p:nvCxnSpPr>
          <p:spPr>
            <a:xfrm>
              <a:off x="2988731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직선 연결선 122">
              <a:extLst>
                <a:ext uri="{FF2B5EF4-FFF2-40B4-BE49-F238E27FC236}">
                  <a16:creationId xmlns:a16="http://schemas.microsoft.com/office/drawing/2014/main" id="{7F83911D-CE7A-63AE-70E6-43D3937F1ADD}"/>
                </a:ext>
              </a:extLst>
            </p:cNvPr>
            <p:cNvCxnSpPr>
              <a:cxnSpLocks/>
            </p:cNvCxnSpPr>
            <p:nvPr/>
          </p:nvCxnSpPr>
          <p:spPr>
            <a:xfrm>
              <a:off x="3305475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연결선 123">
              <a:extLst>
                <a:ext uri="{FF2B5EF4-FFF2-40B4-BE49-F238E27FC236}">
                  <a16:creationId xmlns:a16="http://schemas.microsoft.com/office/drawing/2014/main" id="{E82C9167-CADE-D9A4-E009-0A3754513B9E}"/>
                </a:ext>
              </a:extLst>
            </p:cNvPr>
            <p:cNvCxnSpPr>
              <a:cxnSpLocks/>
            </p:cNvCxnSpPr>
            <p:nvPr/>
          </p:nvCxnSpPr>
          <p:spPr>
            <a:xfrm>
              <a:off x="3622219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직선 연결선 124">
              <a:extLst>
                <a:ext uri="{FF2B5EF4-FFF2-40B4-BE49-F238E27FC236}">
                  <a16:creationId xmlns:a16="http://schemas.microsoft.com/office/drawing/2014/main" id="{393FBF21-6330-0A0F-83DF-98BC90F45944}"/>
                </a:ext>
              </a:extLst>
            </p:cNvPr>
            <p:cNvCxnSpPr>
              <a:cxnSpLocks/>
            </p:cNvCxnSpPr>
            <p:nvPr/>
          </p:nvCxnSpPr>
          <p:spPr>
            <a:xfrm>
              <a:off x="4255696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연결선 125">
              <a:extLst>
                <a:ext uri="{FF2B5EF4-FFF2-40B4-BE49-F238E27FC236}">
                  <a16:creationId xmlns:a16="http://schemas.microsoft.com/office/drawing/2014/main" id="{4DEE616B-DD23-D134-352A-30D11167D081}"/>
                </a:ext>
              </a:extLst>
            </p:cNvPr>
            <p:cNvCxnSpPr>
              <a:cxnSpLocks/>
            </p:cNvCxnSpPr>
            <p:nvPr/>
          </p:nvCxnSpPr>
          <p:spPr>
            <a:xfrm>
              <a:off x="3938963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연결선 127">
              <a:extLst>
                <a:ext uri="{FF2B5EF4-FFF2-40B4-BE49-F238E27FC236}">
                  <a16:creationId xmlns:a16="http://schemas.microsoft.com/office/drawing/2014/main" id="{A5834490-8FF6-314F-E2EA-D2764A6EBB6C}"/>
                </a:ext>
              </a:extLst>
            </p:cNvPr>
            <p:cNvCxnSpPr>
              <a:cxnSpLocks/>
            </p:cNvCxnSpPr>
            <p:nvPr/>
          </p:nvCxnSpPr>
          <p:spPr>
            <a:xfrm>
              <a:off x="929895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직선 연결선 128">
              <a:extLst>
                <a:ext uri="{FF2B5EF4-FFF2-40B4-BE49-F238E27FC236}">
                  <a16:creationId xmlns:a16="http://schemas.microsoft.com/office/drawing/2014/main" id="{210656FC-4134-1DFA-4874-A4CC762524C0}"/>
                </a:ext>
              </a:extLst>
            </p:cNvPr>
            <p:cNvCxnSpPr>
              <a:cxnSpLocks/>
            </p:cNvCxnSpPr>
            <p:nvPr/>
          </p:nvCxnSpPr>
          <p:spPr>
            <a:xfrm>
              <a:off x="1246639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연결선 129">
              <a:extLst>
                <a:ext uri="{FF2B5EF4-FFF2-40B4-BE49-F238E27FC236}">
                  <a16:creationId xmlns:a16="http://schemas.microsoft.com/office/drawing/2014/main" id="{79B90384-E357-F18C-BED0-6DFB0D102E64}"/>
                </a:ext>
              </a:extLst>
            </p:cNvPr>
            <p:cNvCxnSpPr>
              <a:cxnSpLocks/>
            </p:cNvCxnSpPr>
            <p:nvPr/>
          </p:nvCxnSpPr>
          <p:spPr>
            <a:xfrm>
              <a:off x="1563383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연결선 130">
              <a:extLst>
                <a:ext uri="{FF2B5EF4-FFF2-40B4-BE49-F238E27FC236}">
                  <a16:creationId xmlns:a16="http://schemas.microsoft.com/office/drawing/2014/main" id="{06E045A3-9D3E-25F4-D99E-CAC5069AD73E}"/>
                </a:ext>
              </a:extLst>
            </p:cNvPr>
            <p:cNvCxnSpPr>
              <a:cxnSpLocks/>
            </p:cNvCxnSpPr>
            <p:nvPr/>
          </p:nvCxnSpPr>
          <p:spPr>
            <a:xfrm>
              <a:off x="1880127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FD3E0862-A37E-8FD6-8394-816FAA40EFE3}"/>
                </a:ext>
              </a:extLst>
            </p:cNvPr>
            <p:cNvCxnSpPr>
              <a:cxnSpLocks/>
            </p:cNvCxnSpPr>
            <p:nvPr/>
          </p:nvCxnSpPr>
          <p:spPr>
            <a:xfrm>
              <a:off x="2196871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>
              <a:extLst>
                <a:ext uri="{FF2B5EF4-FFF2-40B4-BE49-F238E27FC236}">
                  <a16:creationId xmlns:a16="http://schemas.microsoft.com/office/drawing/2014/main" id="{5E70F95D-6A0A-798A-DB0B-3C318DEE5245}"/>
                </a:ext>
              </a:extLst>
            </p:cNvPr>
            <p:cNvCxnSpPr>
              <a:cxnSpLocks/>
            </p:cNvCxnSpPr>
            <p:nvPr/>
          </p:nvCxnSpPr>
          <p:spPr>
            <a:xfrm>
              <a:off x="2513615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>
              <a:extLst>
                <a:ext uri="{FF2B5EF4-FFF2-40B4-BE49-F238E27FC236}">
                  <a16:creationId xmlns:a16="http://schemas.microsoft.com/office/drawing/2014/main" id="{FFE5739E-51F9-0578-79DB-19C0BF783DAF}"/>
                </a:ext>
              </a:extLst>
            </p:cNvPr>
            <p:cNvCxnSpPr>
              <a:cxnSpLocks/>
            </p:cNvCxnSpPr>
            <p:nvPr/>
          </p:nvCxnSpPr>
          <p:spPr>
            <a:xfrm>
              <a:off x="2830359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3B84741F-BCE3-4AE0-E963-D23FFCC3D5AF}"/>
                </a:ext>
              </a:extLst>
            </p:cNvPr>
            <p:cNvCxnSpPr>
              <a:cxnSpLocks/>
            </p:cNvCxnSpPr>
            <p:nvPr/>
          </p:nvCxnSpPr>
          <p:spPr>
            <a:xfrm>
              <a:off x="3147103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>
              <a:extLst>
                <a:ext uri="{FF2B5EF4-FFF2-40B4-BE49-F238E27FC236}">
                  <a16:creationId xmlns:a16="http://schemas.microsoft.com/office/drawing/2014/main" id="{A0B0BCDD-5694-8C68-6323-3DF28057910F}"/>
                </a:ext>
              </a:extLst>
            </p:cNvPr>
            <p:cNvCxnSpPr>
              <a:cxnSpLocks/>
            </p:cNvCxnSpPr>
            <p:nvPr/>
          </p:nvCxnSpPr>
          <p:spPr>
            <a:xfrm>
              <a:off x="3463847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89B8DC3C-96BD-7C9E-9DA4-F37B704A2C1E}"/>
                </a:ext>
              </a:extLst>
            </p:cNvPr>
            <p:cNvCxnSpPr>
              <a:cxnSpLocks/>
            </p:cNvCxnSpPr>
            <p:nvPr/>
          </p:nvCxnSpPr>
          <p:spPr>
            <a:xfrm>
              <a:off x="3780591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5DB92390-A99F-7BEC-483D-6E9AEE95D7DE}"/>
                </a:ext>
              </a:extLst>
            </p:cNvPr>
            <p:cNvCxnSpPr>
              <a:cxnSpLocks/>
            </p:cNvCxnSpPr>
            <p:nvPr/>
          </p:nvCxnSpPr>
          <p:spPr>
            <a:xfrm>
              <a:off x="4097335" y="2714342"/>
              <a:ext cx="0" cy="1865207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66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그래픽 141">
            <a:extLst>
              <a:ext uri="{FF2B5EF4-FFF2-40B4-BE49-F238E27FC236}">
                <a16:creationId xmlns:a16="http://schemas.microsoft.com/office/drawing/2014/main" id="{3742F693-A1FE-AFE7-7A72-F2CBCE321042}"/>
              </a:ext>
            </a:extLst>
          </p:cNvPr>
          <p:cNvSpPr/>
          <p:nvPr/>
        </p:nvSpPr>
        <p:spPr>
          <a:xfrm>
            <a:off x="941325" y="3159657"/>
            <a:ext cx="3167440" cy="1364572"/>
          </a:xfrm>
          <a:custGeom>
            <a:avLst/>
            <a:gdLst>
              <a:gd name="connsiteX0" fmla="*/ 0 w 4762500"/>
              <a:gd name="connsiteY0" fmla="*/ 986409 h 1864042"/>
              <a:gd name="connsiteX1" fmla="*/ 499491 w 4762500"/>
              <a:gd name="connsiteY1" fmla="*/ 690086 h 1864042"/>
              <a:gd name="connsiteX2" fmla="*/ 973646 w 4762500"/>
              <a:gd name="connsiteY2" fmla="*/ 584168 h 1864042"/>
              <a:gd name="connsiteX3" fmla="*/ 1435037 w 4762500"/>
              <a:gd name="connsiteY3" fmla="*/ 622268 h 1864042"/>
              <a:gd name="connsiteX4" fmla="*/ 1917668 w 4762500"/>
              <a:gd name="connsiteY4" fmla="*/ 639223 h 1864042"/>
              <a:gd name="connsiteX5" fmla="*/ 2400300 w 4762500"/>
              <a:gd name="connsiteY5" fmla="*/ 1104900 h 1864042"/>
              <a:gd name="connsiteX6" fmla="*/ 2865882 w 4762500"/>
              <a:gd name="connsiteY6" fmla="*/ 0 h 1864042"/>
              <a:gd name="connsiteX7" fmla="*/ 3344323 w 4762500"/>
              <a:gd name="connsiteY7" fmla="*/ 1638300 h 1864042"/>
              <a:gd name="connsiteX8" fmla="*/ 3818382 w 4762500"/>
              <a:gd name="connsiteY8" fmla="*/ 1765268 h 1864042"/>
              <a:gd name="connsiteX9" fmla="*/ 4292537 w 4762500"/>
              <a:gd name="connsiteY9" fmla="*/ 778002 h 1864042"/>
              <a:gd name="connsiteX10" fmla="*/ 4762500 w 4762500"/>
              <a:gd name="connsiteY10" fmla="*/ 1864043 h 186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62500" h="1864042">
                <a:moveTo>
                  <a:pt x="0" y="986409"/>
                </a:moveTo>
                <a:lnTo>
                  <a:pt x="499491" y="690086"/>
                </a:lnTo>
                <a:lnTo>
                  <a:pt x="973646" y="584168"/>
                </a:lnTo>
                <a:lnTo>
                  <a:pt x="1435037" y="622268"/>
                </a:lnTo>
                <a:lnTo>
                  <a:pt x="1917668" y="639223"/>
                </a:lnTo>
                <a:lnTo>
                  <a:pt x="2400300" y="1104900"/>
                </a:lnTo>
                <a:lnTo>
                  <a:pt x="2865882" y="0"/>
                </a:lnTo>
                <a:lnTo>
                  <a:pt x="3344323" y="1638300"/>
                </a:lnTo>
                <a:lnTo>
                  <a:pt x="3818382" y="1765268"/>
                </a:lnTo>
                <a:lnTo>
                  <a:pt x="4292537" y="778002"/>
                </a:lnTo>
                <a:lnTo>
                  <a:pt x="4762500" y="1864043"/>
                </a:lnTo>
              </a:path>
            </a:pathLst>
          </a:custGeom>
          <a:noFill/>
          <a:ln w="34925" cap="flat">
            <a:solidFill>
              <a:srgbClr val="282154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 dirty="0"/>
          </a:p>
        </p:txBody>
      </p:sp>
      <p:cxnSp>
        <p:nvCxnSpPr>
          <p:cNvPr id="146" name="직선 연결선 145">
            <a:extLst>
              <a:ext uri="{FF2B5EF4-FFF2-40B4-BE49-F238E27FC236}">
                <a16:creationId xmlns:a16="http://schemas.microsoft.com/office/drawing/2014/main" id="{E5966458-38A9-8807-2EA1-D17E7295AB7F}"/>
              </a:ext>
            </a:extLst>
          </p:cNvPr>
          <p:cNvCxnSpPr/>
          <p:nvPr/>
        </p:nvCxnSpPr>
        <p:spPr>
          <a:xfrm>
            <a:off x="778193" y="3798529"/>
            <a:ext cx="3477577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타원 151">
            <a:extLst>
              <a:ext uri="{FF2B5EF4-FFF2-40B4-BE49-F238E27FC236}">
                <a16:creationId xmlns:a16="http://schemas.microsoft.com/office/drawing/2014/main" id="{A99FE254-B72B-5239-0655-C5A4CDE27B6F}"/>
              </a:ext>
            </a:extLst>
          </p:cNvPr>
          <p:cNvSpPr/>
          <p:nvPr/>
        </p:nvSpPr>
        <p:spPr>
          <a:xfrm>
            <a:off x="4083177" y="4501593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타원 152">
            <a:extLst>
              <a:ext uri="{FF2B5EF4-FFF2-40B4-BE49-F238E27FC236}">
                <a16:creationId xmlns:a16="http://schemas.microsoft.com/office/drawing/2014/main" id="{C729935E-0E76-3C55-290A-7FD140014185}"/>
              </a:ext>
            </a:extLst>
          </p:cNvPr>
          <p:cNvSpPr/>
          <p:nvPr/>
        </p:nvSpPr>
        <p:spPr>
          <a:xfrm>
            <a:off x="3766499" y="3675500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타원 153">
            <a:extLst>
              <a:ext uri="{FF2B5EF4-FFF2-40B4-BE49-F238E27FC236}">
                <a16:creationId xmlns:a16="http://schemas.microsoft.com/office/drawing/2014/main" id="{BA241080-1936-91BC-E8B2-8AE3B99A93A8}"/>
              </a:ext>
            </a:extLst>
          </p:cNvPr>
          <p:cNvSpPr/>
          <p:nvPr/>
        </p:nvSpPr>
        <p:spPr>
          <a:xfrm>
            <a:off x="3449817" y="4402841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5" name="타원 154">
            <a:extLst>
              <a:ext uri="{FF2B5EF4-FFF2-40B4-BE49-F238E27FC236}">
                <a16:creationId xmlns:a16="http://schemas.microsoft.com/office/drawing/2014/main" id="{59E2D6C5-BCF5-3F64-9B29-09149EADCB19}"/>
              </a:ext>
            </a:extLst>
          </p:cNvPr>
          <p:cNvSpPr/>
          <p:nvPr/>
        </p:nvSpPr>
        <p:spPr>
          <a:xfrm>
            <a:off x="3133135" y="4319466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타원 155">
            <a:extLst>
              <a:ext uri="{FF2B5EF4-FFF2-40B4-BE49-F238E27FC236}">
                <a16:creationId xmlns:a16="http://schemas.microsoft.com/office/drawing/2014/main" id="{F35E9B17-91F4-7C2E-F0A0-DE16B8C240FD}"/>
              </a:ext>
            </a:extLst>
          </p:cNvPr>
          <p:cNvSpPr/>
          <p:nvPr/>
        </p:nvSpPr>
        <p:spPr>
          <a:xfrm>
            <a:off x="2816453" y="3105301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타원 156">
            <a:extLst>
              <a:ext uri="{FF2B5EF4-FFF2-40B4-BE49-F238E27FC236}">
                <a16:creationId xmlns:a16="http://schemas.microsoft.com/office/drawing/2014/main" id="{65C8C7A5-1BFF-9089-B78F-D3AFE53BFA57}"/>
              </a:ext>
            </a:extLst>
          </p:cNvPr>
          <p:cNvSpPr/>
          <p:nvPr/>
        </p:nvSpPr>
        <p:spPr>
          <a:xfrm>
            <a:off x="2499771" y="3933428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타원 157">
            <a:extLst>
              <a:ext uri="{FF2B5EF4-FFF2-40B4-BE49-F238E27FC236}">
                <a16:creationId xmlns:a16="http://schemas.microsoft.com/office/drawing/2014/main" id="{9DF99177-401C-4A72-B531-0FFBDD8CE391}"/>
              </a:ext>
            </a:extLst>
          </p:cNvPr>
          <p:cNvSpPr/>
          <p:nvPr/>
        </p:nvSpPr>
        <p:spPr>
          <a:xfrm>
            <a:off x="2183089" y="3603761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타원 158">
            <a:extLst>
              <a:ext uri="{FF2B5EF4-FFF2-40B4-BE49-F238E27FC236}">
                <a16:creationId xmlns:a16="http://schemas.microsoft.com/office/drawing/2014/main" id="{08D414AD-0294-47FD-054C-EAE370E9B1F5}"/>
              </a:ext>
            </a:extLst>
          </p:cNvPr>
          <p:cNvSpPr/>
          <p:nvPr/>
        </p:nvSpPr>
        <p:spPr>
          <a:xfrm>
            <a:off x="1866407" y="3587854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타원 159">
            <a:extLst>
              <a:ext uri="{FF2B5EF4-FFF2-40B4-BE49-F238E27FC236}">
                <a16:creationId xmlns:a16="http://schemas.microsoft.com/office/drawing/2014/main" id="{C6C3FF30-1C1F-74B5-24F5-C0781188AC23}"/>
              </a:ext>
            </a:extLst>
          </p:cNvPr>
          <p:cNvSpPr/>
          <p:nvPr/>
        </p:nvSpPr>
        <p:spPr>
          <a:xfrm>
            <a:off x="1549725" y="3560835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1" name="타원 160">
            <a:extLst>
              <a:ext uri="{FF2B5EF4-FFF2-40B4-BE49-F238E27FC236}">
                <a16:creationId xmlns:a16="http://schemas.microsoft.com/office/drawing/2014/main" id="{EBCA9119-8401-2880-330C-49CD323D6906}"/>
              </a:ext>
            </a:extLst>
          </p:cNvPr>
          <p:cNvSpPr/>
          <p:nvPr/>
        </p:nvSpPr>
        <p:spPr>
          <a:xfrm>
            <a:off x="1233043" y="3644831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타원 161">
            <a:extLst>
              <a:ext uri="{FF2B5EF4-FFF2-40B4-BE49-F238E27FC236}">
                <a16:creationId xmlns:a16="http://schemas.microsoft.com/office/drawing/2014/main" id="{A55712BE-BA9D-307F-9B95-DF5F64900A8C}"/>
              </a:ext>
            </a:extLst>
          </p:cNvPr>
          <p:cNvSpPr/>
          <p:nvPr/>
        </p:nvSpPr>
        <p:spPr>
          <a:xfrm>
            <a:off x="916361" y="3843461"/>
            <a:ext cx="67056" cy="67056"/>
          </a:xfrm>
          <a:prstGeom prst="ellipse">
            <a:avLst/>
          </a:prstGeom>
          <a:solidFill>
            <a:schemeClr val="bg1"/>
          </a:solidFill>
          <a:ln w="25400">
            <a:solidFill>
              <a:srgbClr val="2821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0" name="직선 연결선 169">
            <a:extLst>
              <a:ext uri="{FF2B5EF4-FFF2-40B4-BE49-F238E27FC236}">
                <a16:creationId xmlns:a16="http://schemas.microsoft.com/office/drawing/2014/main" id="{D5467DE5-274A-21F1-2DA9-F7D0ECDD9DAB}"/>
              </a:ext>
            </a:extLst>
          </p:cNvPr>
          <p:cNvCxnSpPr>
            <a:cxnSpLocks/>
          </p:cNvCxnSpPr>
          <p:nvPr/>
        </p:nvCxnSpPr>
        <p:spPr>
          <a:xfrm>
            <a:off x="778193" y="4766835"/>
            <a:ext cx="347757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5" name="그룹 174">
            <a:extLst>
              <a:ext uri="{FF2B5EF4-FFF2-40B4-BE49-F238E27FC236}">
                <a16:creationId xmlns:a16="http://schemas.microsoft.com/office/drawing/2014/main" id="{ED3CCC8D-2058-D884-F62D-5CEA023C52BD}"/>
              </a:ext>
            </a:extLst>
          </p:cNvPr>
          <p:cNvGrpSpPr/>
          <p:nvPr/>
        </p:nvGrpSpPr>
        <p:grpSpPr>
          <a:xfrm>
            <a:off x="1687618" y="2477169"/>
            <a:ext cx="1677702" cy="394500"/>
            <a:chOff x="1668568" y="2300531"/>
            <a:chExt cx="1677702" cy="394500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493701E8-2E03-0695-AB0B-96893394F49D}"/>
                </a:ext>
              </a:extLst>
            </p:cNvPr>
            <p:cNvSpPr txBox="1"/>
            <p:nvPr/>
          </p:nvSpPr>
          <p:spPr>
            <a:xfrm>
              <a:off x="1723030" y="2571920"/>
              <a:ext cx="13564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8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* </a:t>
              </a:r>
              <a:r>
                <a:rPr lang="ko-KR" altLang="en-US" sz="8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전년 대비</a:t>
              </a:r>
              <a:r>
                <a:rPr lang="en-US" altLang="ko-KR" sz="8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8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실질 국내총생산</a:t>
              </a:r>
              <a:r>
                <a:rPr lang="en-US" altLang="ko-KR" sz="8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(GDP)</a:t>
              </a:r>
              <a:endParaRPr lang="ko-KR" altLang="en-US" sz="8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FE346974-A8A6-EDBC-3BC4-8C736BEF2E89}"/>
                </a:ext>
              </a:extLst>
            </p:cNvPr>
            <p:cNvSpPr txBox="1"/>
            <p:nvPr/>
          </p:nvSpPr>
          <p:spPr>
            <a:xfrm>
              <a:off x="1668568" y="2300531"/>
              <a:ext cx="167770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경제성장률 추이</a:t>
              </a:r>
            </a:p>
          </p:txBody>
        </p:sp>
      </p:grpSp>
      <p:sp>
        <p:nvSpPr>
          <p:cNvPr id="176" name="TextBox 175">
            <a:extLst>
              <a:ext uri="{FF2B5EF4-FFF2-40B4-BE49-F238E27FC236}">
                <a16:creationId xmlns:a16="http://schemas.microsoft.com/office/drawing/2014/main" id="{248E7ECD-A5C1-D4A8-CE6D-50A494FE333F}"/>
              </a:ext>
            </a:extLst>
          </p:cNvPr>
          <p:cNvSpPr txBox="1"/>
          <p:nvPr/>
        </p:nvSpPr>
        <p:spPr>
          <a:xfrm>
            <a:off x="784383" y="1615287"/>
            <a:ext cx="57131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8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자료 </a:t>
            </a:r>
            <a:r>
              <a:rPr lang="en-US" altLang="ko-KR" sz="8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8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한국은행</a:t>
            </a:r>
          </a:p>
        </p:txBody>
      </p:sp>
      <p:grpSp>
        <p:nvGrpSpPr>
          <p:cNvPr id="180" name="그룹 179">
            <a:extLst>
              <a:ext uri="{FF2B5EF4-FFF2-40B4-BE49-F238E27FC236}">
                <a16:creationId xmlns:a16="http://schemas.microsoft.com/office/drawing/2014/main" id="{E571D885-B852-F941-12B1-F8398F53BFF5}"/>
              </a:ext>
            </a:extLst>
          </p:cNvPr>
          <p:cNvGrpSpPr/>
          <p:nvPr/>
        </p:nvGrpSpPr>
        <p:grpSpPr>
          <a:xfrm>
            <a:off x="4545585" y="1781204"/>
            <a:ext cx="3484173" cy="3295591"/>
            <a:chOff x="4545585" y="1604566"/>
            <a:chExt cx="3484173" cy="3295591"/>
          </a:xfrm>
        </p:grpSpPr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D60868B6-6EEA-5089-3A2E-6F1237AF3403}"/>
                </a:ext>
              </a:extLst>
            </p:cNvPr>
            <p:cNvSpPr/>
            <p:nvPr/>
          </p:nvSpPr>
          <p:spPr>
            <a:xfrm>
              <a:off x="4545585" y="1604566"/>
              <a:ext cx="3484173" cy="3295591"/>
            </a:xfrm>
            <a:prstGeom prst="roundRect">
              <a:avLst>
                <a:gd name="adj" fmla="val 495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E328633C-BF16-E73A-7053-C5224CA640AD}"/>
                </a:ext>
              </a:extLst>
            </p:cNvPr>
            <p:cNvGrpSpPr/>
            <p:nvPr/>
          </p:nvGrpSpPr>
          <p:grpSpPr>
            <a:xfrm>
              <a:off x="4598386" y="1661427"/>
              <a:ext cx="3378571" cy="483758"/>
              <a:chOff x="4617851" y="1943428"/>
              <a:chExt cx="3538724" cy="483758"/>
            </a:xfrm>
          </p:grpSpPr>
          <p:sp>
            <p:nvSpPr>
              <p:cNvPr id="51" name="사각형: 둥근 모서리 50">
                <a:extLst>
                  <a:ext uri="{FF2B5EF4-FFF2-40B4-BE49-F238E27FC236}">
                    <a16:creationId xmlns:a16="http://schemas.microsoft.com/office/drawing/2014/main" id="{202849A2-2BFE-7009-A4F1-F83E7459C5D5}"/>
                  </a:ext>
                </a:extLst>
              </p:cNvPr>
              <p:cNvSpPr/>
              <p:nvPr/>
            </p:nvSpPr>
            <p:spPr>
              <a:xfrm>
                <a:off x="4617851" y="1943428"/>
                <a:ext cx="3538724" cy="483758"/>
              </a:xfrm>
              <a:prstGeom prst="roundRect">
                <a:avLst>
                  <a:gd name="adj" fmla="val 22967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921372F-718E-64ED-2F5F-B637ABA84BA0}"/>
                  </a:ext>
                </a:extLst>
              </p:cNvPr>
              <p:cNvSpPr txBox="1"/>
              <p:nvPr/>
            </p:nvSpPr>
            <p:spPr>
              <a:xfrm>
                <a:off x="5448815" y="1985252"/>
                <a:ext cx="1876796" cy="400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식량 문제 심각</a:t>
                </a:r>
              </a:p>
            </p:txBody>
          </p:sp>
        </p:grpSp>
        <p:pic>
          <p:nvPicPr>
            <p:cNvPr id="178" name="그림 177" descr="야외, 하늘, 잔디, 농업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D065C8B7-5262-16EC-4A06-9FE6A5E50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69" r="8276"/>
            <a:stretch/>
          </p:blipFill>
          <p:spPr>
            <a:xfrm>
              <a:off x="4603398" y="2272703"/>
              <a:ext cx="3368547" cy="2557087"/>
            </a:xfrm>
            <a:prstGeom prst="roundRect">
              <a:avLst>
                <a:gd name="adj" fmla="val 524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3C5B7E6-EC26-4A57-001D-2C69EB0C7382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경제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FE97BEB-1BC7-FE10-DCAE-209244F2E13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9" name="그래픽 18">
              <a:extLst>
                <a:ext uri="{FF2B5EF4-FFF2-40B4-BE49-F238E27FC236}">
                  <a16:creationId xmlns:a16="http://schemas.microsoft.com/office/drawing/2014/main" id="{D3935949-BFC6-5856-E313-7CD962D5A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0" name="그래픽 10">
              <a:extLst>
                <a:ext uri="{FF2B5EF4-FFF2-40B4-BE49-F238E27FC236}">
                  <a16:creationId xmlns:a16="http://schemas.microsoft.com/office/drawing/2014/main" id="{B84350F6-D8FF-D2D8-F91E-6ABF2713E650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21928B-EE6A-F156-BEE6-067F217FA5F8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AE63307-22BE-F666-3BC6-739DBD5A902F}"/>
              </a:ext>
            </a:extLst>
          </p:cNvPr>
          <p:cNvGrpSpPr/>
          <p:nvPr/>
        </p:nvGrpSpPr>
        <p:grpSpPr>
          <a:xfrm>
            <a:off x="9297064" y="2183700"/>
            <a:ext cx="1759136" cy="2490598"/>
            <a:chOff x="9297064" y="2284355"/>
            <a:chExt cx="1759136" cy="2490598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DCC85636-2484-38CD-3C22-9E42169340B2}"/>
                </a:ext>
              </a:extLst>
            </p:cNvPr>
            <p:cNvSpPr/>
            <p:nvPr/>
          </p:nvSpPr>
          <p:spPr>
            <a:xfrm>
              <a:off x="9644063" y="2331980"/>
              <a:ext cx="1047360" cy="236182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409FE8A6-4BEA-ED13-D8B2-5D1C156DDEB5}"/>
                </a:ext>
              </a:extLst>
            </p:cNvPr>
            <p:cNvSpPr/>
            <p:nvPr/>
          </p:nvSpPr>
          <p:spPr>
            <a:xfrm>
              <a:off x="9371669" y="2648370"/>
              <a:ext cx="1609925" cy="236182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3E402B7B-EF63-BEAC-DA24-2E3816ECC599}"/>
                </a:ext>
              </a:extLst>
            </p:cNvPr>
            <p:cNvSpPr/>
            <p:nvPr/>
          </p:nvSpPr>
          <p:spPr>
            <a:xfrm>
              <a:off x="9371668" y="2987094"/>
              <a:ext cx="1609925" cy="236182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사각형: 둥근 모서리 81">
              <a:extLst>
                <a:ext uri="{FF2B5EF4-FFF2-40B4-BE49-F238E27FC236}">
                  <a16:creationId xmlns:a16="http://schemas.microsoft.com/office/drawing/2014/main" id="{69A1C3D3-F585-C7D0-9C85-689A1B166268}"/>
                </a:ext>
              </a:extLst>
            </p:cNvPr>
            <p:cNvSpPr/>
            <p:nvPr/>
          </p:nvSpPr>
          <p:spPr>
            <a:xfrm>
              <a:off x="9616052" y="3825003"/>
              <a:ext cx="1109098" cy="398213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872E035-F6AD-FF50-834E-A210181BA6A9}"/>
                </a:ext>
              </a:extLst>
            </p:cNvPr>
            <p:cNvSpPr txBox="1"/>
            <p:nvPr/>
          </p:nvSpPr>
          <p:spPr>
            <a:xfrm>
              <a:off x="9371669" y="2284355"/>
              <a:ext cx="1597873" cy="96116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pc="-3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 당국은</a:t>
              </a:r>
              <a:endParaRPr lang="en-US" altLang="ko-KR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20000"/>
                </a:lnSpc>
              </a:pPr>
              <a:r>
                <a:rPr lang="ko-KR" altLang="en-US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농업생산증대노력</a:t>
              </a:r>
              <a:endPara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20000"/>
                </a:lnSpc>
              </a:pPr>
              <a:r>
                <a:rPr lang="ko-KR" altLang="en-US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분배시스템재조정</a:t>
              </a:r>
              <a:endPara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DD50B40D-25D4-814D-A0D0-1CD58C4017BC}"/>
                </a:ext>
              </a:extLst>
            </p:cNvPr>
            <p:cNvSpPr/>
            <p:nvPr/>
          </p:nvSpPr>
          <p:spPr>
            <a:xfrm>
              <a:off x="9336277" y="4330666"/>
              <a:ext cx="1680710" cy="398213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F82EA6F-81C5-DD9A-F1EE-B6D05B204A92}"/>
                </a:ext>
              </a:extLst>
            </p:cNvPr>
            <p:cNvSpPr txBox="1"/>
            <p:nvPr/>
          </p:nvSpPr>
          <p:spPr>
            <a:xfrm>
              <a:off x="9297064" y="3401564"/>
              <a:ext cx="1759136" cy="13733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But</a:t>
              </a:r>
              <a:r>
                <a:rPr lang="ko-KR" altLang="en-US" sz="2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주민들의</a:t>
              </a:r>
              <a:endParaRPr lang="en-US" altLang="ko-KR" sz="2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3000" spc="-3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식량권</a:t>
              </a:r>
              <a:endParaRPr lang="en-US" altLang="ko-KR" sz="3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3000" spc="-3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여전히위협</a:t>
              </a:r>
              <a:endParaRPr lang="ko-KR" altLang="en-US" sz="3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29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53E31-579D-439E-67E7-0FC88A8D0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FCCA7C7-32B6-1801-C508-F93BC0684C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C39764-02E5-AB68-B61B-AD3A9F45D432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사회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80B37E0-A110-48FC-DF4D-51986F8109B2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6CACFC13-A14D-48F8-0C66-339C9438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" name="그래픽 10">
              <a:extLst>
                <a:ext uri="{FF2B5EF4-FFF2-40B4-BE49-F238E27FC236}">
                  <a16:creationId xmlns:a16="http://schemas.microsoft.com/office/drawing/2014/main" id="{6EAA2F53-02B3-B698-10BE-44B97663BA77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030B32-659B-4980-B172-CCD082717697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3206180-0238-91B4-B13C-7DE9454F77F0}"/>
              </a:ext>
            </a:extLst>
          </p:cNvPr>
          <p:cNvSpPr/>
          <p:nvPr/>
        </p:nvSpPr>
        <p:spPr>
          <a:xfrm>
            <a:off x="6306036" y="1734465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17AE52E-6DB9-455E-894B-DCC224DEE945}"/>
              </a:ext>
            </a:extLst>
          </p:cNvPr>
          <p:cNvSpPr/>
          <p:nvPr/>
        </p:nvSpPr>
        <p:spPr>
          <a:xfrm>
            <a:off x="6306037" y="1734465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6569B3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7E49E53B-64A7-E632-FC25-6C3BB7CFF316}"/>
              </a:ext>
            </a:extLst>
          </p:cNvPr>
          <p:cNvSpPr/>
          <p:nvPr/>
        </p:nvSpPr>
        <p:spPr>
          <a:xfrm>
            <a:off x="766762" y="1739545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15004F0C-DB30-0CC4-C76D-1FF2ADE1E589}"/>
              </a:ext>
            </a:extLst>
          </p:cNvPr>
          <p:cNvSpPr/>
          <p:nvPr/>
        </p:nvSpPr>
        <p:spPr>
          <a:xfrm>
            <a:off x="766763" y="1734465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6569B3"/>
              </a:gs>
              <a:gs pos="74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AF76E6-FD92-9C04-7522-51CC2FB5C685}"/>
              </a:ext>
            </a:extLst>
          </p:cNvPr>
          <p:cNvSpPr txBox="1"/>
          <p:nvPr/>
        </p:nvSpPr>
        <p:spPr>
          <a:xfrm>
            <a:off x="1962848" y="1822689"/>
            <a:ext cx="272702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 계층 구조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- 1990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중반 경제위기 이전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14443F-AF8F-7C31-B78E-23506C576FE8}"/>
              </a:ext>
            </a:extLst>
          </p:cNvPr>
          <p:cNvSpPr txBox="1"/>
          <p:nvPr/>
        </p:nvSpPr>
        <p:spPr>
          <a:xfrm>
            <a:off x="7553578" y="1822689"/>
            <a:ext cx="2624116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신흥 자본가 ‘</a:t>
            </a:r>
            <a:r>
              <a:rPr lang="ko-KR" altLang="en-US" sz="24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돈주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등장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경제난 이후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64FABF4-D548-923E-B7AE-042173AD29BE}"/>
              </a:ext>
            </a:extLst>
          </p:cNvPr>
          <p:cNvGrpSpPr/>
          <p:nvPr/>
        </p:nvGrpSpPr>
        <p:grpSpPr>
          <a:xfrm>
            <a:off x="6671892" y="2834662"/>
            <a:ext cx="4387489" cy="1661993"/>
            <a:chOff x="6515738" y="3084273"/>
            <a:chExt cx="4387489" cy="166199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3804BE6-1B65-81B0-AC66-6E4E24DA454E}"/>
                </a:ext>
              </a:extLst>
            </p:cNvPr>
            <p:cNvSpPr txBox="1"/>
            <p:nvPr/>
          </p:nvSpPr>
          <p:spPr>
            <a:xfrm>
              <a:off x="8417441" y="3084273"/>
              <a:ext cx="2485786" cy="16619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시장이나 장마당 등에서 </a:t>
              </a:r>
              <a:endPara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돈을 많이 번 </a:t>
              </a:r>
              <a:r>
                <a:rPr lang="ko-KR" altLang="en-US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신흥 부자</a:t>
              </a:r>
              <a:endParaRPr lang="en-US" altLang="ko-KR" spc="-3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endParaRPr lang="en-US" altLang="ko-KR" spc="-3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 err="1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돈주는</a:t>
              </a:r>
              <a:endParaRPr lang="en-US" altLang="ko-KR" spc="-3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비공식 무역활동을 수행하고 투자와 경영에도 참여</a:t>
              </a:r>
              <a:endParaRPr lang="en-US" altLang="ko-KR" spc="-3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D787CE0D-B5D3-4586-3058-FB67CC5B5CD0}"/>
                </a:ext>
              </a:extLst>
            </p:cNvPr>
            <p:cNvGrpSpPr/>
            <p:nvPr/>
          </p:nvGrpSpPr>
          <p:grpSpPr>
            <a:xfrm>
              <a:off x="6515738" y="3084273"/>
              <a:ext cx="1692000" cy="497872"/>
              <a:chOff x="780859" y="1063473"/>
              <a:chExt cx="1692000" cy="497872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38C908DD-DA92-A52D-5594-60ED1C4E1240}"/>
                  </a:ext>
                </a:extLst>
              </p:cNvPr>
              <p:cNvSpPr/>
              <p:nvPr/>
            </p:nvSpPr>
            <p:spPr>
              <a:xfrm>
                <a:off x="780859" y="1063473"/>
                <a:ext cx="1692000" cy="49787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B67307E-BE4A-41B2-0E01-25B15ACD6E92}"/>
                  </a:ext>
                </a:extLst>
              </p:cNvPr>
              <p:cNvSpPr txBox="1"/>
              <p:nvPr/>
            </p:nvSpPr>
            <p:spPr>
              <a:xfrm>
                <a:off x="1363461" y="1128705"/>
                <a:ext cx="873637" cy="3368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돈주</a:t>
                </a: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란</a:t>
                </a:r>
                <a:r>
                  <a:rPr lang="en-US" altLang="ko-KR" sz="22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?</a:t>
                </a:r>
              </a:p>
            </p:txBody>
          </p:sp>
          <p:grpSp>
            <p:nvGrpSpPr>
              <p:cNvPr id="40" name="그룹 39">
                <a:extLst>
                  <a:ext uri="{FF2B5EF4-FFF2-40B4-BE49-F238E27FC236}">
                    <a16:creationId xmlns:a16="http://schemas.microsoft.com/office/drawing/2014/main" id="{BE085BB2-777D-B74E-E279-3423A1316B87}"/>
                  </a:ext>
                </a:extLst>
              </p:cNvPr>
              <p:cNvGrpSpPr/>
              <p:nvPr/>
            </p:nvGrpSpPr>
            <p:grpSpPr>
              <a:xfrm>
                <a:off x="826592" y="1109207"/>
                <a:ext cx="406400" cy="406400"/>
                <a:chOff x="826592" y="1109207"/>
                <a:chExt cx="406400" cy="406400"/>
              </a:xfrm>
            </p:grpSpPr>
            <p:grpSp>
              <p:nvGrpSpPr>
                <p:cNvPr id="41" name="그룹 40">
                  <a:extLst>
                    <a:ext uri="{FF2B5EF4-FFF2-40B4-BE49-F238E27FC236}">
                      <a16:creationId xmlns:a16="http://schemas.microsoft.com/office/drawing/2014/main" id="{0D92ED2E-2EED-3A49-8766-9B21C992C097}"/>
                    </a:ext>
                  </a:extLst>
                </p:cNvPr>
                <p:cNvGrpSpPr/>
                <p:nvPr/>
              </p:nvGrpSpPr>
              <p:grpSpPr>
                <a:xfrm>
                  <a:off x="826592" y="1109207"/>
                  <a:ext cx="406400" cy="406400"/>
                  <a:chOff x="806450" y="1104900"/>
                  <a:chExt cx="406400" cy="406400"/>
                </a:xfrm>
              </p:grpSpPr>
              <p:sp>
                <p:nvSpPr>
                  <p:cNvPr id="43" name="타원 42">
                    <a:extLst>
                      <a:ext uri="{FF2B5EF4-FFF2-40B4-BE49-F238E27FC236}">
                        <a16:creationId xmlns:a16="http://schemas.microsoft.com/office/drawing/2014/main" id="{A5B77360-D663-B8C9-B6BB-2DD9BE5FF75E}"/>
                      </a:ext>
                    </a:extLst>
                  </p:cNvPr>
                  <p:cNvSpPr/>
                  <p:nvPr/>
                </p:nvSpPr>
                <p:spPr>
                  <a:xfrm>
                    <a:off x="806450" y="1104900"/>
                    <a:ext cx="406400" cy="4064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4" name="타원 43">
                    <a:extLst>
                      <a:ext uri="{FF2B5EF4-FFF2-40B4-BE49-F238E27FC236}">
                        <a16:creationId xmlns:a16="http://schemas.microsoft.com/office/drawing/2014/main" id="{968057F1-3D80-2376-50A8-EECC9A3AFAB9}"/>
                      </a:ext>
                    </a:extLst>
                  </p:cNvPr>
                  <p:cNvSpPr/>
                  <p:nvPr/>
                </p:nvSpPr>
                <p:spPr>
                  <a:xfrm>
                    <a:off x="827087" y="1125537"/>
                    <a:ext cx="365126" cy="36512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pic>
              <p:nvPicPr>
                <p:cNvPr id="42" name="그래픽 41">
                  <a:extLst>
                    <a:ext uri="{FF2B5EF4-FFF2-40B4-BE49-F238E27FC236}">
                      <a16:creationId xmlns:a16="http://schemas.microsoft.com/office/drawing/2014/main" id="{7E5A1A57-8EDF-062B-B2B6-45872436A3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3253" y="1205868"/>
                  <a:ext cx="213079" cy="21307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FD2640FF-8455-7A1F-57C4-A6B298284785}"/>
              </a:ext>
            </a:extLst>
          </p:cNvPr>
          <p:cNvGrpSpPr/>
          <p:nvPr/>
        </p:nvGrpSpPr>
        <p:grpSpPr>
          <a:xfrm>
            <a:off x="1058362" y="2675156"/>
            <a:ext cx="4536000" cy="3028452"/>
            <a:chOff x="1058362" y="3066123"/>
            <a:chExt cx="4536000" cy="3028452"/>
          </a:xfrm>
        </p:grpSpPr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01609865-CA1C-FBEC-AC24-889AC622ED37}"/>
                </a:ext>
              </a:extLst>
            </p:cNvPr>
            <p:cNvGrpSpPr/>
            <p:nvPr/>
          </p:nvGrpSpPr>
          <p:grpSpPr>
            <a:xfrm>
              <a:off x="1058362" y="3066123"/>
              <a:ext cx="4536000" cy="936000"/>
              <a:chOff x="927785" y="3066123"/>
              <a:chExt cx="4680000" cy="936000"/>
            </a:xfrm>
          </p:grpSpPr>
          <p:sp>
            <p:nvSpPr>
              <p:cNvPr id="60" name="사각형: 둥근 모서리 59">
                <a:extLst>
                  <a:ext uri="{FF2B5EF4-FFF2-40B4-BE49-F238E27FC236}">
                    <a16:creationId xmlns:a16="http://schemas.microsoft.com/office/drawing/2014/main" id="{E5D0B1FA-5A00-02C4-473E-31D042EEC670}"/>
                  </a:ext>
                </a:extLst>
              </p:cNvPr>
              <p:cNvSpPr/>
              <p:nvPr/>
            </p:nvSpPr>
            <p:spPr>
              <a:xfrm>
                <a:off x="927785" y="3066123"/>
                <a:ext cx="4680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id="{CA7456C3-CCFD-F1CA-EA03-08FF3B9D9542}"/>
                  </a:ext>
                </a:extLst>
              </p:cNvPr>
              <p:cNvSpPr/>
              <p:nvPr/>
            </p:nvSpPr>
            <p:spPr>
              <a:xfrm>
                <a:off x="968642" y="3102123"/>
                <a:ext cx="4598286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6316FDC-7091-0B8C-3ADD-C5AE8994E756}"/>
                  </a:ext>
                </a:extLst>
              </p:cNvPr>
              <p:cNvSpPr txBox="1"/>
              <p:nvPr/>
            </p:nvSpPr>
            <p:spPr>
              <a:xfrm>
                <a:off x="1034465" y="3241736"/>
                <a:ext cx="1080000" cy="58477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기본</a:t>
                </a:r>
                <a:endParaRPr lang="en-US" altLang="ko-KR" sz="16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B1822C2F-5863-7C27-3B10-ABD96C4759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4783" y="322059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F6F9ADC-9399-C254-417C-3EF9CA4C9D12}"/>
                  </a:ext>
                </a:extLst>
              </p:cNvPr>
              <p:cNvSpPr txBox="1"/>
              <p:nvPr/>
            </p:nvSpPr>
            <p:spPr>
              <a:xfrm>
                <a:off x="2386482" y="3380235"/>
                <a:ext cx="3160876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혁명가 및 그 가족 등</a:t>
                </a:r>
                <a:endParaRPr lang="ko-KR" altLang="en-US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12859D82-D889-8819-C613-3279CC1AA8EA}"/>
                </a:ext>
              </a:extLst>
            </p:cNvPr>
            <p:cNvGrpSpPr/>
            <p:nvPr/>
          </p:nvGrpSpPr>
          <p:grpSpPr>
            <a:xfrm>
              <a:off x="1058362" y="4112349"/>
              <a:ext cx="4536000" cy="936000"/>
              <a:chOff x="1058362" y="4140543"/>
              <a:chExt cx="4536000" cy="936000"/>
            </a:xfrm>
          </p:grpSpPr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id="{D826F367-8C75-29AE-768F-F82B56B1C031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사각형: 둥근 모서리 55">
                <a:extLst>
                  <a:ext uri="{FF2B5EF4-FFF2-40B4-BE49-F238E27FC236}">
                    <a16:creationId xmlns:a16="http://schemas.microsoft.com/office/drawing/2014/main" id="{3094B9D5-D4D3-A07C-FA94-4B34BFFE8320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CE35C1F-3F5D-9003-3C25-C07323C1CA18}"/>
                  </a:ext>
                </a:extLst>
              </p:cNvPr>
              <p:cNvSpPr txBox="1"/>
              <p:nvPr/>
            </p:nvSpPr>
            <p:spPr>
              <a:xfrm>
                <a:off x="1161760" y="4316156"/>
                <a:ext cx="1046769" cy="58477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복잡한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3A19BA8A-4412-A2C3-745D-5434750C18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B0DFFFC-33E6-E676-8D5C-D6FA6AD468D8}"/>
                  </a:ext>
                </a:extLst>
              </p:cNvPr>
              <p:cNvSpPr txBox="1"/>
              <p:nvPr/>
            </p:nvSpPr>
            <p:spPr>
              <a:xfrm>
                <a:off x="2472176" y="4454654"/>
                <a:ext cx="3063618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반동단체 가담자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종교인 등</a:t>
                </a:r>
              </a:p>
            </p:txBody>
          </p:sp>
        </p:grp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50872439-33AE-9389-57E0-172EEC628288}"/>
                </a:ext>
              </a:extLst>
            </p:cNvPr>
            <p:cNvGrpSpPr/>
            <p:nvPr/>
          </p:nvGrpSpPr>
          <p:grpSpPr>
            <a:xfrm>
              <a:off x="1058362" y="5158575"/>
              <a:ext cx="4536000" cy="936000"/>
              <a:chOff x="1058362" y="4140543"/>
              <a:chExt cx="4536000" cy="936000"/>
            </a:xfrm>
          </p:grpSpPr>
          <p:sp>
            <p:nvSpPr>
              <p:cNvPr id="50" name="사각형: 둥근 모서리 49">
                <a:extLst>
                  <a:ext uri="{FF2B5EF4-FFF2-40B4-BE49-F238E27FC236}">
                    <a16:creationId xmlns:a16="http://schemas.microsoft.com/office/drawing/2014/main" id="{C217CD53-11B8-3CF6-5715-AFBA4323727D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사각형: 둥근 모서리 50">
                <a:extLst>
                  <a:ext uri="{FF2B5EF4-FFF2-40B4-BE49-F238E27FC236}">
                    <a16:creationId xmlns:a16="http://schemas.microsoft.com/office/drawing/2014/main" id="{91EB6979-37BC-62AA-731D-68409355EB46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4FB901F-576C-A641-CB7E-31FA649C25DB}"/>
                  </a:ext>
                </a:extLst>
              </p:cNvPr>
              <p:cNvSpPr txBox="1"/>
              <p:nvPr/>
            </p:nvSpPr>
            <p:spPr>
              <a:xfrm>
                <a:off x="1161760" y="4193045"/>
                <a:ext cx="1046769" cy="83099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적대계급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잔여분자 계층</a:t>
                </a: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690A7F77-F8F0-7F3C-C0D4-F81014CBF8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495323D-C196-24C4-0C69-ED68669F281F}"/>
                  </a:ext>
                </a:extLst>
              </p:cNvPr>
              <p:cNvSpPr txBox="1"/>
              <p:nvPr/>
            </p:nvSpPr>
            <p:spPr>
              <a:xfrm>
                <a:off x="2472176" y="4454654"/>
                <a:ext cx="3063618" cy="30777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지주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친일파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간첩 등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865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79339-E523-9A6A-6000-6B5BA908E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8C556F6-C204-BFF4-D6EA-7F08B1447C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B7BA2A-C119-26C3-CBAA-580BCBAA5CB6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사회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049709E-CD65-0B06-CBBA-F3A36550CEAA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id="{73473E9E-E133-E4E0-1B65-95F75ECC0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4" name="그래픽 10">
              <a:extLst>
                <a:ext uri="{FF2B5EF4-FFF2-40B4-BE49-F238E27FC236}">
                  <a16:creationId xmlns:a16="http://schemas.microsoft.com/office/drawing/2014/main" id="{6B0EF381-D564-C776-3DA1-6B0879E04735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4C7B95-93AC-299B-F132-8E6B33EC43E5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9FE63DAC-3E6D-208C-2A87-BB0EEDB102E9}"/>
              </a:ext>
            </a:extLst>
          </p:cNvPr>
          <p:cNvSpPr/>
          <p:nvPr/>
        </p:nvSpPr>
        <p:spPr>
          <a:xfrm rot="16200000" flipH="1">
            <a:off x="308670" y="2515816"/>
            <a:ext cx="3708000" cy="2731810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BF720FF4-77F9-91F9-6550-31F6EB48244F}"/>
              </a:ext>
            </a:extLst>
          </p:cNvPr>
          <p:cNvSpPr/>
          <p:nvPr/>
        </p:nvSpPr>
        <p:spPr>
          <a:xfrm rot="16200000" flipH="1">
            <a:off x="378661" y="2554802"/>
            <a:ext cx="3575827" cy="2664000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572945B-2F31-B41F-E271-C22AA224531C}"/>
              </a:ext>
            </a:extLst>
          </p:cNvPr>
          <p:cNvGrpSpPr/>
          <p:nvPr/>
        </p:nvGrpSpPr>
        <p:grpSpPr>
          <a:xfrm>
            <a:off x="999873" y="2233156"/>
            <a:ext cx="1008000" cy="324000"/>
            <a:chOff x="999873" y="2557375"/>
            <a:chExt cx="1008000" cy="324000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85C3CD62-9562-F241-AE52-EE698F2A2ED5}"/>
                </a:ext>
              </a:extLst>
            </p:cNvPr>
            <p:cNvSpPr/>
            <p:nvPr/>
          </p:nvSpPr>
          <p:spPr>
            <a:xfrm>
              <a:off x="999873" y="2557375"/>
              <a:ext cx="1008000" cy="324000"/>
            </a:xfrm>
            <a:prstGeom prst="roundRect">
              <a:avLst>
                <a:gd name="adj" fmla="val 2235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C059A9-0045-9B2A-7564-9F6FDDFC1DF9}"/>
                </a:ext>
              </a:extLst>
            </p:cNvPr>
            <p:cNvSpPr txBox="1"/>
            <p:nvPr/>
          </p:nvSpPr>
          <p:spPr>
            <a:xfrm>
              <a:off x="1059521" y="2566288"/>
              <a:ext cx="888705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집단주의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D5DF3DA-8DB6-4FE2-3123-2143A3E20B1C}"/>
              </a:ext>
            </a:extLst>
          </p:cNvPr>
          <p:cNvGrpSpPr/>
          <p:nvPr/>
        </p:nvGrpSpPr>
        <p:grpSpPr>
          <a:xfrm>
            <a:off x="3498575" y="1900449"/>
            <a:ext cx="7926661" cy="3974400"/>
            <a:chOff x="3498575" y="2184028"/>
            <a:chExt cx="7926661" cy="3974400"/>
          </a:xfrm>
        </p:grpSpPr>
        <p:sp>
          <p:nvSpPr>
            <p:cNvPr id="17" name="사다리꼴 16">
              <a:extLst>
                <a:ext uri="{FF2B5EF4-FFF2-40B4-BE49-F238E27FC236}">
                  <a16:creationId xmlns:a16="http://schemas.microsoft.com/office/drawing/2014/main" id="{0CBA9653-5C65-C395-70E7-DC8CA800F4D9}"/>
                </a:ext>
              </a:extLst>
            </p:cNvPr>
            <p:cNvSpPr/>
            <p:nvPr/>
          </p:nvSpPr>
          <p:spPr>
            <a:xfrm rot="16200000" flipH="1">
              <a:off x="1583620" y="4098983"/>
              <a:ext cx="3972707" cy="142797"/>
            </a:xfrm>
            <a:prstGeom prst="trapezoid">
              <a:avLst>
                <a:gd name="adj" fmla="val 8589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1B5C57C8-16EC-8059-1844-DB0E350AD69F}"/>
                </a:ext>
              </a:extLst>
            </p:cNvPr>
            <p:cNvSpPr/>
            <p:nvPr/>
          </p:nvSpPr>
          <p:spPr>
            <a:xfrm>
              <a:off x="3641373" y="2184028"/>
              <a:ext cx="7783863" cy="3972706"/>
            </a:xfrm>
            <a:prstGeom prst="roundRect">
              <a:avLst>
                <a:gd name="adj" fmla="val 0"/>
              </a:avLst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CE1586F2-0A12-3081-730E-744829F57CBC}"/>
                </a:ext>
              </a:extLst>
            </p:cNvPr>
            <p:cNvGrpSpPr/>
            <p:nvPr/>
          </p:nvGrpSpPr>
          <p:grpSpPr>
            <a:xfrm>
              <a:off x="6460019" y="2184028"/>
              <a:ext cx="4965217" cy="3974400"/>
              <a:chOff x="766762" y="2184028"/>
              <a:chExt cx="4965217" cy="3974400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A7D4AB55-95E1-2263-840E-489453B0B5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197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CD0CE847-29A0-E683-B262-351A45CA8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09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2AAF1F7C-3E94-3759-39A0-3F9B52D9D5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142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905D3BAC-7BCC-9EF8-1543-33ED3793A9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874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A96C1AF6-F079-8717-14EC-3DAD48FE7B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7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직선 연결선 60">
                <a:extLst>
                  <a:ext uri="{FF2B5EF4-FFF2-40B4-BE49-F238E27FC236}">
                    <a16:creationId xmlns:a16="http://schemas.microsoft.com/office/drawing/2014/main" id="{98B979CD-61C1-7717-0EB6-226B914861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76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DD7178D6-7A8B-F54D-E4FC-9AC6212D9A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340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4CD435F6-7ED7-6051-B017-A48E8BE471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073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B68BDC2D-1E98-AE99-DD91-B0B5F3301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806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BBEB05D7-E84F-F362-C6C0-43A3B90CA6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72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EE60739-6AF4-7068-2B28-8FD3CE7699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5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A0BF187B-5585-E48B-C0E5-00F1AAB650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738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2F32F5CE-C125-CDA2-95B2-6BE44F21FA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71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D06BECB4-AC16-67B8-C981-1CD65DC316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203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C0D9E35F-79E7-3D24-0E75-6BB21BDA1F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936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EF889EB-0677-6A9E-20D3-1DB9412D11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669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37EE5C9-570F-6429-18AB-C24BB63BDD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402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973B80CE-7CAC-D982-670D-E9F901B4E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68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50F46ED9-35AE-249B-E8FC-7B12749062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601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BDF3DC2A-8C19-4C72-F42E-F1623AE662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334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849BB03F-0DF0-A8BC-A62D-315AFAA97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135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5BF6299B-05BA-305A-BAA4-F83C393536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067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8E43CA9A-1269-C29A-83C2-08CD5FC44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800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0090CD81-9E3B-B5C2-1EA0-C628689070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532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67DA8F78-CB67-5B7E-5E3A-05A8FEF72E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265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B241A5DA-BB6E-BF1B-EA9E-5B29D1D2DE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998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9437E9B-A37A-B897-CC5D-DF5C89AA5D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31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34FFEFD7-C57B-D7A8-61CB-8BFA3DF2C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464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9DD761E5-A515-46CC-B9C4-C3BB7290DD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539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08EC2A4E-7E9D-6772-7CC7-FDB411F05AA4}"/>
                </a:ext>
              </a:extLst>
            </p:cNvPr>
            <p:cNvCxnSpPr>
              <a:cxnSpLocks/>
            </p:cNvCxnSpPr>
            <p:nvPr/>
          </p:nvCxnSpPr>
          <p:spPr>
            <a:xfrm>
              <a:off x="380198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93D8B190-6AB7-91A7-745F-FFC19FAC1D21}"/>
                </a:ext>
              </a:extLst>
            </p:cNvPr>
            <p:cNvCxnSpPr>
              <a:cxnSpLocks/>
            </p:cNvCxnSpPr>
            <p:nvPr/>
          </p:nvCxnSpPr>
          <p:spPr>
            <a:xfrm>
              <a:off x="397931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F5602265-6EAD-58C4-3417-E343D6B6C636}"/>
                </a:ext>
              </a:extLst>
            </p:cNvPr>
            <p:cNvCxnSpPr>
              <a:cxnSpLocks/>
            </p:cNvCxnSpPr>
            <p:nvPr/>
          </p:nvCxnSpPr>
          <p:spPr>
            <a:xfrm>
              <a:off x="415664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D92CD463-1149-C6FA-E57A-3A34A5B3A564}"/>
                </a:ext>
              </a:extLst>
            </p:cNvPr>
            <p:cNvCxnSpPr>
              <a:cxnSpLocks/>
            </p:cNvCxnSpPr>
            <p:nvPr/>
          </p:nvCxnSpPr>
          <p:spPr>
            <a:xfrm>
              <a:off x="433396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9EFFFA6D-1571-5510-2F3F-078E85BA6BDA}"/>
                </a:ext>
              </a:extLst>
            </p:cNvPr>
            <p:cNvCxnSpPr>
              <a:cxnSpLocks/>
            </p:cNvCxnSpPr>
            <p:nvPr/>
          </p:nvCxnSpPr>
          <p:spPr>
            <a:xfrm>
              <a:off x="468862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BB6E4BA2-3BEB-8405-9276-491BA8480989}"/>
                </a:ext>
              </a:extLst>
            </p:cNvPr>
            <p:cNvCxnSpPr>
              <a:cxnSpLocks/>
            </p:cNvCxnSpPr>
            <p:nvPr/>
          </p:nvCxnSpPr>
          <p:spPr>
            <a:xfrm>
              <a:off x="486595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049E059B-6C7D-0E17-3E7B-A7E094100C6A}"/>
                </a:ext>
              </a:extLst>
            </p:cNvPr>
            <p:cNvCxnSpPr>
              <a:cxnSpLocks/>
            </p:cNvCxnSpPr>
            <p:nvPr/>
          </p:nvCxnSpPr>
          <p:spPr>
            <a:xfrm>
              <a:off x="504328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C8CE5A78-439C-8E28-D317-ADC74796BCD6}"/>
                </a:ext>
              </a:extLst>
            </p:cNvPr>
            <p:cNvCxnSpPr>
              <a:cxnSpLocks/>
            </p:cNvCxnSpPr>
            <p:nvPr/>
          </p:nvCxnSpPr>
          <p:spPr>
            <a:xfrm>
              <a:off x="451129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>
              <a:extLst>
                <a:ext uri="{FF2B5EF4-FFF2-40B4-BE49-F238E27FC236}">
                  <a16:creationId xmlns:a16="http://schemas.microsoft.com/office/drawing/2014/main" id="{8222B969-B66B-8D59-1314-85A93A520B70}"/>
                </a:ext>
              </a:extLst>
            </p:cNvPr>
            <p:cNvCxnSpPr>
              <a:cxnSpLocks/>
            </p:cNvCxnSpPr>
            <p:nvPr/>
          </p:nvCxnSpPr>
          <p:spPr>
            <a:xfrm>
              <a:off x="522061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DF6ED080-EDCA-6314-5B36-8ABB50E080D8}"/>
                </a:ext>
              </a:extLst>
            </p:cNvPr>
            <p:cNvCxnSpPr>
              <a:cxnSpLocks/>
            </p:cNvCxnSpPr>
            <p:nvPr/>
          </p:nvCxnSpPr>
          <p:spPr>
            <a:xfrm>
              <a:off x="539794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D91ABB75-E41C-6F3B-4F63-0C60400D111A}"/>
                </a:ext>
              </a:extLst>
            </p:cNvPr>
            <p:cNvCxnSpPr>
              <a:cxnSpLocks/>
            </p:cNvCxnSpPr>
            <p:nvPr/>
          </p:nvCxnSpPr>
          <p:spPr>
            <a:xfrm>
              <a:off x="557527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6CC78218-414E-BF93-6ED3-26CF2259185C}"/>
                </a:ext>
              </a:extLst>
            </p:cNvPr>
            <p:cNvCxnSpPr>
              <a:cxnSpLocks/>
            </p:cNvCxnSpPr>
            <p:nvPr/>
          </p:nvCxnSpPr>
          <p:spPr>
            <a:xfrm>
              <a:off x="575260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>
              <a:extLst>
                <a:ext uri="{FF2B5EF4-FFF2-40B4-BE49-F238E27FC236}">
                  <a16:creationId xmlns:a16="http://schemas.microsoft.com/office/drawing/2014/main" id="{98B3FCD1-5166-4075-97AA-AA77C925D068}"/>
                </a:ext>
              </a:extLst>
            </p:cNvPr>
            <p:cNvCxnSpPr>
              <a:cxnSpLocks/>
            </p:cNvCxnSpPr>
            <p:nvPr/>
          </p:nvCxnSpPr>
          <p:spPr>
            <a:xfrm>
              <a:off x="592993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29281E12-1E60-0BE5-06AF-B107C30C7D00}"/>
                </a:ext>
              </a:extLst>
            </p:cNvPr>
            <p:cNvCxnSpPr>
              <a:cxnSpLocks/>
            </p:cNvCxnSpPr>
            <p:nvPr/>
          </p:nvCxnSpPr>
          <p:spPr>
            <a:xfrm>
              <a:off x="610725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9353DDBF-830D-0620-5C38-0BBE029AB48E}"/>
                </a:ext>
              </a:extLst>
            </p:cNvPr>
            <p:cNvCxnSpPr>
              <a:cxnSpLocks/>
            </p:cNvCxnSpPr>
            <p:nvPr/>
          </p:nvCxnSpPr>
          <p:spPr>
            <a:xfrm>
              <a:off x="628458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DFBC40B2-8283-E962-AAEC-BC2D22839A65}"/>
              </a:ext>
            </a:extLst>
          </p:cNvPr>
          <p:cNvGrpSpPr/>
          <p:nvPr/>
        </p:nvGrpSpPr>
        <p:grpSpPr>
          <a:xfrm>
            <a:off x="3641373" y="1900449"/>
            <a:ext cx="7783864" cy="3972705"/>
            <a:chOff x="756220" y="2184029"/>
            <a:chExt cx="4975757" cy="3972705"/>
          </a:xfrm>
        </p:grpSpPr>
        <p:cxnSp>
          <p:nvCxnSpPr>
            <p:cNvPr id="88" name="직선 연결선 87">
              <a:extLst>
                <a:ext uri="{FF2B5EF4-FFF2-40B4-BE49-F238E27FC236}">
                  <a16:creationId xmlns:a16="http://schemas.microsoft.com/office/drawing/2014/main" id="{08729E31-6C41-4D20-F08A-9F3905F1586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>
              <a:extLst>
                <a:ext uri="{FF2B5EF4-FFF2-40B4-BE49-F238E27FC236}">
                  <a16:creationId xmlns:a16="http://schemas.microsoft.com/office/drawing/2014/main" id="{48756A99-DDBF-7B4D-DF36-8E1FD61F64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연결선 89">
              <a:extLst>
                <a:ext uri="{FF2B5EF4-FFF2-40B4-BE49-F238E27FC236}">
                  <a16:creationId xmlns:a16="http://schemas.microsoft.com/office/drawing/2014/main" id="{79D60CF3-1240-C7CE-0B9D-9A6A98586E3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>
              <a:extLst>
                <a:ext uri="{FF2B5EF4-FFF2-40B4-BE49-F238E27FC236}">
                  <a16:creationId xmlns:a16="http://schemas.microsoft.com/office/drawing/2014/main" id="{D7EFC568-DEB3-4B04-4B59-CA1CA20B503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41B40B01-5A55-0B52-05E1-AA7E0AB6CF9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11B47AF0-58FA-D802-6F52-7D0ADD780E8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직선 연결선 93">
              <a:extLst>
                <a:ext uri="{FF2B5EF4-FFF2-40B4-BE49-F238E27FC236}">
                  <a16:creationId xmlns:a16="http://schemas.microsoft.com/office/drawing/2014/main" id="{22A6CD86-F7F5-1CE9-0D0A-A774011F975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02616F44-A42A-AE90-3C1B-E046A49019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직선 연결선 95">
              <a:extLst>
                <a:ext uri="{FF2B5EF4-FFF2-40B4-BE49-F238E27FC236}">
                  <a16:creationId xmlns:a16="http://schemas.microsoft.com/office/drawing/2014/main" id="{776524CB-202C-5607-6183-E04BADA7C2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직선 연결선 96">
              <a:extLst>
                <a:ext uri="{FF2B5EF4-FFF2-40B4-BE49-F238E27FC236}">
                  <a16:creationId xmlns:a16="http://schemas.microsoft.com/office/drawing/2014/main" id="{A62BABBC-FE16-8D7D-B650-6B99942C592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id="{62C69979-1864-65D6-0A59-2036465E8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직선 연결선 98">
              <a:extLst>
                <a:ext uri="{FF2B5EF4-FFF2-40B4-BE49-F238E27FC236}">
                  <a16:creationId xmlns:a16="http://schemas.microsoft.com/office/drawing/2014/main" id="{105936E0-9307-ABC4-4F0B-A985F0565D3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연결선 99">
              <a:extLst>
                <a:ext uri="{FF2B5EF4-FFF2-40B4-BE49-F238E27FC236}">
                  <a16:creationId xmlns:a16="http://schemas.microsoft.com/office/drawing/2014/main" id="{3D6228D6-F53D-BA48-84C1-24307DD5F03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연결선 100">
              <a:extLst>
                <a:ext uri="{FF2B5EF4-FFF2-40B4-BE49-F238E27FC236}">
                  <a16:creationId xmlns:a16="http://schemas.microsoft.com/office/drawing/2014/main" id="{44B0DDD6-C5D9-ACED-8283-88FF435C3F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>
              <a:extLst>
                <a:ext uri="{FF2B5EF4-FFF2-40B4-BE49-F238E27FC236}">
                  <a16:creationId xmlns:a16="http://schemas.microsoft.com/office/drawing/2014/main" id="{9C378BC2-380B-77DE-5E4F-73B3F45D61F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연결선 102">
              <a:extLst>
                <a:ext uri="{FF2B5EF4-FFF2-40B4-BE49-F238E27FC236}">
                  <a16:creationId xmlns:a16="http://schemas.microsoft.com/office/drawing/2014/main" id="{0169672A-AA25-24AF-C547-A4EDF0F1C7F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연결선 103">
              <a:extLst>
                <a:ext uri="{FF2B5EF4-FFF2-40B4-BE49-F238E27FC236}">
                  <a16:creationId xmlns:a16="http://schemas.microsoft.com/office/drawing/2014/main" id="{377E2263-0306-9C4C-1C58-1CF6DA92B5C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>
              <a:extLst>
                <a:ext uri="{FF2B5EF4-FFF2-40B4-BE49-F238E27FC236}">
                  <a16:creationId xmlns:a16="http://schemas.microsoft.com/office/drawing/2014/main" id="{93699047-9FFD-2BBE-2299-41CEAB707B7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연결선 105">
              <a:extLst>
                <a:ext uri="{FF2B5EF4-FFF2-40B4-BE49-F238E27FC236}">
                  <a16:creationId xmlns:a16="http://schemas.microsoft.com/office/drawing/2014/main" id="{8D0AF0F4-A513-DF10-2C97-2C325EBA0C4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직선 연결선 106">
              <a:extLst>
                <a:ext uri="{FF2B5EF4-FFF2-40B4-BE49-F238E27FC236}">
                  <a16:creationId xmlns:a16="http://schemas.microsoft.com/office/drawing/2014/main" id="{905295FC-E6A4-5E4E-6F7F-D95932A9F39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id="{3D57FC11-1008-7480-B7CB-EA9B7135788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직선 연결선 108">
              <a:extLst>
                <a:ext uri="{FF2B5EF4-FFF2-40B4-BE49-F238E27FC236}">
                  <a16:creationId xmlns:a16="http://schemas.microsoft.com/office/drawing/2014/main" id="{42EF800A-17AB-6E4B-D0F7-A364EB6DBD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직선 연결선 109">
              <a:extLst>
                <a:ext uri="{FF2B5EF4-FFF2-40B4-BE49-F238E27FC236}">
                  <a16:creationId xmlns:a16="http://schemas.microsoft.com/office/drawing/2014/main" id="{4EEFCEA1-3B1B-9FF5-C3E7-752179717CE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그룹 110">
            <a:extLst>
              <a:ext uri="{FF2B5EF4-FFF2-40B4-BE49-F238E27FC236}">
                <a16:creationId xmlns:a16="http://schemas.microsoft.com/office/drawing/2014/main" id="{46235099-E609-5703-3EAA-0D2A4D893FE5}"/>
              </a:ext>
            </a:extLst>
          </p:cNvPr>
          <p:cNvGrpSpPr/>
          <p:nvPr/>
        </p:nvGrpSpPr>
        <p:grpSpPr>
          <a:xfrm>
            <a:off x="3814193" y="2233156"/>
            <a:ext cx="1980000" cy="324000"/>
            <a:chOff x="3814193" y="2516735"/>
            <a:chExt cx="1980000" cy="324000"/>
          </a:xfrm>
        </p:grpSpPr>
        <p:sp>
          <p:nvSpPr>
            <p:cNvPr id="112" name="사각형: 둥근 모서리 111">
              <a:extLst>
                <a:ext uri="{FF2B5EF4-FFF2-40B4-BE49-F238E27FC236}">
                  <a16:creationId xmlns:a16="http://schemas.microsoft.com/office/drawing/2014/main" id="{6574EF8D-A232-5FA5-88E9-C2C8352A50A3}"/>
                </a:ext>
              </a:extLst>
            </p:cNvPr>
            <p:cNvSpPr/>
            <p:nvPr/>
          </p:nvSpPr>
          <p:spPr>
            <a:xfrm>
              <a:off x="3814193" y="2516735"/>
              <a:ext cx="1980000" cy="324000"/>
            </a:xfrm>
            <a:prstGeom prst="roundRect">
              <a:avLst>
                <a:gd name="adj" fmla="val 2235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81BCC759-12FA-9F88-0E84-25A42932C33C}"/>
                </a:ext>
              </a:extLst>
            </p:cNvPr>
            <p:cNvSpPr txBox="1"/>
            <p:nvPr/>
          </p:nvSpPr>
          <p:spPr>
            <a:xfrm>
              <a:off x="3889359" y="2525648"/>
              <a:ext cx="1829668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 대가정론</a:t>
              </a:r>
            </a:p>
          </p:txBody>
        </p:sp>
      </p:grpSp>
      <p:sp>
        <p:nvSpPr>
          <p:cNvPr id="114" name="사각형: 둥근 모서리 113">
            <a:extLst>
              <a:ext uri="{FF2B5EF4-FFF2-40B4-BE49-F238E27FC236}">
                <a16:creationId xmlns:a16="http://schemas.microsoft.com/office/drawing/2014/main" id="{41D78B21-568B-7081-1AB8-59A693EEFC41}"/>
              </a:ext>
            </a:extLst>
          </p:cNvPr>
          <p:cNvSpPr/>
          <p:nvPr/>
        </p:nvSpPr>
        <p:spPr>
          <a:xfrm>
            <a:off x="8532649" y="2947795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아버지</a:t>
            </a:r>
            <a:endParaRPr lang="en-US" altLang="ko-KR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15" name="사각형: 둥근 모서리 114">
            <a:extLst>
              <a:ext uri="{FF2B5EF4-FFF2-40B4-BE49-F238E27FC236}">
                <a16:creationId xmlns:a16="http://schemas.microsoft.com/office/drawing/2014/main" id="{2B224DFE-2037-8EEA-F0DD-A6B3C8A32604}"/>
              </a:ext>
            </a:extLst>
          </p:cNvPr>
          <p:cNvSpPr/>
          <p:nvPr/>
        </p:nvSpPr>
        <p:spPr>
          <a:xfrm>
            <a:off x="8532649" y="3625975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어머니</a:t>
            </a:r>
          </a:p>
        </p:txBody>
      </p:sp>
      <p:sp>
        <p:nvSpPr>
          <p:cNvPr id="116" name="사각형: 둥근 모서리 115">
            <a:extLst>
              <a:ext uri="{FF2B5EF4-FFF2-40B4-BE49-F238E27FC236}">
                <a16:creationId xmlns:a16="http://schemas.microsoft.com/office/drawing/2014/main" id="{6C967308-2A34-900E-125F-F6C33DDA946B}"/>
              </a:ext>
            </a:extLst>
          </p:cNvPr>
          <p:cNvSpPr/>
          <p:nvPr/>
        </p:nvSpPr>
        <p:spPr>
          <a:xfrm>
            <a:off x="8532649" y="4304155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인민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자녀</a:t>
            </a:r>
          </a:p>
        </p:txBody>
      </p:sp>
      <p:cxnSp>
        <p:nvCxnSpPr>
          <p:cNvPr id="117" name="연결선: 꺾임 116">
            <a:extLst>
              <a:ext uri="{FF2B5EF4-FFF2-40B4-BE49-F238E27FC236}">
                <a16:creationId xmlns:a16="http://schemas.microsoft.com/office/drawing/2014/main" id="{40C0883D-5BE3-DB78-D3DB-D8A334B7D974}"/>
              </a:ext>
            </a:extLst>
          </p:cNvPr>
          <p:cNvCxnSpPr>
            <a:cxnSpLocks/>
          </p:cNvCxnSpPr>
          <p:nvPr/>
        </p:nvCxnSpPr>
        <p:spPr>
          <a:xfrm flipV="1">
            <a:off x="10090784" y="3189805"/>
            <a:ext cx="12700" cy="612000"/>
          </a:xfrm>
          <a:prstGeom prst="bentConnector3">
            <a:avLst>
              <a:gd name="adj1" fmla="val 180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연결선: 꺾임 117">
            <a:extLst>
              <a:ext uri="{FF2B5EF4-FFF2-40B4-BE49-F238E27FC236}">
                <a16:creationId xmlns:a16="http://schemas.microsoft.com/office/drawing/2014/main" id="{BA8294CC-B6D7-E121-E067-FE75994AE6CE}"/>
              </a:ext>
            </a:extLst>
          </p:cNvPr>
          <p:cNvCxnSpPr>
            <a:cxnSpLocks/>
          </p:cNvCxnSpPr>
          <p:nvPr/>
        </p:nvCxnSpPr>
        <p:spPr>
          <a:xfrm flipV="1">
            <a:off x="10090784" y="3071695"/>
            <a:ext cx="12700" cy="1404000"/>
          </a:xfrm>
          <a:prstGeom prst="bentConnector3">
            <a:avLst>
              <a:gd name="adj1" fmla="val 3915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이등변 삼각형 118">
            <a:extLst>
              <a:ext uri="{FF2B5EF4-FFF2-40B4-BE49-F238E27FC236}">
                <a16:creationId xmlns:a16="http://schemas.microsoft.com/office/drawing/2014/main" id="{255E7D70-A3B1-3EF5-31AE-E4F0BE9B4B8B}"/>
              </a:ext>
            </a:extLst>
          </p:cNvPr>
          <p:cNvSpPr/>
          <p:nvPr/>
        </p:nvSpPr>
        <p:spPr>
          <a:xfrm>
            <a:off x="5196600" y="2633155"/>
            <a:ext cx="3780000" cy="3240000"/>
          </a:xfrm>
          <a:prstGeom prst="triangl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이등변 삼각형 119">
            <a:extLst>
              <a:ext uri="{FF2B5EF4-FFF2-40B4-BE49-F238E27FC236}">
                <a16:creationId xmlns:a16="http://schemas.microsoft.com/office/drawing/2014/main" id="{183989C3-FF4E-3822-4DA9-D2722157ED79}"/>
              </a:ext>
            </a:extLst>
          </p:cNvPr>
          <p:cNvSpPr>
            <a:spLocks noChangeAspect="1"/>
          </p:cNvSpPr>
          <p:nvPr/>
        </p:nvSpPr>
        <p:spPr>
          <a:xfrm>
            <a:off x="5616600" y="3353155"/>
            <a:ext cx="2940000" cy="2520000"/>
          </a:xfrm>
          <a:prstGeom prst="triangle">
            <a:avLst/>
          </a:prstGeom>
          <a:solidFill>
            <a:srgbClr val="494D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이등변 삼각형 120">
            <a:extLst>
              <a:ext uri="{FF2B5EF4-FFF2-40B4-BE49-F238E27FC236}">
                <a16:creationId xmlns:a16="http://schemas.microsoft.com/office/drawing/2014/main" id="{D472CCA4-86D9-079C-5646-FC66E7FAE3A2}"/>
              </a:ext>
            </a:extLst>
          </p:cNvPr>
          <p:cNvSpPr>
            <a:spLocks noChangeAspect="1"/>
          </p:cNvSpPr>
          <p:nvPr/>
        </p:nvSpPr>
        <p:spPr>
          <a:xfrm>
            <a:off x="6036600" y="4073155"/>
            <a:ext cx="2100000" cy="1800000"/>
          </a:xfrm>
          <a:prstGeom prst="triangle">
            <a:avLst/>
          </a:prstGeom>
          <a:solidFill>
            <a:srgbClr val="CCC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id="{48837864-DBDC-C9AC-F2A8-FD176E6729EB}"/>
              </a:ext>
            </a:extLst>
          </p:cNvPr>
          <p:cNvSpPr/>
          <p:nvPr/>
        </p:nvSpPr>
        <p:spPr>
          <a:xfrm>
            <a:off x="5670625" y="5431421"/>
            <a:ext cx="2831950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제일주의</a:t>
            </a:r>
          </a:p>
        </p:txBody>
      </p:sp>
      <p:cxnSp>
        <p:nvCxnSpPr>
          <p:cNvPr id="123" name="직선 연결선 122">
            <a:extLst>
              <a:ext uri="{FF2B5EF4-FFF2-40B4-BE49-F238E27FC236}">
                <a16:creationId xmlns:a16="http://schemas.microsoft.com/office/drawing/2014/main" id="{4176CB41-0063-0A8F-6B92-358CA6A82E6B}"/>
              </a:ext>
            </a:extLst>
          </p:cNvPr>
          <p:cNvCxnSpPr>
            <a:cxnSpLocks/>
          </p:cNvCxnSpPr>
          <p:nvPr/>
        </p:nvCxnSpPr>
        <p:spPr>
          <a:xfrm>
            <a:off x="7128650" y="3108843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타원 123">
            <a:extLst>
              <a:ext uri="{FF2B5EF4-FFF2-40B4-BE49-F238E27FC236}">
                <a16:creationId xmlns:a16="http://schemas.microsoft.com/office/drawing/2014/main" id="{20209A26-1724-B2FD-5CF8-84BC468104F3}"/>
              </a:ext>
            </a:extLst>
          </p:cNvPr>
          <p:cNvSpPr/>
          <p:nvPr/>
        </p:nvSpPr>
        <p:spPr>
          <a:xfrm>
            <a:off x="7039800" y="3067745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5" name="직선 연결선 124">
            <a:extLst>
              <a:ext uri="{FF2B5EF4-FFF2-40B4-BE49-F238E27FC236}">
                <a16:creationId xmlns:a16="http://schemas.microsoft.com/office/drawing/2014/main" id="{9E0B56E1-775D-2C72-ECAB-88F089D377C9}"/>
              </a:ext>
            </a:extLst>
          </p:cNvPr>
          <p:cNvCxnSpPr>
            <a:cxnSpLocks/>
          </p:cNvCxnSpPr>
          <p:nvPr/>
        </p:nvCxnSpPr>
        <p:spPr>
          <a:xfrm>
            <a:off x="7128650" y="3787023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타원 125">
            <a:extLst>
              <a:ext uri="{FF2B5EF4-FFF2-40B4-BE49-F238E27FC236}">
                <a16:creationId xmlns:a16="http://schemas.microsoft.com/office/drawing/2014/main" id="{3454B8FF-3382-BF55-0C2F-5784EE509381}"/>
              </a:ext>
            </a:extLst>
          </p:cNvPr>
          <p:cNvSpPr/>
          <p:nvPr/>
        </p:nvSpPr>
        <p:spPr>
          <a:xfrm>
            <a:off x="7039800" y="3745925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7" name="직선 연결선 126">
            <a:extLst>
              <a:ext uri="{FF2B5EF4-FFF2-40B4-BE49-F238E27FC236}">
                <a16:creationId xmlns:a16="http://schemas.microsoft.com/office/drawing/2014/main" id="{55222218-AA5F-574E-503B-A4950E452219}"/>
              </a:ext>
            </a:extLst>
          </p:cNvPr>
          <p:cNvCxnSpPr>
            <a:cxnSpLocks/>
          </p:cNvCxnSpPr>
          <p:nvPr/>
        </p:nvCxnSpPr>
        <p:spPr>
          <a:xfrm>
            <a:off x="7128650" y="4465203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타원 127">
            <a:extLst>
              <a:ext uri="{FF2B5EF4-FFF2-40B4-BE49-F238E27FC236}">
                <a16:creationId xmlns:a16="http://schemas.microsoft.com/office/drawing/2014/main" id="{CEF61076-D002-446F-DB86-7D4AE455C8B3}"/>
              </a:ext>
            </a:extLst>
          </p:cNvPr>
          <p:cNvSpPr/>
          <p:nvPr/>
        </p:nvSpPr>
        <p:spPr>
          <a:xfrm>
            <a:off x="7039800" y="4424105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84BD4C53-E38F-4192-7C44-7F354DEB6312}"/>
              </a:ext>
            </a:extLst>
          </p:cNvPr>
          <p:cNvGrpSpPr/>
          <p:nvPr/>
        </p:nvGrpSpPr>
        <p:grpSpPr>
          <a:xfrm>
            <a:off x="1406453" y="4153779"/>
            <a:ext cx="1424749" cy="1062990"/>
            <a:chOff x="1332213" y="4447524"/>
            <a:chExt cx="1424749" cy="1062990"/>
          </a:xfrm>
          <a:solidFill>
            <a:srgbClr val="282154"/>
          </a:solidFill>
        </p:grpSpPr>
        <p:sp>
          <p:nvSpPr>
            <p:cNvPr id="130" name="자유형: 도형 129">
              <a:extLst>
                <a:ext uri="{FF2B5EF4-FFF2-40B4-BE49-F238E27FC236}">
                  <a16:creationId xmlns:a16="http://schemas.microsoft.com/office/drawing/2014/main" id="{C181629D-60E9-D420-1D47-D2F8447F96CC}"/>
                </a:ext>
              </a:extLst>
            </p:cNvPr>
            <p:cNvSpPr/>
            <p:nvPr/>
          </p:nvSpPr>
          <p:spPr>
            <a:xfrm>
              <a:off x="1976483" y="4458954"/>
              <a:ext cx="167640" cy="92964"/>
            </a:xfrm>
            <a:custGeom>
              <a:avLst/>
              <a:gdLst>
                <a:gd name="connsiteX0" fmla="*/ 167640 w 167640"/>
                <a:gd name="connsiteY0" fmla="*/ 92964 h 92964"/>
                <a:gd name="connsiteX1" fmla="*/ 0 w 167640"/>
                <a:gd name="connsiteY1" fmla="*/ 92964 h 92964"/>
                <a:gd name="connsiteX2" fmla="*/ 0 w 167640"/>
                <a:gd name="connsiteY2" fmla="*/ 0 h 92964"/>
                <a:gd name="connsiteX3" fmla="*/ 167640 w 167640"/>
                <a:gd name="connsiteY3" fmla="*/ 0 h 92964"/>
                <a:gd name="connsiteX4" fmla="*/ 110490 w 167640"/>
                <a:gd name="connsiteY4" fmla="*/ 46482 h 9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" h="92964">
                  <a:moveTo>
                    <a:pt x="167640" y="92964"/>
                  </a:moveTo>
                  <a:lnTo>
                    <a:pt x="0" y="92964"/>
                  </a:lnTo>
                  <a:lnTo>
                    <a:pt x="0" y="0"/>
                  </a:lnTo>
                  <a:lnTo>
                    <a:pt x="167640" y="0"/>
                  </a:lnTo>
                  <a:lnTo>
                    <a:pt x="110490" y="46482"/>
                  </a:ln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:a16="http://schemas.microsoft.com/office/drawing/2014/main" id="{EFE7FE58-2524-EA09-2885-19E7344120F8}"/>
                </a:ext>
              </a:extLst>
            </p:cNvPr>
            <p:cNvSpPr/>
            <p:nvPr/>
          </p:nvSpPr>
          <p:spPr>
            <a:xfrm>
              <a:off x="2064876" y="5047981"/>
              <a:ext cx="195834" cy="134873"/>
            </a:xfrm>
            <a:custGeom>
              <a:avLst/>
              <a:gdLst>
                <a:gd name="connsiteX0" fmla="*/ 128778 w 195834"/>
                <a:gd name="connsiteY0" fmla="*/ 134874 h 134873"/>
                <a:gd name="connsiteX1" fmla="*/ 67056 w 195834"/>
                <a:gd name="connsiteY1" fmla="*/ 134874 h 134873"/>
                <a:gd name="connsiteX2" fmla="*/ 0 w 195834"/>
                <a:gd name="connsiteY2" fmla="*/ 67818 h 134873"/>
                <a:gd name="connsiteX3" fmla="*/ 0 w 195834"/>
                <a:gd name="connsiteY3" fmla="*/ 54102 h 134873"/>
                <a:gd name="connsiteX4" fmla="*/ 54102 w 195834"/>
                <a:gd name="connsiteY4" fmla="*/ 0 h 134873"/>
                <a:gd name="connsiteX5" fmla="*/ 141732 w 195834"/>
                <a:gd name="connsiteY5" fmla="*/ 0 h 134873"/>
                <a:gd name="connsiteX6" fmla="*/ 195834 w 195834"/>
                <a:gd name="connsiteY6" fmla="*/ 54102 h 134873"/>
                <a:gd name="connsiteX7" fmla="*/ 195834 w 195834"/>
                <a:gd name="connsiteY7" fmla="*/ 67818 h 134873"/>
                <a:gd name="connsiteX8" fmla="*/ 128778 w 195834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34" h="134873">
                  <a:moveTo>
                    <a:pt x="128778" y="134874"/>
                  </a:moveTo>
                  <a:lnTo>
                    <a:pt x="67056" y="134874"/>
                  </a:lnTo>
                  <a:cubicBezTo>
                    <a:pt x="30480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4384" y="0"/>
                    <a:pt x="54102" y="0"/>
                  </a:cubicBezTo>
                  <a:lnTo>
                    <a:pt x="141732" y="0"/>
                  </a:lnTo>
                  <a:cubicBezTo>
                    <a:pt x="171450" y="0"/>
                    <a:pt x="195834" y="24384"/>
                    <a:pt x="195834" y="54102"/>
                  </a:cubicBezTo>
                  <a:lnTo>
                    <a:pt x="195834" y="67818"/>
                  </a:lnTo>
                  <a:cubicBezTo>
                    <a:pt x="195834" y="105156"/>
                    <a:pt x="165354" y="134874"/>
                    <a:pt x="128778" y="13487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:a16="http://schemas.microsoft.com/office/drawing/2014/main" id="{ACCF463F-BEE3-D2B0-60F5-8F84DA507B09}"/>
                </a:ext>
              </a:extLst>
            </p:cNvPr>
            <p:cNvSpPr/>
            <p:nvPr/>
          </p:nvSpPr>
          <p:spPr>
            <a:xfrm>
              <a:off x="1692257" y="5047981"/>
              <a:ext cx="195072" cy="134873"/>
            </a:xfrm>
            <a:custGeom>
              <a:avLst/>
              <a:gdLst>
                <a:gd name="connsiteX0" fmla="*/ 128016 w 195072"/>
                <a:gd name="connsiteY0" fmla="*/ 134874 h 134873"/>
                <a:gd name="connsiteX1" fmla="*/ 67056 w 195072"/>
                <a:gd name="connsiteY1" fmla="*/ 134874 h 134873"/>
                <a:gd name="connsiteX2" fmla="*/ 0 w 195072"/>
                <a:gd name="connsiteY2" fmla="*/ 67818 h 134873"/>
                <a:gd name="connsiteX3" fmla="*/ 0 w 195072"/>
                <a:gd name="connsiteY3" fmla="*/ 54102 h 134873"/>
                <a:gd name="connsiteX4" fmla="*/ 53340 w 195072"/>
                <a:gd name="connsiteY4" fmla="*/ 0 h 134873"/>
                <a:gd name="connsiteX5" fmla="*/ 140970 w 195072"/>
                <a:gd name="connsiteY5" fmla="*/ 0 h 134873"/>
                <a:gd name="connsiteX6" fmla="*/ 195072 w 195072"/>
                <a:gd name="connsiteY6" fmla="*/ 54102 h 134873"/>
                <a:gd name="connsiteX7" fmla="*/ 195072 w 195072"/>
                <a:gd name="connsiteY7" fmla="*/ 67818 h 134873"/>
                <a:gd name="connsiteX8" fmla="*/ 128016 w 195072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873">
                  <a:moveTo>
                    <a:pt x="128016" y="134874"/>
                  </a:moveTo>
                  <a:lnTo>
                    <a:pt x="67056" y="134874"/>
                  </a:lnTo>
                  <a:cubicBezTo>
                    <a:pt x="29718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4384"/>
                    <a:pt x="195072" y="54102"/>
                  </a:cubicBezTo>
                  <a:lnTo>
                    <a:pt x="195072" y="67818"/>
                  </a:lnTo>
                  <a:cubicBezTo>
                    <a:pt x="195072" y="105156"/>
                    <a:pt x="165354" y="134874"/>
                    <a:pt x="128016" y="13487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63579339-8CE9-5A07-7382-506099EC78D4}"/>
                </a:ext>
              </a:extLst>
            </p:cNvPr>
            <p:cNvSpPr/>
            <p:nvPr/>
          </p:nvSpPr>
          <p:spPr>
            <a:xfrm>
              <a:off x="1878947" y="5364973"/>
              <a:ext cx="195072" cy="134111"/>
            </a:xfrm>
            <a:custGeom>
              <a:avLst/>
              <a:gdLst>
                <a:gd name="connsiteX0" fmla="*/ 128016 w 195072"/>
                <a:gd name="connsiteY0" fmla="*/ 134112 h 134111"/>
                <a:gd name="connsiteX1" fmla="*/ 66294 w 195072"/>
                <a:gd name="connsiteY1" fmla="*/ 134112 h 134111"/>
                <a:gd name="connsiteX2" fmla="*/ 0 w 195072"/>
                <a:gd name="connsiteY2" fmla="*/ 67056 h 134111"/>
                <a:gd name="connsiteX3" fmla="*/ 0 w 195072"/>
                <a:gd name="connsiteY3" fmla="*/ 53340 h 134111"/>
                <a:gd name="connsiteX4" fmla="*/ 53340 w 195072"/>
                <a:gd name="connsiteY4" fmla="*/ 0 h 134111"/>
                <a:gd name="connsiteX5" fmla="*/ 140970 w 195072"/>
                <a:gd name="connsiteY5" fmla="*/ 0 h 134111"/>
                <a:gd name="connsiteX6" fmla="*/ 195072 w 195072"/>
                <a:gd name="connsiteY6" fmla="*/ 53340 h 134111"/>
                <a:gd name="connsiteX7" fmla="*/ 195072 w 195072"/>
                <a:gd name="connsiteY7" fmla="*/ 67056 h 134111"/>
                <a:gd name="connsiteX8" fmla="*/ 128016 w 195072"/>
                <a:gd name="connsiteY8" fmla="*/ 134112 h 13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111">
                  <a:moveTo>
                    <a:pt x="128016" y="134112"/>
                  </a:moveTo>
                  <a:lnTo>
                    <a:pt x="66294" y="134112"/>
                  </a:lnTo>
                  <a:cubicBezTo>
                    <a:pt x="29718" y="134112"/>
                    <a:pt x="0" y="104394"/>
                    <a:pt x="0" y="67056"/>
                  </a:cubicBezTo>
                  <a:lnTo>
                    <a:pt x="0" y="53340"/>
                  </a:lnTo>
                  <a:cubicBezTo>
                    <a:pt x="0" y="23622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3622"/>
                    <a:pt x="195072" y="53340"/>
                  </a:cubicBezTo>
                  <a:lnTo>
                    <a:pt x="195072" y="67056"/>
                  </a:lnTo>
                  <a:cubicBezTo>
                    <a:pt x="195072" y="104394"/>
                    <a:pt x="164592" y="134112"/>
                    <a:pt x="128016" y="13411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:a16="http://schemas.microsoft.com/office/drawing/2014/main" id="{0BD325BE-C0F0-D624-594B-55ADBF31AC0E}"/>
                </a:ext>
              </a:extLst>
            </p:cNvPr>
            <p:cNvSpPr/>
            <p:nvPr/>
          </p:nvSpPr>
          <p:spPr>
            <a:xfrm>
              <a:off x="2177652" y="5296773"/>
              <a:ext cx="252221" cy="202310"/>
            </a:xfrm>
            <a:custGeom>
              <a:avLst/>
              <a:gdLst>
                <a:gd name="connsiteX0" fmla="*/ 252222 w 252221"/>
                <a:gd name="connsiteY0" fmla="*/ 202311 h 202310"/>
                <a:gd name="connsiteX1" fmla="*/ 0 w 252221"/>
                <a:gd name="connsiteY1" fmla="*/ 202311 h 202310"/>
                <a:gd name="connsiteX2" fmla="*/ 107442 w 252221"/>
                <a:gd name="connsiteY2" fmla="*/ 10287 h 202310"/>
                <a:gd name="connsiteX3" fmla="*/ 144780 w 252221"/>
                <a:gd name="connsiteY3" fmla="*/ 10287 h 20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21" h="202310">
                  <a:moveTo>
                    <a:pt x="252222" y="202311"/>
                  </a:moveTo>
                  <a:lnTo>
                    <a:pt x="0" y="202311"/>
                  </a:lnTo>
                  <a:lnTo>
                    <a:pt x="107442" y="10287"/>
                  </a:lnTo>
                  <a:cubicBezTo>
                    <a:pt x="116586" y="-3429"/>
                    <a:pt x="135636" y="-3429"/>
                    <a:pt x="144780" y="1028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" name="자유형: 도형 134">
              <a:extLst>
                <a:ext uri="{FF2B5EF4-FFF2-40B4-BE49-F238E27FC236}">
                  <a16:creationId xmlns:a16="http://schemas.microsoft.com/office/drawing/2014/main" id="{BD1D9A9D-B4DB-2DC6-9EF7-662EDC0E2CAB}"/>
                </a:ext>
              </a:extLst>
            </p:cNvPr>
            <p:cNvSpPr/>
            <p:nvPr/>
          </p:nvSpPr>
          <p:spPr>
            <a:xfrm>
              <a:off x="1332213" y="4447524"/>
              <a:ext cx="1424749" cy="1062990"/>
            </a:xfrm>
            <a:custGeom>
              <a:avLst/>
              <a:gdLst>
                <a:gd name="connsiteX0" fmla="*/ 1423035 w 1424749"/>
                <a:gd name="connsiteY0" fmla="*/ 1056894 h 1062990"/>
                <a:gd name="connsiteX1" fmla="*/ 1413129 w 1424749"/>
                <a:gd name="connsiteY1" fmla="*/ 1062990 h 1062990"/>
                <a:gd name="connsiteX2" fmla="*/ 11049 w 1424749"/>
                <a:gd name="connsiteY2" fmla="*/ 1062990 h 1062990"/>
                <a:gd name="connsiteX3" fmla="*/ 1143 w 1424749"/>
                <a:gd name="connsiteY3" fmla="*/ 1056894 h 1062990"/>
                <a:gd name="connsiteX4" fmla="*/ 1143 w 1424749"/>
                <a:gd name="connsiteY4" fmla="*/ 1045464 h 1062990"/>
                <a:gd name="connsiteX5" fmla="*/ 169545 w 1424749"/>
                <a:gd name="connsiteY5" fmla="*/ 745236 h 1062990"/>
                <a:gd name="connsiteX6" fmla="*/ 209169 w 1424749"/>
                <a:gd name="connsiteY6" fmla="*/ 723900 h 1062990"/>
                <a:gd name="connsiteX7" fmla="*/ 247269 w 1424749"/>
                <a:gd name="connsiteY7" fmla="*/ 743712 h 1062990"/>
                <a:gd name="connsiteX8" fmla="*/ 302133 w 1424749"/>
                <a:gd name="connsiteY8" fmla="*/ 645414 h 1062990"/>
                <a:gd name="connsiteX9" fmla="*/ 287655 w 1424749"/>
                <a:gd name="connsiteY9" fmla="*/ 576834 h 1062990"/>
                <a:gd name="connsiteX10" fmla="*/ 435483 w 1424749"/>
                <a:gd name="connsiteY10" fmla="*/ 409194 h 1062990"/>
                <a:gd name="connsiteX11" fmla="*/ 503301 w 1424749"/>
                <a:gd name="connsiteY11" fmla="*/ 288036 h 1062990"/>
                <a:gd name="connsiteX12" fmla="*/ 632841 w 1424749"/>
                <a:gd name="connsiteY12" fmla="*/ 205740 h 1062990"/>
                <a:gd name="connsiteX13" fmla="*/ 632841 w 1424749"/>
                <a:gd name="connsiteY13" fmla="*/ 11430 h 1062990"/>
                <a:gd name="connsiteX14" fmla="*/ 644271 w 1424749"/>
                <a:gd name="connsiteY14" fmla="*/ 0 h 1062990"/>
                <a:gd name="connsiteX15" fmla="*/ 805053 w 1424749"/>
                <a:gd name="connsiteY15" fmla="*/ 0 h 1062990"/>
                <a:gd name="connsiteX16" fmla="*/ 815721 w 1424749"/>
                <a:gd name="connsiteY16" fmla="*/ 6858 h 1062990"/>
                <a:gd name="connsiteX17" fmla="*/ 812673 w 1424749"/>
                <a:gd name="connsiteY17" fmla="*/ 19812 h 1062990"/>
                <a:gd name="connsiteX18" fmla="*/ 771525 w 1424749"/>
                <a:gd name="connsiteY18" fmla="*/ 57912 h 1062990"/>
                <a:gd name="connsiteX19" fmla="*/ 812673 w 1424749"/>
                <a:gd name="connsiteY19" fmla="*/ 96012 h 1062990"/>
                <a:gd name="connsiteX20" fmla="*/ 815721 w 1424749"/>
                <a:gd name="connsiteY20" fmla="*/ 108966 h 1062990"/>
                <a:gd name="connsiteX21" fmla="*/ 805053 w 1424749"/>
                <a:gd name="connsiteY21" fmla="*/ 115824 h 1062990"/>
                <a:gd name="connsiteX22" fmla="*/ 655701 w 1424749"/>
                <a:gd name="connsiteY22" fmla="*/ 115824 h 1062990"/>
                <a:gd name="connsiteX23" fmla="*/ 655701 w 1424749"/>
                <a:gd name="connsiteY23" fmla="*/ 205740 h 1062990"/>
                <a:gd name="connsiteX24" fmla="*/ 784479 w 1424749"/>
                <a:gd name="connsiteY24" fmla="*/ 288036 h 1062990"/>
                <a:gd name="connsiteX25" fmla="*/ 853059 w 1424749"/>
                <a:gd name="connsiteY25" fmla="*/ 409194 h 1062990"/>
                <a:gd name="connsiteX26" fmla="*/ 1000125 w 1424749"/>
                <a:gd name="connsiteY26" fmla="*/ 576834 h 1062990"/>
                <a:gd name="connsiteX27" fmla="*/ 985647 w 1424749"/>
                <a:gd name="connsiteY27" fmla="*/ 645414 h 1062990"/>
                <a:gd name="connsiteX28" fmla="*/ 1010031 w 1424749"/>
                <a:gd name="connsiteY28" fmla="*/ 688848 h 1062990"/>
                <a:gd name="connsiteX29" fmla="*/ 1062609 w 1424749"/>
                <a:gd name="connsiteY29" fmla="*/ 595122 h 1062990"/>
                <a:gd name="connsiteX30" fmla="*/ 1116711 w 1424749"/>
                <a:gd name="connsiteY30" fmla="*/ 565404 h 1062990"/>
                <a:gd name="connsiteX31" fmla="*/ 1170051 w 1424749"/>
                <a:gd name="connsiteY31" fmla="*/ 594360 h 1062990"/>
                <a:gd name="connsiteX32" fmla="*/ 1423035 w 1424749"/>
                <a:gd name="connsiteY32" fmla="*/ 1045464 h 1062990"/>
                <a:gd name="connsiteX33" fmla="*/ 1423035 w 1424749"/>
                <a:gd name="connsiteY33" fmla="*/ 1056894 h 1062990"/>
                <a:gd name="connsiteX34" fmla="*/ 1180719 w 1424749"/>
                <a:gd name="connsiteY34" fmla="*/ 1040130 h 1062990"/>
                <a:gd name="connsiteX35" fmla="*/ 972693 w 1424749"/>
                <a:gd name="connsiteY35" fmla="*/ 669036 h 1062990"/>
                <a:gd name="connsiteX36" fmla="*/ 830961 w 1424749"/>
                <a:gd name="connsiteY36" fmla="*/ 746760 h 1062990"/>
                <a:gd name="connsiteX37" fmla="*/ 661035 w 1424749"/>
                <a:gd name="connsiteY37" fmla="*/ 576834 h 1062990"/>
                <a:gd name="connsiteX38" fmla="*/ 825627 w 1424749"/>
                <a:gd name="connsiteY38" fmla="*/ 407670 h 1062990"/>
                <a:gd name="connsiteX39" fmla="*/ 764667 w 1424749"/>
                <a:gd name="connsiteY39" fmla="*/ 298704 h 1062990"/>
                <a:gd name="connsiteX40" fmla="*/ 644271 w 1424749"/>
                <a:gd name="connsiteY40" fmla="*/ 227838 h 1062990"/>
                <a:gd name="connsiteX41" fmla="*/ 523113 w 1424749"/>
                <a:gd name="connsiteY41" fmla="*/ 298704 h 1062990"/>
                <a:gd name="connsiteX42" fmla="*/ 462153 w 1424749"/>
                <a:gd name="connsiteY42" fmla="*/ 407670 h 1062990"/>
                <a:gd name="connsiteX43" fmla="*/ 626745 w 1424749"/>
                <a:gd name="connsiteY43" fmla="*/ 576834 h 1062990"/>
                <a:gd name="connsiteX44" fmla="*/ 457581 w 1424749"/>
                <a:gd name="connsiteY44" fmla="*/ 746760 h 1062990"/>
                <a:gd name="connsiteX45" fmla="*/ 315087 w 1424749"/>
                <a:gd name="connsiteY45" fmla="*/ 669036 h 1062990"/>
                <a:gd name="connsiteX46" fmla="*/ 261747 w 1424749"/>
                <a:gd name="connsiteY46" fmla="*/ 765048 h 1062990"/>
                <a:gd name="connsiteX47" fmla="*/ 260223 w 1424749"/>
                <a:gd name="connsiteY47" fmla="*/ 766572 h 1062990"/>
                <a:gd name="connsiteX48" fmla="*/ 413385 w 1424749"/>
                <a:gd name="connsiteY48" fmla="*/ 1040130 h 1062990"/>
                <a:gd name="connsiteX49" fmla="*/ 559689 w 1424749"/>
                <a:gd name="connsiteY49" fmla="*/ 1040130 h 1062990"/>
                <a:gd name="connsiteX50" fmla="*/ 474345 w 1424749"/>
                <a:gd name="connsiteY50" fmla="*/ 893064 h 1062990"/>
                <a:gd name="connsiteX51" fmla="*/ 644271 w 1424749"/>
                <a:gd name="connsiteY51" fmla="*/ 723900 h 1062990"/>
                <a:gd name="connsiteX52" fmla="*/ 813435 w 1424749"/>
                <a:gd name="connsiteY52" fmla="*/ 893064 h 1062990"/>
                <a:gd name="connsiteX53" fmla="*/ 728853 w 1424749"/>
                <a:gd name="connsiteY53" fmla="*/ 1040130 h 1062990"/>
                <a:gd name="connsiteX54" fmla="*/ 838581 w 1424749"/>
                <a:gd name="connsiteY54" fmla="*/ 1040130 h 1062990"/>
                <a:gd name="connsiteX55" fmla="*/ 942975 w 1424749"/>
                <a:gd name="connsiteY55" fmla="*/ 853440 h 1062990"/>
                <a:gd name="connsiteX56" fmla="*/ 971931 w 1424749"/>
                <a:gd name="connsiteY56" fmla="*/ 837438 h 1062990"/>
                <a:gd name="connsiteX57" fmla="*/ 1000125 w 1424749"/>
                <a:gd name="connsiteY57" fmla="*/ 852678 h 1062990"/>
                <a:gd name="connsiteX58" fmla="*/ 1104519 w 1424749"/>
                <a:gd name="connsiteY58" fmla="*/ 1040130 h 1062990"/>
                <a:gd name="connsiteX59" fmla="*/ 888111 w 1424749"/>
                <a:gd name="connsiteY59" fmla="*/ 668274 h 1062990"/>
                <a:gd name="connsiteX60" fmla="*/ 888111 w 1424749"/>
                <a:gd name="connsiteY60" fmla="*/ 711708 h 1062990"/>
                <a:gd name="connsiteX61" fmla="*/ 910209 w 1424749"/>
                <a:gd name="connsiteY61" fmla="*/ 700278 h 1062990"/>
                <a:gd name="connsiteX62" fmla="*/ 910209 w 1424749"/>
                <a:gd name="connsiteY62" fmla="*/ 657606 h 1062990"/>
                <a:gd name="connsiteX63" fmla="*/ 869061 w 1424749"/>
                <a:gd name="connsiteY63" fmla="*/ 601980 h 1062990"/>
                <a:gd name="connsiteX64" fmla="*/ 830961 w 1424749"/>
                <a:gd name="connsiteY64" fmla="*/ 614172 h 1062990"/>
                <a:gd name="connsiteX65" fmla="*/ 792861 w 1424749"/>
                <a:gd name="connsiteY65" fmla="*/ 601980 h 1062990"/>
                <a:gd name="connsiteX66" fmla="*/ 751713 w 1424749"/>
                <a:gd name="connsiteY66" fmla="*/ 657606 h 1062990"/>
                <a:gd name="connsiteX67" fmla="*/ 751713 w 1424749"/>
                <a:gd name="connsiteY67" fmla="*/ 700278 h 1062990"/>
                <a:gd name="connsiteX68" fmla="*/ 773049 w 1424749"/>
                <a:gd name="connsiteY68" fmla="*/ 711708 h 1062990"/>
                <a:gd name="connsiteX69" fmla="*/ 773049 w 1424749"/>
                <a:gd name="connsiteY69" fmla="*/ 669036 h 1062990"/>
                <a:gd name="connsiteX70" fmla="*/ 784479 w 1424749"/>
                <a:gd name="connsiteY70" fmla="*/ 657606 h 1062990"/>
                <a:gd name="connsiteX71" fmla="*/ 795909 w 1424749"/>
                <a:gd name="connsiteY71" fmla="*/ 669036 h 1062990"/>
                <a:gd name="connsiteX72" fmla="*/ 795909 w 1424749"/>
                <a:gd name="connsiteY72" fmla="*/ 719328 h 1062990"/>
                <a:gd name="connsiteX73" fmla="*/ 830961 w 1424749"/>
                <a:gd name="connsiteY73" fmla="*/ 723900 h 1062990"/>
                <a:gd name="connsiteX74" fmla="*/ 865251 w 1424749"/>
                <a:gd name="connsiteY74" fmla="*/ 719328 h 1062990"/>
                <a:gd name="connsiteX75" fmla="*/ 865251 w 1424749"/>
                <a:gd name="connsiteY75" fmla="*/ 668274 h 1062990"/>
                <a:gd name="connsiteX76" fmla="*/ 876681 w 1424749"/>
                <a:gd name="connsiteY76" fmla="*/ 656844 h 1062990"/>
                <a:gd name="connsiteX77" fmla="*/ 888111 w 1424749"/>
                <a:gd name="connsiteY77" fmla="*/ 668274 h 1062990"/>
                <a:gd name="connsiteX78" fmla="*/ 830961 w 1424749"/>
                <a:gd name="connsiteY78" fmla="*/ 429768 h 1062990"/>
                <a:gd name="connsiteX79" fmla="*/ 683895 w 1424749"/>
                <a:gd name="connsiteY79" fmla="*/ 576834 h 1062990"/>
                <a:gd name="connsiteX80" fmla="*/ 728853 w 1424749"/>
                <a:gd name="connsiteY80" fmla="*/ 681990 h 1062990"/>
                <a:gd name="connsiteX81" fmla="*/ 728853 w 1424749"/>
                <a:gd name="connsiteY81" fmla="*/ 657606 h 1062990"/>
                <a:gd name="connsiteX82" fmla="*/ 775335 w 1424749"/>
                <a:gd name="connsiteY82" fmla="*/ 584454 h 1062990"/>
                <a:gd name="connsiteX83" fmla="*/ 763905 w 1424749"/>
                <a:gd name="connsiteY83" fmla="*/ 547116 h 1062990"/>
                <a:gd name="connsiteX84" fmla="*/ 830961 w 1424749"/>
                <a:gd name="connsiteY84" fmla="*/ 480060 h 1062990"/>
                <a:gd name="connsiteX85" fmla="*/ 898017 w 1424749"/>
                <a:gd name="connsiteY85" fmla="*/ 547116 h 1062990"/>
                <a:gd name="connsiteX86" fmla="*/ 886587 w 1424749"/>
                <a:gd name="connsiteY86" fmla="*/ 584454 h 1062990"/>
                <a:gd name="connsiteX87" fmla="*/ 933069 w 1424749"/>
                <a:gd name="connsiteY87" fmla="*/ 657606 h 1062990"/>
                <a:gd name="connsiteX88" fmla="*/ 933069 w 1424749"/>
                <a:gd name="connsiteY88" fmla="*/ 681990 h 1062990"/>
                <a:gd name="connsiteX89" fmla="*/ 978027 w 1424749"/>
                <a:gd name="connsiteY89" fmla="*/ 576834 h 1062990"/>
                <a:gd name="connsiteX90" fmla="*/ 830961 w 1424749"/>
                <a:gd name="connsiteY90" fmla="*/ 429768 h 1062990"/>
                <a:gd name="connsiteX91" fmla="*/ 655701 w 1424749"/>
                <a:gd name="connsiteY91" fmla="*/ 92964 h 1062990"/>
                <a:gd name="connsiteX92" fmla="*/ 776097 w 1424749"/>
                <a:gd name="connsiteY92" fmla="*/ 92964 h 1062990"/>
                <a:gd name="connsiteX93" fmla="*/ 747141 w 1424749"/>
                <a:gd name="connsiteY93" fmla="*/ 66294 h 1062990"/>
                <a:gd name="connsiteX94" fmla="*/ 743331 w 1424749"/>
                <a:gd name="connsiteY94" fmla="*/ 57912 h 1062990"/>
                <a:gd name="connsiteX95" fmla="*/ 747141 w 1424749"/>
                <a:gd name="connsiteY95" fmla="*/ 49530 h 1062990"/>
                <a:gd name="connsiteX96" fmla="*/ 776097 w 1424749"/>
                <a:gd name="connsiteY96" fmla="*/ 22860 h 1062990"/>
                <a:gd name="connsiteX97" fmla="*/ 655701 w 1424749"/>
                <a:gd name="connsiteY97" fmla="*/ 22860 h 1062990"/>
                <a:gd name="connsiteX98" fmla="*/ 311277 w 1424749"/>
                <a:gd name="connsiteY98" fmla="*/ 576072 h 1062990"/>
                <a:gd name="connsiteX99" fmla="*/ 355473 w 1424749"/>
                <a:gd name="connsiteY99" fmla="*/ 681228 h 1062990"/>
                <a:gd name="connsiteX100" fmla="*/ 355473 w 1424749"/>
                <a:gd name="connsiteY100" fmla="*/ 656844 h 1062990"/>
                <a:gd name="connsiteX101" fmla="*/ 401955 w 1424749"/>
                <a:gd name="connsiteY101" fmla="*/ 583692 h 1062990"/>
                <a:gd name="connsiteX102" fmla="*/ 390525 w 1424749"/>
                <a:gd name="connsiteY102" fmla="*/ 546354 h 1062990"/>
                <a:gd name="connsiteX103" fmla="*/ 457581 w 1424749"/>
                <a:gd name="connsiteY103" fmla="*/ 479298 h 1062990"/>
                <a:gd name="connsiteX104" fmla="*/ 524637 w 1424749"/>
                <a:gd name="connsiteY104" fmla="*/ 546354 h 1062990"/>
                <a:gd name="connsiteX105" fmla="*/ 513207 w 1424749"/>
                <a:gd name="connsiteY105" fmla="*/ 583692 h 1062990"/>
                <a:gd name="connsiteX106" fmla="*/ 559689 w 1424749"/>
                <a:gd name="connsiteY106" fmla="*/ 656844 h 1062990"/>
                <a:gd name="connsiteX107" fmla="*/ 559689 w 1424749"/>
                <a:gd name="connsiteY107" fmla="*/ 681228 h 1062990"/>
                <a:gd name="connsiteX108" fmla="*/ 604647 w 1424749"/>
                <a:gd name="connsiteY108" fmla="*/ 576072 h 1062990"/>
                <a:gd name="connsiteX109" fmla="*/ 457581 w 1424749"/>
                <a:gd name="connsiteY109" fmla="*/ 429768 h 1062990"/>
                <a:gd name="connsiteX110" fmla="*/ 311277 w 1424749"/>
                <a:gd name="connsiteY110" fmla="*/ 576072 h 1062990"/>
                <a:gd name="connsiteX111" fmla="*/ 515493 w 1424749"/>
                <a:gd name="connsiteY111" fmla="*/ 667512 h 1062990"/>
                <a:gd name="connsiteX112" fmla="*/ 515493 w 1424749"/>
                <a:gd name="connsiteY112" fmla="*/ 710946 h 1062990"/>
                <a:gd name="connsiteX113" fmla="*/ 536829 w 1424749"/>
                <a:gd name="connsiteY113" fmla="*/ 699516 h 1062990"/>
                <a:gd name="connsiteX114" fmla="*/ 536829 w 1424749"/>
                <a:gd name="connsiteY114" fmla="*/ 656844 h 1062990"/>
                <a:gd name="connsiteX115" fmla="*/ 495681 w 1424749"/>
                <a:gd name="connsiteY115" fmla="*/ 601218 h 1062990"/>
                <a:gd name="connsiteX116" fmla="*/ 457581 w 1424749"/>
                <a:gd name="connsiteY116" fmla="*/ 613410 h 1062990"/>
                <a:gd name="connsiteX117" fmla="*/ 419481 w 1424749"/>
                <a:gd name="connsiteY117" fmla="*/ 601218 h 1062990"/>
                <a:gd name="connsiteX118" fmla="*/ 378333 w 1424749"/>
                <a:gd name="connsiteY118" fmla="*/ 656844 h 1062990"/>
                <a:gd name="connsiteX119" fmla="*/ 378333 w 1424749"/>
                <a:gd name="connsiteY119" fmla="*/ 699516 h 1062990"/>
                <a:gd name="connsiteX120" fmla="*/ 399669 w 1424749"/>
                <a:gd name="connsiteY120" fmla="*/ 710946 h 1062990"/>
                <a:gd name="connsiteX121" fmla="*/ 399669 w 1424749"/>
                <a:gd name="connsiteY121" fmla="*/ 667512 h 1062990"/>
                <a:gd name="connsiteX122" fmla="*/ 411099 w 1424749"/>
                <a:gd name="connsiteY122" fmla="*/ 656082 h 1062990"/>
                <a:gd name="connsiteX123" fmla="*/ 422529 w 1424749"/>
                <a:gd name="connsiteY123" fmla="*/ 667512 h 1062990"/>
                <a:gd name="connsiteX124" fmla="*/ 422529 w 1424749"/>
                <a:gd name="connsiteY124" fmla="*/ 718566 h 1062990"/>
                <a:gd name="connsiteX125" fmla="*/ 457581 w 1424749"/>
                <a:gd name="connsiteY125" fmla="*/ 723138 h 1062990"/>
                <a:gd name="connsiteX126" fmla="*/ 492633 w 1424749"/>
                <a:gd name="connsiteY126" fmla="*/ 718566 h 1062990"/>
                <a:gd name="connsiteX127" fmla="*/ 492633 w 1424749"/>
                <a:gd name="connsiteY127" fmla="*/ 667512 h 1062990"/>
                <a:gd name="connsiteX128" fmla="*/ 504063 w 1424749"/>
                <a:gd name="connsiteY128" fmla="*/ 656082 h 1062990"/>
                <a:gd name="connsiteX129" fmla="*/ 515493 w 1424749"/>
                <a:gd name="connsiteY129" fmla="*/ 667512 h 1062990"/>
                <a:gd name="connsiteX130" fmla="*/ 501777 w 1424749"/>
                <a:gd name="connsiteY130" fmla="*/ 546354 h 1062990"/>
                <a:gd name="connsiteX131" fmla="*/ 457581 w 1424749"/>
                <a:gd name="connsiteY131" fmla="*/ 502158 h 1062990"/>
                <a:gd name="connsiteX132" fmla="*/ 413385 w 1424749"/>
                <a:gd name="connsiteY132" fmla="*/ 546354 h 1062990"/>
                <a:gd name="connsiteX133" fmla="*/ 457581 w 1424749"/>
                <a:gd name="connsiteY133" fmla="*/ 590550 h 1062990"/>
                <a:gd name="connsiteX134" fmla="*/ 501777 w 1424749"/>
                <a:gd name="connsiteY134" fmla="*/ 546354 h 1062990"/>
                <a:gd name="connsiteX135" fmla="*/ 387477 w 1424749"/>
                <a:gd name="connsiteY135" fmla="*/ 1039368 h 1062990"/>
                <a:gd name="connsiteX136" fmla="*/ 228981 w 1424749"/>
                <a:gd name="connsiteY136" fmla="*/ 755904 h 1062990"/>
                <a:gd name="connsiteX137" fmla="*/ 209169 w 1424749"/>
                <a:gd name="connsiteY137" fmla="*/ 745998 h 1062990"/>
                <a:gd name="connsiteX138" fmla="*/ 189357 w 1424749"/>
                <a:gd name="connsiteY138" fmla="*/ 756666 h 1062990"/>
                <a:gd name="connsiteX139" fmla="*/ 30861 w 1424749"/>
                <a:gd name="connsiteY139" fmla="*/ 1039368 h 1062990"/>
                <a:gd name="connsiteX140" fmla="*/ 644271 w 1424749"/>
                <a:gd name="connsiteY140" fmla="*/ 1039368 h 1062990"/>
                <a:gd name="connsiteX141" fmla="*/ 679323 w 1424749"/>
                <a:gd name="connsiteY141" fmla="*/ 1034796 h 1062990"/>
                <a:gd name="connsiteX142" fmla="*/ 679323 w 1424749"/>
                <a:gd name="connsiteY142" fmla="*/ 983742 h 1062990"/>
                <a:gd name="connsiteX143" fmla="*/ 690753 w 1424749"/>
                <a:gd name="connsiteY143" fmla="*/ 972312 h 1062990"/>
                <a:gd name="connsiteX144" fmla="*/ 702183 w 1424749"/>
                <a:gd name="connsiteY144" fmla="*/ 983742 h 1062990"/>
                <a:gd name="connsiteX145" fmla="*/ 702183 w 1424749"/>
                <a:gd name="connsiteY145" fmla="*/ 1027176 h 1062990"/>
                <a:gd name="connsiteX146" fmla="*/ 723519 w 1424749"/>
                <a:gd name="connsiteY146" fmla="*/ 1015746 h 1062990"/>
                <a:gd name="connsiteX147" fmla="*/ 723519 w 1424749"/>
                <a:gd name="connsiteY147" fmla="*/ 973074 h 1062990"/>
                <a:gd name="connsiteX148" fmla="*/ 682371 w 1424749"/>
                <a:gd name="connsiteY148" fmla="*/ 918210 h 1062990"/>
                <a:gd name="connsiteX149" fmla="*/ 644271 w 1424749"/>
                <a:gd name="connsiteY149" fmla="*/ 929640 h 1062990"/>
                <a:gd name="connsiteX150" fmla="*/ 606171 w 1424749"/>
                <a:gd name="connsiteY150" fmla="*/ 918210 h 1062990"/>
                <a:gd name="connsiteX151" fmla="*/ 565023 w 1424749"/>
                <a:gd name="connsiteY151" fmla="*/ 973074 h 1062990"/>
                <a:gd name="connsiteX152" fmla="*/ 565023 w 1424749"/>
                <a:gd name="connsiteY152" fmla="*/ 1015746 h 1062990"/>
                <a:gd name="connsiteX153" fmla="*/ 586359 w 1424749"/>
                <a:gd name="connsiteY153" fmla="*/ 1027176 h 1062990"/>
                <a:gd name="connsiteX154" fmla="*/ 586359 w 1424749"/>
                <a:gd name="connsiteY154" fmla="*/ 983742 h 1062990"/>
                <a:gd name="connsiteX155" fmla="*/ 597789 w 1424749"/>
                <a:gd name="connsiteY155" fmla="*/ 972312 h 1062990"/>
                <a:gd name="connsiteX156" fmla="*/ 609219 w 1424749"/>
                <a:gd name="connsiteY156" fmla="*/ 983742 h 1062990"/>
                <a:gd name="connsiteX157" fmla="*/ 609219 w 1424749"/>
                <a:gd name="connsiteY157" fmla="*/ 1034796 h 1062990"/>
                <a:gd name="connsiteX158" fmla="*/ 644271 w 1424749"/>
                <a:gd name="connsiteY158" fmla="*/ 1039368 h 1062990"/>
                <a:gd name="connsiteX159" fmla="*/ 746379 w 1424749"/>
                <a:gd name="connsiteY159" fmla="*/ 973074 h 1062990"/>
                <a:gd name="connsiteX160" fmla="*/ 746379 w 1424749"/>
                <a:gd name="connsiteY160" fmla="*/ 997458 h 1062990"/>
                <a:gd name="connsiteX161" fmla="*/ 791337 w 1424749"/>
                <a:gd name="connsiteY161" fmla="*/ 892302 h 1062990"/>
                <a:gd name="connsiteX162" fmla="*/ 644271 w 1424749"/>
                <a:gd name="connsiteY162" fmla="*/ 745998 h 1062990"/>
                <a:gd name="connsiteX163" fmla="*/ 497967 w 1424749"/>
                <a:gd name="connsiteY163" fmla="*/ 892302 h 1062990"/>
                <a:gd name="connsiteX164" fmla="*/ 542163 w 1424749"/>
                <a:gd name="connsiteY164" fmla="*/ 997458 h 1062990"/>
                <a:gd name="connsiteX165" fmla="*/ 542163 w 1424749"/>
                <a:gd name="connsiteY165" fmla="*/ 973074 h 1062990"/>
                <a:gd name="connsiteX166" fmla="*/ 588645 w 1424749"/>
                <a:gd name="connsiteY166" fmla="*/ 899922 h 1062990"/>
                <a:gd name="connsiteX167" fmla="*/ 577215 w 1424749"/>
                <a:gd name="connsiteY167" fmla="*/ 862584 h 1062990"/>
                <a:gd name="connsiteX168" fmla="*/ 644271 w 1424749"/>
                <a:gd name="connsiteY168" fmla="*/ 795528 h 1062990"/>
                <a:gd name="connsiteX169" fmla="*/ 711327 w 1424749"/>
                <a:gd name="connsiteY169" fmla="*/ 862584 h 1062990"/>
                <a:gd name="connsiteX170" fmla="*/ 699897 w 1424749"/>
                <a:gd name="connsiteY170" fmla="*/ 899922 h 1062990"/>
                <a:gd name="connsiteX171" fmla="*/ 746379 w 1424749"/>
                <a:gd name="connsiteY171" fmla="*/ 973074 h 1062990"/>
                <a:gd name="connsiteX172" fmla="*/ 688467 w 1424749"/>
                <a:gd name="connsiteY172" fmla="*/ 862584 h 1062990"/>
                <a:gd name="connsiteX173" fmla="*/ 644271 w 1424749"/>
                <a:gd name="connsiteY173" fmla="*/ 818388 h 1062990"/>
                <a:gd name="connsiteX174" fmla="*/ 600075 w 1424749"/>
                <a:gd name="connsiteY174" fmla="*/ 862584 h 1062990"/>
                <a:gd name="connsiteX175" fmla="*/ 644271 w 1424749"/>
                <a:gd name="connsiteY175" fmla="*/ 906780 h 1062990"/>
                <a:gd name="connsiteX176" fmla="*/ 688467 w 1424749"/>
                <a:gd name="connsiteY176" fmla="*/ 862584 h 1062990"/>
                <a:gd name="connsiteX177" fmla="*/ 1078611 w 1424749"/>
                <a:gd name="connsiteY177" fmla="*/ 1039368 h 1062990"/>
                <a:gd name="connsiteX178" fmla="*/ 981075 w 1424749"/>
                <a:gd name="connsiteY178" fmla="*/ 864108 h 1062990"/>
                <a:gd name="connsiteX179" fmla="*/ 962787 w 1424749"/>
                <a:gd name="connsiteY179" fmla="*/ 864870 h 1062990"/>
                <a:gd name="connsiteX180" fmla="*/ 865251 w 1424749"/>
                <a:gd name="connsiteY180" fmla="*/ 1039368 h 1062990"/>
                <a:gd name="connsiteX181" fmla="*/ 875157 w 1424749"/>
                <a:gd name="connsiteY181" fmla="*/ 546354 h 1062990"/>
                <a:gd name="connsiteX182" fmla="*/ 830961 w 1424749"/>
                <a:gd name="connsiteY182" fmla="*/ 502158 h 1062990"/>
                <a:gd name="connsiteX183" fmla="*/ 786003 w 1424749"/>
                <a:gd name="connsiteY183" fmla="*/ 546354 h 1062990"/>
                <a:gd name="connsiteX184" fmla="*/ 830961 w 1424749"/>
                <a:gd name="connsiteY184" fmla="*/ 590550 h 1062990"/>
                <a:gd name="connsiteX185" fmla="*/ 875157 w 1424749"/>
                <a:gd name="connsiteY185" fmla="*/ 546354 h 1062990"/>
                <a:gd name="connsiteX186" fmla="*/ 1394079 w 1424749"/>
                <a:gd name="connsiteY186" fmla="*/ 1039368 h 1062990"/>
                <a:gd name="connsiteX187" fmla="*/ 1151001 w 1424749"/>
                <a:gd name="connsiteY187" fmla="*/ 605028 h 1062990"/>
                <a:gd name="connsiteX188" fmla="*/ 1116711 w 1424749"/>
                <a:gd name="connsiteY188" fmla="*/ 587502 h 1062990"/>
                <a:gd name="connsiteX189" fmla="*/ 1082421 w 1424749"/>
                <a:gd name="connsiteY189" fmla="*/ 605790 h 1062990"/>
                <a:gd name="connsiteX190" fmla="*/ 1022985 w 1424749"/>
                <a:gd name="connsiteY190" fmla="*/ 711708 h 1062990"/>
                <a:gd name="connsiteX191" fmla="*/ 1206627 w 1424749"/>
                <a:gd name="connsiteY191" fmla="*/ 1039368 h 10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1424749" h="1062990">
                  <a:moveTo>
                    <a:pt x="1423035" y="1056894"/>
                  </a:moveTo>
                  <a:cubicBezTo>
                    <a:pt x="1421511" y="1060704"/>
                    <a:pt x="1417701" y="1062990"/>
                    <a:pt x="1413129" y="1062990"/>
                  </a:cubicBezTo>
                  <a:lnTo>
                    <a:pt x="11049" y="1062990"/>
                  </a:lnTo>
                  <a:cubicBezTo>
                    <a:pt x="7239" y="1062990"/>
                    <a:pt x="3429" y="1060704"/>
                    <a:pt x="1143" y="1056894"/>
                  </a:cubicBezTo>
                  <a:cubicBezTo>
                    <a:pt x="-381" y="1053846"/>
                    <a:pt x="-381" y="1049274"/>
                    <a:pt x="1143" y="1045464"/>
                  </a:cubicBezTo>
                  <a:lnTo>
                    <a:pt x="169545" y="745236"/>
                  </a:lnTo>
                  <a:cubicBezTo>
                    <a:pt x="178689" y="731520"/>
                    <a:pt x="193167" y="723900"/>
                    <a:pt x="209169" y="723900"/>
                  </a:cubicBezTo>
                  <a:cubicBezTo>
                    <a:pt x="224409" y="723900"/>
                    <a:pt x="238887" y="731520"/>
                    <a:pt x="247269" y="743712"/>
                  </a:cubicBezTo>
                  <a:lnTo>
                    <a:pt x="302133" y="645414"/>
                  </a:lnTo>
                  <a:cubicBezTo>
                    <a:pt x="292989" y="624840"/>
                    <a:pt x="287655" y="601218"/>
                    <a:pt x="287655" y="576834"/>
                  </a:cubicBezTo>
                  <a:cubicBezTo>
                    <a:pt x="287655" y="490728"/>
                    <a:pt x="352425" y="419862"/>
                    <a:pt x="435483" y="409194"/>
                  </a:cubicBezTo>
                  <a:lnTo>
                    <a:pt x="503301" y="288036"/>
                  </a:lnTo>
                  <a:cubicBezTo>
                    <a:pt x="529971" y="239268"/>
                    <a:pt x="577977" y="209550"/>
                    <a:pt x="632841" y="205740"/>
                  </a:cubicBezTo>
                  <a:lnTo>
                    <a:pt x="632841" y="11430"/>
                  </a:lnTo>
                  <a:cubicBezTo>
                    <a:pt x="632841" y="4572"/>
                    <a:pt x="637413" y="0"/>
                    <a:pt x="644271" y="0"/>
                  </a:cubicBezTo>
                  <a:lnTo>
                    <a:pt x="805053" y="0"/>
                  </a:lnTo>
                  <a:cubicBezTo>
                    <a:pt x="809625" y="0"/>
                    <a:pt x="813435" y="2286"/>
                    <a:pt x="815721" y="6858"/>
                  </a:cubicBezTo>
                  <a:cubicBezTo>
                    <a:pt x="817245" y="11430"/>
                    <a:pt x="815721" y="16002"/>
                    <a:pt x="812673" y="19812"/>
                  </a:cubicBezTo>
                  <a:lnTo>
                    <a:pt x="771525" y="57912"/>
                  </a:lnTo>
                  <a:lnTo>
                    <a:pt x="812673" y="96012"/>
                  </a:lnTo>
                  <a:cubicBezTo>
                    <a:pt x="815721" y="99822"/>
                    <a:pt x="817245" y="104394"/>
                    <a:pt x="815721" y="108966"/>
                  </a:cubicBezTo>
                  <a:cubicBezTo>
                    <a:pt x="813435" y="113538"/>
                    <a:pt x="809625" y="115824"/>
                    <a:pt x="805053" y="115824"/>
                  </a:cubicBezTo>
                  <a:lnTo>
                    <a:pt x="655701" y="115824"/>
                  </a:lnTo>
                  <a:lnTo>
                    <a:pt x="655701" y="205740"/>
                  </a:lnTo>
                  <a:cubicBezTo>
                    <a:pt x="709803" y="209550"/>
                    <a:pt x="757809" y="239268"/>
                    <a:pt x="784479" y="288036"/>
                  </a:cubicBezTo>
                  <a:lnTo>
                    <a:pt x="853059" y="409194"/>
                  </a:lnTo>
                  <a:cubicBezTo>
                    <a:pt x="936117" y="419862"/>
                    <a:pt x="1000125" y="490728"/>
                    <a:pt x="1000125" y="576834"/>
                  </a:cubicBezTo>
                  <a:cubicBezTo>
                    <a:pt x="1000125" y="601218"/>
                    <a:pt x="994791" y="624840"/>
                    <a:pt x="985647" y="645414"/>
                  </a:cubicBezTo>
                  <a:lnTo>
                    <a:pt x="1010031" y="688848"/>
                  </a:lnTo>
                  <a:lnTo>
                    <a:pt x="1062609" y="595122"/>
                  </a:lnTo>
                  <a:cubicBezTo>
                    <a:pt x="1075563" y="576072"/>
                    <a:pt x="1095375" y="565404"/>
                    <a:pt x="1116711" y="565404"/>
                  </a:cubicBezTo>
                  <a:cubicBezTo>
                    <a:pt x="1138047" y="565404"/>
                    <a:pt x="1157859" y="576072"/>
                    <a:pt x="1170051" y="594360"/>
                  </a:cubicBezTo>
                  <a:lnTo>
                    <a:pt x="1423035" y="1045464"/>
                  </a:lnTo>
                  <a:cubicBezTo>
                    <a:pt x="1425321" y="1049274"/>
                    <a:pt x="1425321" y="1053846"/>
                    <a:pt x="1423035" y="1056894"/>
                  </a:cubicBezTo>
                  <a:close/>
                  <a:moveTo>
                    <a:pt x="1180719" y="1040130"/>
                  </a:moveTo>
                  <a:lnTo>
                    <a:pt x="972693" y="669036"/>
                  </a:lnTo>
                  <a:cubicBezTo>
                    <a:pt x="942213" y="715518"/>
                    <a:pt x="890397" y="746760"/>
                    <a:pt x="830961" y="746760"/>
                  </a:cubicBezTo>
                  <a:cubicBezTo>
                    <a:pt x="737235" y="746760"/>
                    <a:pt x="661035" y="670560"/>
                    <a:pt x="661035" y="576834"/>
                  </a:cubicBezTo>
                  <a:cubicBezTo>
                    <a:pt x="661035" y="484632"/>
                    <a:pt x="734187" y="409956"/>
                    <a:pt x="825627" y="407670"/>
                  </a:cubicBezTo>
                  <a:lnTo>
                    <a:pt x="764667" y="298704"/>
                  </a:lnTo>
                  <a:cubicBezTo>
                    <a:pt x="740283" y="254508"/>
                    <a:pt x="694563" y="227838"/>
                    <a:pt x="644271" y="227838"/>
                  </a:cubicBezTo>
                  <a:cubicBezTo>
                    <a:pt x="593217" y="227838"/>
                    <a:pt x="548259" y="254508"/>
                    <a:pt x="523113" y="298704"/>
                  </a:cubicBezTo>
                  <a:lnTo>
                    <a:pt x="462153" y="407670"/>
                  </a:lnTo>
                  <a:cubicBezTo>
                    <a:pt x="553593" y="409956"/>
                    <a:pt x="626745" y="484632"/>
                    <a:pt x="626745" y="576834"/>
                  </a:cubicBezTo>
                  <a:cubicBezTo>
                    <a:pt x="626745" y="670560"/>
                    <a:pt x="551307" y="746760"/>
                    <a:pt x="457581" y="746760"/>
                  </a:cubicBezTo>
                  <a:cubicBezTo>
                    <a:pt x="398145" y="746760"/>
                    <a:pt x="345567" y="715518"/>
                    <a:pt x="315087" y="669036"/>
                  </a:cubicBezTo>
                  <a:lnTo>
                    <a:pt x="261747" y="765048"/>
                  </a:lnTo>
                  <a:cubicBezTo>
                    <a:pt x="261747" y="765810"/>
                    <a:pt x="260985" y="765810"/>
                    <a:pt x="260223" y="766572"/>
                  </a:cubicBezTo>
                  <a:lnTo>
                    <a:pt x="413385" y="1040130"/>
                  </a:lnTo>
                  <a:lnTo>
                    <a:pt x="559689" y="1040130"/>
                  </a:lnTo>
                  <a:cubicBezTo>
                    <a:pt x="508635" y="1010412"/>
                    <a:pt x="474345" y="955548"/>
                    <a:pt x="474345" y="893064"/>
                  </a:cubicBezTo>
                  <a:cubicBezTo>
                    <a:pt x="474345" y="799338"/>
                    <a:pt x="550545" y="723900"/>
                    <a:pt x="644271" y="723900"/>
                  </a:cubicBezTo>
                  <a:cubicBezTo>
                    <a:pt x="737235" y="723900"/>
                    <a:pt x="813435" y="799338"/>
                    <a:pt x="813435" y="893064"/>
                  </a:cubicBezTo>
                  <a:cubicBezTo>
                    <a:pt x="813435" y="955548"/>
                    <a:pt x="779145" y="1010412"/>
                    <a:pt x="728853" y="1040130"/>
                  </a:cubicBezTo>
                  <a:lnTo>
                    <a:pt x="838581" y="1040130"/>
                  </a:lnTo>
                  <a:lnTo>
                    <a:pt x="942975" y="853440"/>
                  </a:lnTo>
                  <a:cubicBezTo>
                    <a:pt x="949833" y="843534"/>
                    <a:pt x="960501" y="837438"/>
                    <a:pt x="971931" y="837438"/>
                  </a:cubicBezTo>
                  <a:cubicBezTo>
                    <a:pt x="983361" y="837438"/>
                    <a:pt x="993267" y="843534"/>
                    <a:pt x="1000125" y="852678"/>
                  </a:cubicBezTo>
                  <a:lnTo>
                    <a:pt x="1104519" y="1040130"/>
                  </a:lnTo>
                  <a:close/>
                  <a:moveTo>
                    <a:pt x="888111" y="668274"/>
                  </a:moveTo>
                  <a:lnTo>
                    <a:pt x="888111" y="711708"/>
                  </a:lnTo>
                  <a:cubicBezTo>
                    <a:pt x="895731" y="708660"/>
                    <a:pt x="903097" y="704850"/>
                    <a:pt x="910209" y="700278"/>
                  </a:cubicBezTo>
                  <a:lnTo>
                    <a:pt x="910209" y="657606"/>
                  </a:lnTo>
                  <a:cubicBezTo>
                    <a:pt x="910209" y="632460"/>
                    <a:pt x="892683" y="609600"/>
                    <a:pt x="869061" y="601980"/>
                  </a:cubicBezTo>
                  <a:cubicBezTo>
                    <a:pt x="858393" y="609600"/>
                    <a:pt x="845439" y="614172"/>
                    <a:pt x="830961" y="614172"/>
                  </a:cubicBezTo>
                  <a:cubicBezTo>
                    <a:pt x="816483" y="614172"/>
                    <a:pt x="803529" y="609600"/>
                    <a:pt x="792861" y="601980"/>
                  </a:cubicBezTo>
                  <a:cubicBezTo>
                    <a:pt x="768477" y="609600"/>
                    <a:pt x="751713" y="632460"/>
                    <a:pt x="751713" y="657606"/>
                  </a:cubicBezTo>
                  <a:lnTo>
                    <a:pt x="751713" y="700278"/>
                  </a:lnTo>
                  <a:cubicBezTo>
                    <a:pt x="758317" y="704342"/>
                    <a:pt x="765429" y="708152"/>
                    <a:pt x="773049" y="711708"/>
                  </a:cubicBezTo>
                  <a:lnTo>
                    <a:pt x="773049" y="669036"/>
                  </a:lnTo>
                  <a:cubicBezTo>
                    <a:pt x="773049" y="662178"/>
                    <a:pt x="777621" y="657606"/>
                    <a:pt x="784479" y="657606"/>
                  </a:cubicBezTo>
                  <a:cubicBezTo>
                    <a:pt x="790575" y="657606"/>
                    <a:pt x="795909" y="662178"/>
                    <a:pt x="795909" y="669036"/>
                  </a:cubicBezTo>
                  <a:lnTo>
                    <a:pt x="795909" y="719328"/>
                  </a:lnTo>
                  <a:cubicBezTo>
                    <a:pt x="806577" y="721614"/>
                    <a:pt x="818769" y="723900"/>
                    <a:pt x="830961" y="723900"/>
                  </a:cubicBezTo>
                  <a:cubicBezTo>
                    <a:pt x="842645" y="723392"/>
                    <a:pt x="854075" y="721868"/>
                    <a:pt x="865251" y="719328"/>
                  </a:cubicBezTo>
                  <a:lnTo>
                    <a:pt x="865251" y="668274"/>
                  </a:lnTo>
                  <a:cubicBezTo>
                    <a:pt x="865251" y="661416"/>
                    <a:pt x="870585" y="656844"/>
                    <a:pt x="876681" y="656844"/>
                  </a:cubicBezTo>
                  <a:cubicBezTo>
                    <a:pt x="882777" y="656844"/>
                    <a:pt x="888111" y="661416"/>
                    <a:pt x="888111" y="668274"/>
                  </a:cubicBezTo>
                  <a:close/>
                  <a:moveTo>
                    <a:pt x="830961" y="429768"/>
                  </a:moveTo>
                  <a:cubicBezTo>
                    <a:pt x="750189" y="429768"/>
                    <a:pt x="683895" y="496062"/>
                    <a:pt x="683895" y="576834"/>
                  </a:cubicBezTo>
                  <a:cubicBezTo>
                    <a:pt x="683895" y="617982"/>
                    <a:pt x="701421" y="655320"/>
                    <a:pt x="728853" y="681990"/>
                  </a:cubicBezTo>
                  <a:lnTo>
                    <a:pt x="728853" y="657606"/>
                  </a:lnTo>
                  <a:cubicBezTo>
                    <a:pt x="728853" y="626364"/>
                    <a:pt x="747903" y="598170"/>
                    <a:pt x="775335" y="584454"/>
                  </a:cubicBezTo>
                  <a:cubicBezTo>
                    <a:pt x="767715" y="573786"/>
                    <a:pt x="763905" y="560832"/>
                    <a:pt x="763905" y="547116"/>
                  </a:cubicBezTo>
                  <a:cubicBezTo>
                    <a:pt x="763905" y="509778"/>
                    <a:pt x="793623" y="480060"/>
                    <a:pt x="830961" y="480060"/>
                  </a:cubicBezTo>
                  <a:cubicBezTo>
                    <a:pt x="868299" y="480060"/>
                    <a:pt x="898017" y="509778"/>
                    <a:pt x="898017" y="547116"/>
                  </a:cubicBezTo>
                  <a:cubicBezTo>
                    <a:pt x="898017" y="560832"/>
                    <a:pt x="893445" y="573786"/>
                    <a:pt x="886587" y="584454"/>
                  </a:cubicBezTo>
                  <a:cubicBezTo>
                    <a:pt x="914019" y="598170"/>
                    <a:pt x="933069" y="626364"/>
                    <a:pt x="933069" y="657606"/>
                  </a:cubicBezTo>
                  <a:lnTo>
                    <a:pt x="933069" y="681990"/>
                  </a:lnTo>
                  <a:cubicBezTo>
                    <a:pt x="960501" y="655320"/>
                    <a:pt x="978027" y="617982"/>
                    <a:pt x="978027" y="576834"/>
                  </a:cubicBezTo>
                  <a:cubicBezTo>
                    <a:pt x="978027" y="496062"/>
                    <a:pt x="911733" y="429768"/>
                    <a:pt x="830961" y="429768"/>
                  </a:cubicBezTo>
                  <a:close/>
                  <a:moveTo>
                    <a:pt x="655701" y="92964"/>
                  </a:moveTo>
                  <a:lnTo>
                    <a:pt x="776097" y="92964"/>
                  </a:lnTo>
                  <a:lnTo>
                    <a:pt x="747141" y="66294"/>
                  </a:lnTo>
                  <a:cubicBezTo>
                    <a:pt x="744855" y="64008"/>
                    <a:pt x="743331" y="60960"/>
                    <a:pt x="743331" y="57912"/>
                  </a:cubicBezTo>
                  <a:cubicBezTo>
                    <a:pt x="743331" y="54864"/>
                    <a:pt x="744855" y="51816"/>
                    <a:pt x="747141" y="49530"/>
                  </a:cubicBezTo>
                  <a:lnTo>
                    <a:pt x="776097" y="22860"/>
                  </a:lnTo>
                  <a:lnTo>
                    <a:pt x="655701" y="22860"/>
                  </a:lnTo>
                  <a:close/>
                  <a:moveTo>
                    <a:pt x="311277" y="576072"/>
                  </a:moveTo>
                  <a:cubicBezTo>
                    <a:pt x="311277" y="617220"/>
                    <a:pt x="328041" y="654558"/>
                    <a:pt x="355473" y="681228"/>
                  </a:cubicBezTo>
                  <a:lnTo>
                    <a:pt x="355473" y="656844"/>
                  </a:lnTo>
                  <a:cubicBezTo>
                    <a:pt x="355473" y="625602"/>
                    <a:pt x="374523" y="597408"/>
                    <a:pt x="401955" y="583692"/>
                  </a:cubicBezTo>
                  <a:cubicBezTo>
                    <a:pt x="395097" y="573024"/>
                    <a:pt x="390525" y="560070"/>
                    <a:pt x="390525" y="546354"/>
                  </a:cubicBezTo>
                  <a:cubicBezTo>
                    <a:pt x="390525" y="509016"/>
                    <a:pt x="421005" y="479298"/>
                    <a:pt x="457581" y="479298"/>
                  </a:cubicBezTo>
                  <a:cubicBezTo>
                    <a:pt x="494919" y="479298"/>
                    <a:pt x="524637" y="509016"/>
                    <a:pt x="524637" y="546354"/>
                  </a:cubicBezTo>
                  <a:cubicBezTo>
                    <a:pt x="524637" y="560070"/>
                    <a:pt x="520827" y="573024"/>
                    <a:pt x="513207" y="583692"/>
                  </a:cubicBezTo>
                  <a:cubicBezTo>
                    <a:pt x="540639" y="597408"/>
                    <a:pt x="559689" y="625602"/>
                    <a:pt x="559689" y="656844"/>
                  </a:cubicBezTo>
                  <a:lnTo>
                    <a:pt x="559689" y="681228"/>
                  </a:lnTo>
                  <a:cubicBezTo>
                    <a:pt x="587121" y="654558"/>
                    <a:pt x="604647" y="617220"/>
                    <a:pt x="604647" y="576072"/>
                  </a:cubicBezTo>
                  <a:cubicBezTo>
                    <a:pt x="604647" y="495300"/>
                    <a:pt x="538353" y="429768"/>
                    <a:pt x="457581" y="429768"/>
                  </a:cubicBezTo>
                  <a:cubicBezTo>
                    <a:pt x="376809" y="429768"/>
                    <a:pt x="311277" y="495300"/>
                    <a:pt x="311277" y="576072"/>
                  </a:cubicBezTo>
                  <a:close/>
                  <a:moveTo>
                    <a:pt x="515493" y="667512"/>
                  </a:moveTo>
                  <a:lnTo>
                    <a:pt x="515493" y="710946"/>
                  </a:lnTo>
                  <a:cubicBezTo>
                    <a:pt x="523113" y="707898"/>
                    <a:pt x="530225" y="704088"/>
                    <a:pt x="536829" y="699516"/>
                  </a:cubicBezTo>
                  <a:lnTo>
                    <a:pt x="536829" y="656844"/>
                  </a:lnTo>
                  <a:cubicBezTo>
                    <a:pt x="536829" y="631698"/>
                    <a:pt x="520065" y="608838"/>
                    <a:pt x="495681" y="601218"/>
                  </a:cubicBezTo>
                  <a:cubicBezTo>
                    <a:pt x="485013" y="608838"/>
                    <a:pt x="472059" y="613410"/>
                    <a:pt x="457581" y="613410"/>
                  </a:cubicBezTo>
                  <a:cubicBezTo>
                    <a:pt x="443865" y="613410"/>
                    <a:pt x="430149" y="608838"/>
                    <a:pt x="419481" y="601218"/>
                  </a:cubicBezTo>
                  <a:cubicBezTo>
                    <a:pt x="395859" y="608838"/>
                    <a:pt x="378333" y="631698"/>
                    <a:pt x="378333" y="656844"/>
                  </a:cubicBezTo>
                  <a:lnTo>
                    <a:pt x="378333" y="699516"/>
                  </a:lnTo>
                  <a:cubicBezTo>
                    <a:pt x="384937" y="703580"/>
                    <a:pt x="392049" y="707390"/>
                    <a:pt x="399669" y="710946"/>
                  </a:cubicBezTo>
                  <a:lnTo>
                    <a:pt x="399669" y="667512"/>
                  </a:lnTo>
                  <a:cubicBezTo>
                    <a:pt x="399669" y="661416"/>
                    <a:pt x="404241" y="656082"/>
                    <a:pt x="411099" y="656082"/>
                  </a:cubicBezTo>
                  <a:cubicBezTo>
                    <a:pt x="417195" y="656082"/>
                    <a:pt x="422529" y="661416"/>
                    <a:pt x="422529" y="667512"/>
                  </a:cubicBezTo>
                  <a:lnTo>
                    <a:pt x="422529" y="718566"/>
                  </a:lnTo>
                  <a:cubicBezTo>
                    <a:pt x="433959" y="721614"/>
                    <a:pt x="445389" y="723138"/>
                    <a:pt x="457581" y="723138"/>
                  </a:cubicBezTo>
                  <a:cubicBezTo>
                    <a:pt x="469773" y="723138"/>
                    <a:pt x="481203" y="721614"/>
                    <a:pt x="492633" y="718566"/>
                  </a:cubicBezTo>
                  <a:lnTo>
                    <a:pt x="492633" y="667512"/>
                  </a:lnTo>
                  <a:cubicBezTo>
                    <a:pt x="492633" y="661416"/>
                    <a:pt x="497967" y="656082"/>
                    <a:pt x="504063" y="656082"/>
                  </a:cubicBezTo>
                  <a:cubicBezTo>
                    <a:pt x="510159" y="656082"/>
                    <a:pt x="515493" y="661416"/>
                    <a:pt x="515493" y="667512"/>
                  </a:cubicBezTo>
                  <a:close/>
                  <a:moveTo>
                    <a:pt x="501777" y="546354"/>
                  </a:moveTo>
                  <a:cubicBezTo>
                    <a:pt x="501777" y="521970"/>
                    <a:pt x="481965" y="502158"/>
                    <a:pt x="457581" y="502158"/>
                  </a:cubicBezTo>
                  <a:cubicBezTo>
                    <a:pt x="433197" y="502158"/>
                    <a:pt x="413385" y="521970"/>
                    <a:pt x="413385" y="546354"/>
                  </a:cubicBezTo>
                  <a:cubicBezTo>
                    <a:pt x="413385" y="570738"/>
                    <a:pt x="433197" y="590550"/>
                    <a:pt x="457581" y="590550"/>
                  </a:cubicBezTo>
                  <a:cubicBezTo>
                    <a:pt x="481965" y="590550"/>
                    <a:pt x="501777" y="570738"/>
                    <a:pt x="501777" y="546354"/>
                  </a:cubicBezTo>
                  <a:close/>
                  <a:moveTo>
                    <a:pt x="387477" y="1039368"/>
                  </a:moveTo>
                  <a:lnTo>
                    <a:pt x="228981" y="755904"/>
                  </a:lnTo>
                  <a:cubicBezTo>
                    <a:pt x="224409" y="749808"/>
                    <a:pt x="217551" y="745998"/>
                    <a:pt x="209169" y="745998"/>
                  </a:cubicBezTo>
                  <a:cubicBezTo>
                    <a:pt x="201549" y="745998"/>
                    <a:pt x="193929" y="749808"/>
                    <a:pt x="189357" y="756666"/>
                  </a:cubicBezTo>
                  <a:lnTo>
                    <a:pt x="30861" y="1039368"/>
                  </a:lnTo>
                  <a:close/>
                  <a:moveTo>
                    <a:pt x="644271" y="1039368"/>
                  </a:moveTo>
                  <a:cubicBezTo>
                    <a:pt x="656463" y="1039368"/>
                    <a:pt x="667893" y="1037844"/>
                    <a:pt x="679323" y="1034796"/>
                  </a:cubicBezTo>
                  <a:lnTo>
                    <a:pt x="679323" y="983742"/>
                  </a:lnTo>
                  <a:cubicBezTo>
                    <a:pt x="679323" y="977646"/>
                    <a:pt x="684657" y="972312"/>
                    <a:pt x="690753" y="972312"/>
                  </a:cubicBezTo>
                  <a:cubicBezTo>
                    <a:pt x="696849" y="972312"/>
                    <a:pt x="702183" y="977646"/>
                    <a:pt x="702183" y="983742"/>
                  </a:cubicBezTo>
                  <a:lnTo>
                    <a:pt x="702183" y="1027176"/>
                  </a:lnTo>
                  <a:cubicBezTo>
                    <a:pt x="709803" y="1024128"/>
                    <a:pt x="716915" y="1020318"/>
                    <a:pt x="723519" y="1015746"/>
                  </a:cubicBezTo>
                  <a:lnTo>
                    <a:pt x="723519" y="973074"/>
                  </a:lnTo>
                  <a:cubicBezTo>
                    <a:pt x="723519" y="947928"/>
                    <a:pt x="706755" y="925068"/>
                    <a:pt x="682371" y="918210"/>
                  </a:cubicBezTo>
                  <a:cubicBezTo>
                    <a:pt x="671703" y="925068"/>
                    <a:pt x="658749" y="929640"/>
                    <a:pt x="644271" y="929640"/>
                  </a:cubicBezTo>
                  <a:cubicBezTo>
                    <a:pt x="630555" y="929640"/>
                    <a:pt x="616839" y="925068"/>
                    <a:pt x="606171" y="918210"/>
                  </a:cubicBezTo>
                  <a:cubicBezTo>
                    <a:pt x="582549" y="925068"/>
                    <a:pt x="565023" y="947928"/>
                    <a:pt x="565023" y="973074"/>
                  </a:cubicBezTo>
                  <a:lnTo>
                    <a:pt x="565023" y="1015746"/>
                  </a:lnTo>
                  <a:cubicBezTo>
                    <a:pt x="571627" y="1020318"/>
                    <a:pt x="578739" y="1024128"/>
                    <a:pt x="586359" y="1027176"/>
                  </a:cubicBezTo>
                  <a:lnTo>
                    <a:pt x="586359" y="983742"/>
                  </a:lnTo>
                  <a:cubicBezTo>
                    <a:pt x="586359" y="977646"/>
                    <a:pt x="590931" y="972312"/>
                    <a:pt x="597789" y="972312"/>
                  </a:cubicBezTo>
                  <a:cubicBezTo>
                    <a:pt x="603885" y="972312"/>
                    <a:pt x="609219" y="977646"/>
                    <a:pt x="609219" y="983742"/>
                  </a:cubicBezTo>
                  <a:lnTo>
                    <a:pt x="609219" y="1034796"/>
                  </a:lnTo>
                  <a:cubicBezTo>
                    <a:pt x="620649" y="1037844"/>
                    <a:pt x="632079" y="1039368"/>
                    <a:pt x="644271" y="1039368"/>
                  </a:cubicBezTo>
                  <a:close/>
                  <a:moveTo>
                    <a:pt x="746379" y="973074"/>
                  </a:moveTo>
                  <a:lnTo>
                    <a:pt x="746379" y="997458"/>
                  </a:lnTo>
                  <a:cubicBezTo>
                    <a:pt x="773811" y="970788"/>
                    <a:pt x="791337" y="933450"/>
                    <a:pt x="791337" y="892302"/>
                  </a:cubicBezTo>
                  <a:cubicBezTo>
                    <a:pt x="791337" y="811530"/>
                    <a:pt x="725043" y="745998"/>
                    <a:pt x="644271" y="745998"/>
                  </a:cubicBezTo>
                  <a:cubicBezTo>
                    <a:pt x="563499" y="745998"/>
                    <a:pt x="497967" y="811530"/>
                    <a:pt x="497967" y="892302"/>
                  </a:cubicBezTo>
                  <a:cubicBezTo>
                    <a:pt x="497967" y="933450"/>
                    <a:pt x="514731" y="970788"/>
                    <a:pt x="542163" y="997458"/>
                  </a:cubicBezTo>
                  <a:lnTo>
                    <a:pt x="542163" y="973074"/>
                  </a:lnTo>
                  <a:cubicBezTo>
                    <a:pt x="542163" y="941832"/>
                    <a:pt x="561213" y="913638"/>
                    <a:pt x="588645" y="899922"/>
                  </a:cubicBezTo>
                  <a:cubicBezTo>
                    <a:pt x="581787" y="889254"/>
                    <a:pt x="577215" y="876300"/>
                    <a:pt x="577215" y="862584"/>
                  </a:cubicBezTo>
                  <a:cubicBezTo>
                    <a:pt x="577215" y="826008"/>
                    <a:pt x="607695" y="795528"/>
                    <a:pt x="644271" y="795528"/>
                  </a:cubicBezTo>
                  <a:cubicBezTo>
                    <a:pt x="681609" y="795528"/>
                    <a:pt x="711327" y="826008"/>
                    <a:pt x="711327" y="862584"/>
                  </a:cubicBezTo>
                  <a:cubicBezTo>
                    <a:pt x="711327" y="876300"/>
                    <a:pt x="707517" y="889254"/>
                    <a:pt x="699897" y="899922"/>
                  </a:cubicBezTo>
                  <a:cubicBezTo>
                    <a:pt x="727329" y="913638"/>
                    <a:pt x="746379" y="941832"/>
                    <a:pt x="746379" y="973074"/>
                  </a:cubicBezTo>
                  <a:close/>
                  <a:moveTo>
                    <a:pt x="688467" y="862584"/>
                  </a:moveTo>
                  <a:cubicBezTo>
                    <a:pt x="688467" y="838200"/>
                    <a:pt x="668655" y="818388"/>
                    <a:pt x="644271" y="818388"/>
                  </a:cubicBezTo>
                  <a:cubicBezTo>
                    <a:pt x="619887" y="818388"/>
                    <a:pt x="600075" y="838200"/>
                    <a:pt x="600075" y="862584"/>
                  </a:cubicBezTo>
                  <a:cubicBezTo>
                    <a:pt x="600075" y="886968"/>
                    <a:pt x="619887" y="906780"/>
                    <a:pt x="644271" y="906780"/>
                  </a:cubicBezTo>
                  <a:cubicBezTo>
                    <a:pt x="668655" y="906780"/>
                    <a:pt x="688467" y="886968"/>
                    <a:pt x="688467" y="862584"/>
                  </a:cubicBezTo>
                  <a:close/>
                  <a:moveTo>
                    <a:pt x="1078611" y="1039368"/>
                  </a:moveTo>
                  <a:lnTo>
                    <a:pt x="981075" y="864108"/>
                  </a:lnTo>
                  <a:cubicBezTo>
                    <a:pt x="977265" y="859536"/>
                    <a:pt x="966597" y="858774"/>
                    <a:pt x="962787" y="864870"/>
                  </a:cubicBezTo>
                  <a:lnTo>
                    <a:pt x="865251" y="1039368"/>
                  </a:lnTo>
                  <a:close/>
                  <a:moveTo>
                    <a:pt x="875157" y="546354"/>
                  </a:moveTo>
                  <a:cubicBezTo>
                    <a:pt x="875157" y="521970"/>
                    <a:pt x="855345" y="502158"/>
                    <a:pt x="830961" y="502158"/>
                  </a:cubicBezTo>
                  <a:cubicBezTo>
                    <a:pt x="806577" y="502158"/>
                    <a:pt x="786003" y="521970"/>
                    <a:pt x="786003" y="546354"/>
                  </a:cubicBezTo>
                  <a:cubicBezTo>
                    <a:pt x="786003" y="570738"/>
                    <a:pt x="806577" y="590550"/>
                    <a:pt x="830961" y="590550"/>
                  </a:cubicBezTo>
                  <a:cubicBezTo>
                    <a:pt x="855345" y="590550"/>
                    <a:pt x="875157" y="570738"/>
                    <a:pt x="875157" y="546354"/>
                  </a:cubicBezTo>
                  <a:close/>
                  <a:moveTo>
                    <a:pt x="1394079" y="1039368"/>
                  </a:moveTo>
                  <a:lnTo>
                    <a:pt x="1151001" y="605028"/>
                  </a:lnTo>
                  <a:cubicBezTo>
                    <a:pt x="1143381" y="594360"/>
                    <a:pt x="1130427" y="587502"/>
                    <a:pt x="1116711" y="587502"/>
                  </a:cubicBezTo>
                  <a:cubicBezTo>
                    <a:pt x="1102995" y="587502"/>
                    <a:pt x="1090041" y="594360"/>
                    <a:pt x="1082421" y="605790"/>
                  </a:cubicBezTo>
                  <a:lnTo>
                    <a:pt x="1022985" y="711708"/>
                  </a:lnTo>
                  <a:lnTo>
                    <a:pt x="1206627" y="1039368"/>
                  </a:ln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6" name="사각형: 둥근 모서리 135">
            <a:extLst>
              <a:ext uri="{FF2B5EF4-FFF2-40B4-BE49-F238E27FC236}">
                <a16:creationId xmlns:a16="http://schemas.microsoft.com/office/drawing/2014/main" id="{4EBAAAA1-4BEC-42BA-A46A-839F730B39F7}"/>
              </a:ext>
            </a:extLst>
          </p:cNvPr>
          <p:cNvSpPr/>
          <p:nvPr/>
        </p:nvSpPr>
        <p:spPr>
          <a:xfrm>
            <a:off x="1420295" y="5252352"/>
            <a:ext cx="1424749" cy="6564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9D5F8CC-07D0-C2B0-3527-8660EFD44FDE}"/>
              </a:ext>
            </a:extLst>
          </p:cNvPr>
          <p:cNvSpPr txBox="1"/>
          <p:nvPr/>
        </p:nvSpPr>
        <p:spPr>
          <a:xfrm>
            <a:off x="1103646" y="2829362"/>
            <a:ext cx="2124000" cy="106237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헌법 제 </a:t>
            </a:r>
            <a:r>
              <a:rPr lang="en-US" altLang="ko-KR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63</a:t>
            </a:r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</a:t>
            </a: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하나는 전체를 위하여</a:t>
            </a:r>
            <a:endParaRPr lang="en-US" altLang="ko-KR" sz="1800" b="0" spc="-2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전체는 하나를 위하여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E17E91D9-2DCC-D1DC-172F-37B5F791FAA7}"/>
              </a:ext>
            </a:extLst>
          </p:cNvPr>
          <p:cNvSpPr txBox="1"/>
          <p:nvPr/>
        </p:nvSpPr>
        <p:spPr>
          <a:xfrm>
            <a:off x="873698" y="2875082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endParaRPr lang="ko-KR" altLang="en-US" b="0" spc="-20" dirty="0">
              <a:solidFill>
                <a:srgbClr val="282154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FC194B3-3820-35C3-35F0-5A6243975138}"/>
              </a:ext>
            </a:extLst>
          </p:cNvPr>
          <p:cNvSpPr txBox="1"/>
          <p:nvPr/>
        </p:nvSpPr>
        <p:spPr>
          <a:xfrm>
            <a:off x="3022538" y="3511811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b="0" spc="-20" dirty="0">
              <a:solidFill>
                <a:srgbClr val="282154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349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8F83C-1765-0103-D6CD-E67A8B66B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4403A80E-FAC9-3B6A-3859-53FAF0E21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A0A768D5-A8E5-B944-C62E-16C059ED1536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7F6F3BD4-1B6C-8341-685C-00E69A34F469}"/>
              </a:ext>
            </a:extLst>
          </p:cNvPr>
          <p:cNvCxnSpPr>
            <a:cxnSpLocks/>
          </p:cNvCxnSpPr>
          <p:nvPr/>
        </p:nvCxnSpPr>
        <p:spPr>
          <a:xfrm>
            <a:off x="6095999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586A046-ED6D-F785-9C87-2C432EF96B6E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사회</a:t>
            </a:r>
            <a:endParaRPr lang="ko-KR" altLang="en-US" sz="3200" spc="-10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1FF56641-5107-2B5A-F68D-AC5F5016531A}"/>
              </a:ext>
            </a:extLst>
          </p:cNvPr>
          <p:cNvGrpSpPr/>
          <p:nvPr/>
        </p:nvGrpSpPr>
        <p:grpSpPr>
          <a:xfrm>
            <a:off x="0" y="1314301"/>
            <a:ext cx="12192000" cy="3997982"/>
            <a:chOff x="0" y="1656705"/>
            <a:chExt cx="12192000" cy="3997982"/>
          </a:xfrm>
        </p:grpSpPr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EFFE65B3-5732-5397-7EFC-73474EE041EC}"/>
                </a:ext>
              </a:extLst>
            </p:cNvPr>
            <p:cNvGrpSpPr/>
            <p:nvPr/>
          </p:nvGrpSpPr>
          <p:grpSpPr>
            <a:xfrm>
              <a:off x="771843" y="3786975"/>
              <a:ext cx="10648314" cy="1867712"/>
              <a:chOff x="776924" y="1656705"/>
              <a:chExt cx="10648314" cy="1867712"/>
            </a:xfrm>
          </p:grpSpPr>
          <p:grpSp>
            <p:nvGrpSpPr>
              <p:cNvPr id="47" name="그룹 46">
                <a:extLst>
                  <a:ext uri="{FF2B5EF4-FFF2-40B4-BE49-F238E27FC236}">
                    <a16:creationId xmlns:a16="http://schemas.microsoft.com/office/drawing/2014/main" id="{1B849DAC-5C3A-C233-F9B7-737D0D35E049}"/>
                  </a:ext>
                </a:extLst>
              </p:cNvPr>
              <p:cNvGrpSpPr/>
              <p:nvPr/>
            </p:nvGrpSpPr>
            <p:grpSpPr>
              <a:xfrm>
                <a:off x="776924" y="1656705"/>
                <a:ext cx="3348035" cy="1867712"/>
                <a:chOff x="776924" y="1313110"/>
                <a:chExt cx="3348035" cy="1867712"/>
              </a:xfrm>
            </p:grpSpPr>
            <p:sp>
              <p:nvSpPr>
                <p:cNvPr id="14" name="사각형: 둥근 모서리 13">
                  <a:extLst>
                    <a:ext uri="{FF2B5EF4-FFF2-40B4-BE49-F238E27FC236}">
                      <a16:creationId xmlns:a16="http://schemas.microsoft.com/office/drawing/2014/main" id="{31123EA5-098C-DDDA-72BE-2DC5A000B13E}"/>
                    </a:ext>
                  </a:extLst>
                </p:cNvPr>
                <p:cNvSpPr/>
                <p:nvPr/>
              </p:nvSpPr>
              <p:spPr>
                <a:xfrm>
                  <a:off x="776924" y="1313110"/>
                  <a:ext cx="3348035" cy="1867712"/>
                </a:xfrm>
                <a:prstGeom prst="roundRect">
                  <a:avLst>
                    <a:gd name="adj" fmla="val 1574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3" name="사각형: 둥근 모서리 32">
                  <a:extLst>
                    <a:ext uri="{FF2B5EF4-FFF2-40B4-BE49-F238E27FC236}">
                      <a16:creationId xmlns:a16="http://schemas.microsoft.com/office/drawing/2014/main" id="{1D86BD4B-17DF-9BDC-EE3C-70CAC8F75F35}"/>
                    </a:ext>
                  </a:extLst>
                </p:cNvPr>
                <p:cNvSpPr/>
                <p:nvPr/>
              </p:nvSpPr>
              <p:spPr>
                <a:xfrm>
                  <a:off x="825182" y="1357312"/>
                  <a:ext cx="3251518" cy="1779308"/>
                </a:xfrm>
                <a:prstGeom prst="roundRect">
                  <a:avLst>
                    <a:gd name="adj" fmla="val 14258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46" name="그룹 45">
                  <a:extLst>
                    <a:ext uri="{FF2B5EF4-FFF2-40B4-BE49-F238E27FC236}">
                      <a16:creationId xmlns:a16="http://schemas.microsoft.com/office/drawing/2014/main" id="{5EF8CE3D-03C9-34FA-B1E3-DDC6727F3B3D}"/>
                    </a:ext>
                  </a:extLst>
                </p:cNvPr>
                <p:cNvGrpSpPr/>
                <p:nvPr/>
              </p:nvGrpSpPr>
              <p:grpSpPr>
                <a:xfrm>
                  <a:off x="1479390" y="1750234"/>
                  <a:ext cx="1943102" cy="1031564"/>
                  <a:chOff x="1479390" y="1816079"/>
                  <a:chExt cx="1943102" cy="1031564"/>
                </a:xfrm>
              </p:grpSpPr>
              <p:sp>
                <p:nvSpPr>
                  <p:cNvPr id="38" name="사각형: 둥근 모서리 37">
                    <a:extLst>
                      <a:ext uri="{FF2B5EF4-FFF2-40B4-BE49-F238E27FC236}">
                        <a16:creationId xmlns:a16="http://schemas.microsoft.com/office/drawing/2014/main" id="{2F601488-F308-CB84-FF4E-2C9164B30C4C}"/>
                      </a:ext>
                    </a:extLst>
                  </p:cNvPr>
                  <p:cNvSpPr/>
                  <p:nvPr/>
                </p:nvSpPr>
                <p:spPr>
                  <a:xfrm>
                    <a:off x="1479390" y="1832791"/>
                    <a:ext cx="1943102" cy="447951"/>
                  </a:xfrm>
                  <a:prstGeom prst="roundRect">
                    <a:avLst/>
                  </a:prstGeom>
                  <a:solidFill>
                    <a:srgbClr val="28215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17160590-AAA4-B520-E147-3D320ED035C0}"/>
                      </a:ext>
                    </a:extLst>
                  </p:cNvPr>
                  <p:cNvSpPr txBox="1"/>
                  <p:nvPr/>
                </p:nvSpPr>
                <p:spPr>
                  <a:xfrm>
                    <a:off x="1523604" y="1816079"/>
                    <a:ext cx="1854674" cy="103156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2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외국 영상물</a:t>
                    </a:r>
                    <a:endParaRPr lang="en-US" altLang="ko-KR" sz="3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000" spc="-50" dirty="0"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시청 금지</a:t>
                    </a:r>
                  </a:p>
                </p:txBody>
              </p:sp>
            </p:grpSp>
          </p:grpSp>
          <p:grpSp>
            <p:nvGrpSpPr>
              <p:cNvPr id="48" name="그룹 47">
                <a:extLst>
                  <a:ext uri="{FF2B5EF4-FFF2-40B4-BE49-F238E27FC236}">
                    <a16:creationId xmlns:a16="http://schemas.microsoft.com/office/drawing/2014/main" id="{CF28DB59-8C5D-228B-2C98-D1D055AE291F}"/>
                  </a:ext>
                </a:extLst>
              </p:cNvPr>
              <p:cNvGrpSpPr/>
              <p:nvPr/>
            </p:nvGrpSpPr>
            <p:grpSpPr>
              <a:xfrm>
                <a:off x="4427064" y="1656705"/>
                <a:ext cx="3348035" cy="1867712"/>
                <a:chOff x="4427064" y="1313110"/>
                <a:chExt cx="3348035" cy="1867712"/>
              </a:xfrm>
            </p:grpSpPr>
            <p:sp>
              <p:nvSpPr>
                <p:cNvPr id="34" name="사각형: 둥근 모서리 33">
                  <a:extLst>
                    <a:ext uri="{FF2B5EF4-FFF2-40B4-BE49-F238E27FC236}">
                      <a16:creationId xmlns:a16="http://schemas.microsoft.com/office/drawing/2014/main" id="{106304AA-5EAE-D549-1FAA-FC32A4FDADB8}"/>
                    </a:ext>
                  </a:extLst>
                </p:cNvPr>
                <p:cNvSpPr/>
                <p:nvPr/>
              </p:nvSpPr>
              <p:spPr>
                <a:xfrm>
                  <a:off x="4427064" y="1313110"/>
                  <a:ext cx="3348035" cy="1867712"/>
                </a:xfrm>
                <a:prstGeom prst="roundRect">
                  <a:avLst>
                    <a:gd name="adj" fmla="val 1574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6" name="사각형: 둥근 모서리 35">
                  <a:extLst>
                    <a:ext uri="{FF2B5EF4-FFF2-40B4-BE49-F238E27FC236}">
                      <a16:creationId xmlns:a16="http://schemas.microsoft.com/office/drawing/2014/main" id="{80DF7EDA-DEAD-3D5E-B904-C071BB287F3F}"/>
                    </a:ext>
                  </a:extLst>
                </p:cNvPr>
                <p:cNvSpPr/>
                <p:nvPr/>
              </p:nvSpPr>
              <p:spPr>
                <a:xfrm>
                  <a:off x="4475322" y="1357312"/>
                  <a:ext cx="3251518" cy="1779308"/>
                </a:xfrm>
                <a:prstGeom prst="roundRect">
                  <a:avLst>
                    <a:gd name="adj" fmla="val 14258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44" name="그룹 43">
                  <a:extLst>
                    <a:ext uri="{FF2B5EF4-FFF2-40B4-BE49-F238E27FC236}">
                      <a16:creationId xmlns:a16="http://schemas.microsoft.com/office/drawing/2014/main" id="{A1373627-F0E5-4803-C26C-12C566B307B3}"/>
                    </a:ext>
                  </a:extLst>
                </p:cNvPr>
                <p:cNvGrpSpPr/>
                <p:nvPr/>
              </p:nvGrpSpPr>
              <p:grpSpPr>
                <a:xfrm>
                  <a:off x="5129530" y="1765526"/>
                  <a:ext cx="1943102" cy="1000980"/>
                  <a:chOff x="5188402" y="1816079"/>
                  <a:chExt cx="1943102" cy="1000980"/>
                </a:xfrm>
              </p:grpSpPr>
              <p:sp>
                <p:nvSpPr>
                  <p:cNvPr id="40" name="사각형: 둥근 모서리 39">
                    <a:extLst>
                      <a:ext uri="{FF2B5EF4-FFF2-40B4-BE49-F238E27FC236}">
                        <a16:creationId xmlns:a16="http://schemas.microsoft.com/office/drawing/2014/main" id="{82DB03DE-F348-E34E-397C-6B1456FF2F3D}"/>
                      </a:ext>
                    </a:extLst>
                  </p:cNvPr>
                  <p:cNvSpPr/>
                  <p:nvPr/>
                </p:nvSpPr>
                <p:spPr>
                  <a:xfrm>
                    <a:off x="5188402" y="1832791"/>
                    <a:ext cx="1943102" cy="447951"/>
                  </a:xfrm>
                  <a:prstGeom prst="roundRect">
                    <a:avLst/>
                  </a:prstGeom>
                  <a:solidFill>
                    <a:srgbClr val="28215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E71853C8-1757-965B-7060-2C5280FAE0AC}"/>
                      </a:ext>
                    </a:extLst>
                  </p:cNvPr>
                  <p:cNvSpPr txBox="1"/>
                  <p:nvPr/>
                </p:nvSpPr>
                <p:spPr>
                  <a:xfrm>
                    <a:off x="5232615" y="1816079"/>
                    <a:ext cx="1854675" cy="100098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200" spc="-5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외래어 </a:t>
                    </a:r>
                    <a:r>
                      <a:rPr lang="ko-KR" altLang="en-US" sz="32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표현</a:t>
                    </a:r>
                    <a:endParaRPr lang="en-US" altLang="ko-KR" sz="3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000" spc="-50" dirty="0"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사용 금지</a:t>
                    </a:r>
                  </a:p>
                </p:txBody>
              </p:sp>
            </p:grpSp>
          </p:grpSp>
          <p:grpSp>
            <p:nvGrpSpPr>
              <p:cNvPr id="49" name="그룹 48">
                <a:extLst>
                  <a:ext uri="{FF2B5EF4-FFF2-40B4-BE49-F238E27FC236}">
                    <a16:creationId xmlns:a16="http://schemas.microsoft.com/office/drawing/2014/main" id="{8A4F789A-67F4-C0FE-B581-A4F60C68CF0F}"/>
                  </a:ext>
                </a:extLst>
              </p:cNvPr>
              <p:cNvGrpSpPr/>
              <p:nvPr/>
            </p:nvGrpSpPr>
            <p:grpSpPr>
              <a:xfrm>
                <a:off x="8077203" y="1656705"/>
                <a:ext cx="3348035" cy="1867712"/>
                <a:chOff x="8077203" y="1313110"/>
                <a:chExt cx="3348035" cy="1867712"/>
              </a:xfrm>
            </p:grpSpPr>
            <p:sp>
              <p:nvSpPr>
                <p:cNvPr id="35" name="사각형: 둥근 모서리 34">
                  <a:extLst>
                    <a:ext uri="{FF2B5EF4-FFF2-40B4-BE49-F238E27FC236}">
                      <a16:creationId xmlns:a16="http://schemas.microsoft.com/office/drawing/2014/main" id="{211342F1-E09F-80B5-6356-964CADC65015}"/>
                    </a:ext>
                  </a:extLst>
                </p:cNvPr>
                <p:cNvSpPr/>
                <p:nvPr/>
              </p:nvSpPr>
              <p:spPr>
                <a:xfrm>
                  <a:off x="8077203" y="1313110"/>
                  <a:ext cx="3348035" cy="1867712"/>
                </a:xfrm>
                <a:prstGeom prst="roundRect">
                  <a:avLst>
                    <a:gd name="adj" fmla="val 1574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7" name="사각형: 둥근 모서리 36">
                  <a:extLst>
                    <a:ext uri="{FF2B5EF4-FFF2-40B4-BE49-F238E27FC236}">
                      <a16:creationId xmlns:a16="http://schemas.microsoft.com/office/drawing/2014/main" id="{49CC037E-0CD2-CCE5-29C1-1432174E1BC0}"/>
                    </a:ext>
                  </a:extLst>
                </p:cNvPr>
                <p:cNvSpPr/>
                <p:nvPr/>
              </p:nvSpPr>
              <p:spPr>
                <a:xfrm>
                  <a:off x="8125461" y="1357312"/>
                  <a:ext cx="3251518" cy="1779308"/>
                </a:xfrm>
                <a:prstGeom prst="roundRect">
                  <a:avLst>
                    <a:gd name="adj" fmla="val 14258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45" name="그룹 44">
                  <a:extLst>
                    <a:ext uri="{FF2B5EF4-FFF2-40B4-BE49-F238E27FC236}">
                      <a16:creationId xmlns:a16="http://schemas.microsoft.com/office/drawing/2014/main" id="{D6189928-6F9F-DEBF-01FF-03FF57A4B719}"/>
                    </a:ext>
                  </a:extLst>
                </p:cNvPr>
                <p:cNvGrpSpPr/>
                <p:nvPr/>
              </p:nvGrpSpPr>
              <p:grpSpPr>
                <a:xfrm>
                  <a:off x="8779669" y="1765526"/>
                  <a:ext cx="1943102" cy="1000980"/>
                  <a:chOff x="8875306" y="1816079"/>
                  <a:chExt cx="1943102" cy="1000980"/>
                </a:xfrm>
              </p:grpSpPr>
              <p:sp>
                <p:nvSpPr>
                  <p:cNvPr id="41" name="사각형: 둥근 모서리 40">
                    <a:extLst>
                      <a:ext uri="{FF2B5EF4-FFF2-40B4-BE49-F238E27FC236}">
                        <a16:creationId xmlns:a16="http://schemas.microsoft.com/office/drawing/2014/main" id="{98DA69BB-B659-A398-7DAD-647FEE6C6E7B}"/>
                      </a:ext>
                    </a:extLst>
                  </p:cNvPr>
                  <p:cNvSpPr/>
                  <p:nvPr/>
                </p:nvSpPr>
                <p:spPr>
                  <a:xfrm>
                    <a:off x="8875306" y="1832791"/>
                    <a:ext cx="1943102" cy="447951"/>
                  </a:xfrm>
                  <a:prstGeom prst="roundRect">
                    <a:avLst/>
                  </a:prstGeom>
                  <a:solidFill>
                    <a:srgbClr val="28215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45C1F6D5-CC5B-47EF-A337-2A9E7493996C}"/>
                      </a:ext>
                    </a:extLst>
                  </p:cNvPr>
                  <p:cNvSpPr txBox="1"/>
                  <p:nvPr/>
                </p:nvSpPr>
                <p:spPr>
                  <a:xfrm>
                    <a:off x="8919520" y="1816079"/>
                    <a:ext cx="1854674" cy="100098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2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남한식 표현</a:t>
                    </a:r>
                    <a:endParaRPr lang="en-US" altLang="ko-KR" sz="3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ko-KR" altLang="en-US" sz="3000" spc="-50" dirty="0"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사용 금지</a:t>
                    </a:r>
                  </a:p>
                </p:txBody>
              </p:sp>
            </p:grpSp>
          </p:grpSp>
        </p:grp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EDCF3825-0762-EDFE-14A6-43D6CECA58CC}"/>
                </a:ext>
              </a:extLst>
            </p:cNvPr>
            <p:cNvGrpSpPr/>
            <p:nvPr/>
          </p:nvGrpSpPr>
          <p:grpSpPr>
            <a:xfrm>
              <a:off x="6000578" y="3218909"/>
              <a:ext cx="190845" cy="93501"/>
              <a:chOff x="8787680" y="4841142"/>
              <a:chExt cx="157723" cy="77274"/>
            </a:xfrm>
          </p:grpSpPr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CFAB833E-8345-36A4-4128-2CC339C23D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EF4856C-09A6-CFB2-D966-12AC48D0AC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8CD1E1A3-E089-3FD0-7770-6A7ADF5B9FE2}"/>
                </a:ext>
              </a:extLst>
            </p:cNvPr>
            <p:cNvGrpSpPr/>
            <p:nvPr/>
          </p:nvGrpSpPr>
          <p:grpSpPr>
            <a:xfrm>
              <a:off x="0" y="1656705"/>
              <a:ext cx="12192000" cy="1049542"/>
              <a:chOff x="0" y="5043282"/>
              <a:chExt cx="12192000" cy="1049542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9C28E196-0254-D4B0-FC6E-ED0E1ACAB43F}"/>
                  </a:ext>
                </a:extLst>
              </p:cNvPr>
              <p:cNvSpPr/>
              <p:nvPr/>
            </p:nvSpPr>
            <p:spPr>
              <a:xfrm>
                <a:off x="0" y="5043283"/>
                <a:ext cx="12192000" cy="1049541"/>
              </a:xfrm>
              <a:prstGeom prst="rect">
                <a:avLst/>
              </a:prstGeom>
              <a:solidFill>
                <a:schemeClr val="tx1">
                  <a:alpha val="54000"/>
                </a:schemeClr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" name="그룹 6">
                <a:extLst>
                  <a:ext uri="{FF2B5EF4-FFF2-40B4-BE49-F238E27FC236}">
                    <a16:creationId xmlns:a16="http://schemas.microsoft.com/office/drawing/2014/main" id="{5861AE59-79C6-621B-8C73-F0D16105002E}"/>
                  </a:ext>
                </a:extLst>
              </p:cNvPr>
              <p:cNvGrpSpPr/>
              <p:nvPr/>
            </p:nvGrpSpPr>
            <p:grpSpPr>
              <a:xfrm>
                <a:off x="4064000" y="5043282"/>
                <a:ext cx="4064000" cy="1049541"/>
                <a:chOff x="4064000" y="5158478"/>
                <a:chExt cx="4064000" cy="819150"/>
              </a:xfrm>
            </p:grpSpPr>
            <p:cxnSp>
              <p:nvCxnSpPr>
                <p:cNvPr id="63" name="직선 연결선 62">
                  <a:extLst>
                    <a:ext uri="{FF2B5EF4-FFF2-40B4-BE49-F238E27FC236}">
                      <a16:creationId xmlns:a16="http://schemas.microsoft.com/office/drawing/2014/main" id="{8D2942A2-7409-36F6-7721-B62BDA7A3A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4000" y="5158478"/>
                  <a:ext cx="0" cy="81915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직선 연결선 63">
                  <a:extLst>
                    <a:ext uri="{FF2B5EF4-FFF2-40B4-BE49-F238E27FC236}">
                      <a16:creationId xmlns:a16="http://schemas.microsoft.com/office/drawing/2014/main" id="{FB3A24A5-C98A-E8CD-FF50-03CF63BBBE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28000" y="5158478"/>
                  <a:ext cx="0" cy="81915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id="{AA1BAE83-3B39-79C2-67ED-C038121F3BD2}"/>
                  </a:ext>
                </a:extLst>
              </p:cNvPr>
              <p:cNvGrpSpPr/>
              <p:nvPr/>
            </p:nvGrpSpPr>
            <p:grpSpPr>
              <a:xfrm>
                <a:off x="628250" y="5239325"/>
                <a:ext cx="2807500" cy="676507"/>
                <a:chOff x="1185560" y="5076351"/>
                <a:chExt cx="2807500" cy="676507"/>
              </a:xfrm>
            </p:grpSpPr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12EAFF9F-044A-9F9D-715C-8277D1729149}"/>
                    </a:ext>
                  </a:extLst>
                </p:cNvPr>
                <p:cNvSpPr txBox="1"/>
                <p:nvPr/>
              </p:nvSpPr>
              <p:spPr>
                <a:xfrm>
                  <a:off x="1185560" y="5324215"/>
                  <a:ext cx="2807500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30" dirty="0" err="1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반동사상문화배격법</a:t>
                  </a:r>
                  <a:endParaRPr lang="en-US" altLang="ko-KR" sz="28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  <p:grpSp>
              <p:nvGrpSpPr>
                <p:cNvPr id="51" name="그룹 50">
                  <a:extLst>
                    <a:ext uri="{FF2B5EF4-FFF2-40B4-BE49-F238E27FC236}">
                      <a16:creationId xmlns:a16="http://schemas.microsoft.com/office/drawing/2014/main" id="{DF1E0D3A-E83F-A838-2546-04028D2E5186}"/>
                    </a:ext>
                  </a:extLst>
                </p:cNvPr>
                <p:cNvGrpSpPr/>
                <p:nvPr/>
              </p:nvGrpSpPr>
              <p:grpSpPr>
                <a:xfrm>
                  <a:off x="2285711" y="5076351"/>
                  <a:ext cx="607198" cy="202076"/>
                  <a:chOff x="2325596" y="5705283"/>
                  <a:chExt cx="607198" cy="202076"/>
                </a:xfrm>
              </p:grpSpPr>
              <p:sp>
                <p:nvSpPr>
                  <p:cNvPr id="52" name="사각형: 둥근 모서리 51">
                    <a:extLst>
                      <a:ext uri="{FF2B5EF4-FFF2-40B4-BE49-F238E27FC236}">
                        <a16:creationId xmlns:a16="http://schemas.microsoft.com/office/drawing/2014/main" id="{8AEACB60-7208-BF06-5C54-B827180B49B7}"/>
                      </a:ext>
                    </a:extLst>
                  </p:cNvPr>
                  <p:cNvSpPr/>
                  <p:nvPr/>
                </p:nvSpPr>
                <p:spPr>
                  <a:xfrm>
                    <a:off x="2325596" y="5705283"/>
                    <a:ext cx="607198" cy="20207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alpha val="31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549AEE56-F146-F4A8-BD9B-2EB4B2453F90}"/>
                      </a:ext>
                    </a:extLst>
                  </p:cNvPr>
                  <p:cNvSpPr txBox="1"/>
                  <p:nvPr/>
                </p:nvSpPr>
                <p:spPr>
                  <a:xfrm>
                    <a:off x="2431705" y="5707325"/>
                    <a:ext cx="394980" cy="18370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US" altLang="ko-KR" sz="1200" spc="-30" dirty="0">
                        <a:solidFill>
                          <a:schemeClr val="bg1"/>
                        </a:solidFill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rPr>
                      <a:t>2020</a:t>
                    </a:r>
                  </a:p>
                </p:txBody>
              </p:sp>
            </p:grpSp>
          </p:grpSp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8112C1EE-AFE3-D783-EAD8-D39EE1905F80}"/>
                  </a:ext>
                </a:extLst>
              </p:cNvPr>
              <p:cNvGrpSpPr/>
              <p:nvPr/>
            </p:nvGrpSpPr>
            <p:grpSpPr>
              <a:xfrm>
                <a:off x="5004194" y="5239325"/>
                <a:ext cx="2183611" cy="676507"/>
                <a:chOff x="5046815" y="5076351"/>
                <a:chExt cx="2183611" cy="676507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7D5EEA6-BFC3-21A1-02F8-05F69554E0C0}"/>
                    </a:ext>
                  </a:extLst>
                </p:cNvPr>
                <p:cNvSpPr txBox="1"/>
                <p:nvPr/>
              </p:nvSpPr>
              <p:spPr>
                <a:xfrm>
                  <a:off x="5046815" y="5324215"/>
                  <a:ext cx="2183611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청년교양보장법</a:t>
                  </a:r>
                  <a:endParaRPr lang="en-US" altLang="ko-KR" sz="28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  <p:grpSp>
              <p:nvGrpSpPr>
                <p:cNvPr id="29" name="그룹 28">
                  <a:extLst>
                    <a:ext uri="{FF2B5EF4-FFF2-40B4-BE49-F238E27FC236}">
                      <a16:creationId xmlns:a16="http://schemas.microsoft.com/office/drawing/2014/main" id="{1B1E3AF4-5FF3-FB8D-773D-9EF18662B5AD}"/>
                    </a:ext>
                  </a:extLst>
                </p:cNvPr>
                <p:cNvGrpSpPr/>
                <p:nvPr/>
              </p:nvGrpSpPr>
              <p:grpSpPr>
                <a:xfrm>
                  <a:off x="5835021" y="5076351"/>
                  <a:ext cx="607198" cy="202076"/>
                  <a:chOff x="2325596" y="5705283"/>
                  <a:chExt cx="607198" cy="202076"/>
                </a:xfrm>
              </p:grpSpPr>
              <p:sp>
                <p:nvSpPr>
                  <p:cNvPr id="31" name="사각형: 둥근 모서리 30">
                    <a:extLst>
                      <a:ext uri="{FF2B5EF4-FFF2-40B4-BE49-F238E27FC236}">
                        <a16:creationId xmlns:a16="http://schemas.microsoft.com/office/drawing/2014/main" id="{2520A6E3-2B0F-6E7D-BF86-72280500A1F1}"/>
                      </a:ext>
                    </a:extLst>
                  </p:cNvPr>
                  <p:cNvSpPr/>
                  <p:nvPr/>
                </p:nvSpPr>
                <p:spPr>
                  <a:xfrm>
                    <a:off x="2325596" y="5705283"/>
                    <a:ext cx="607198" cy="20207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alpha val="31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DAA98628-0412-7DDA-C95C-F8105CE18716}"/>
                      </a:ext>
                    </a:extLst>
                  </p:cNvPr>
                  <p:cNvSpPr txBox="1"/>
                  <p:nvPr/>
                </p:nvSpPr>
                <p:spPr>
                  <a:xfrm>
                    <a:off x="2431704" y="5707325"/>
                    <a:ext cx="394981" cy="18370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US" altLang="ko-KR" sz="1200" spc="-30" dirty="0">
                        <a:solidFill>
                          <a:schemeClr val="bg1"/>
                        </a:solidFill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rPr>
                      <a:t>2021</a:t>
                    </a:r>
                  </a:p>
                </p:txBody>
              </p:sp>
            </p:grpSp>
          </p:grpSp>
          <p:grpSp>
            <p:nvGrpSpPr>
              <p:cNvPr id="18" name="그룹 17">
                <a:extLst>
                  <a:ext uri="{FF2B5EF4-FFF2-40B4-BE49-F238E27FC236}">
                    <a16:creationId xmlns:a16="http://schemas.microsoft.com/office/drawing/2014/main" id="{7197816B-B146-FFA8-7EC8-4C0A9D61F6F3}"/>
                  </a:ext>
                </a:extLst>
              </p:cNvPr>
              <p:cNvGrpSpPr/>
              <p:nvPr/>
            </p:nvGrpSpPr>
            <p:grpSpPr>
              <a:xfrm>
                <a:off x="8912222" y="5239325"/>
                <a:ext cx="2495556" cy="676507"/>
                <a:chOff x="8344773" y="5076351"/>
                <a:chExt cx="2495556" cy="676507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FFEE3BC-D577-6DE4-E4AE-77640D8A0C70}"/>
                    </a:ext>
                  </a:extLst>
                </p:cNvPr>
                <p:cNvSpPr txBox="1"/>
                <p:nvPr/>
              </p:nvSpPr>
              <p:spPr>
                <a:xfrm>
                  <a:off x="8344773" y="5324215"/>
                  <a:ext cx="2495556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30" dirty="0" err="1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평양문화어보호법</a:t>
                  </a:r>
                  <a:endParaRPr lang="en-US" altLang="ko-KR" sz="28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  <p:grpSp>
              <p:nvGrpSpPr>
                <p:cNvPr id="22" name="그룹 21">
                  <a:extLst>
                    <a:ext uri="{FF2B5EF4-FFF2-40B4-BE49-F238E27FC236}">
                      <a16:creationId xmlns:a16="http://schemas.microsoft.com/office/drawing/2014/main" id="{3F170D02-C8E5-4561-BD54-AE0D9E8BD55D}"/>
                    </a:ext>
                  </a:extLst>
                </p:cNvPr>
                <p:cNvGrpSpPr/>
                <p:nvPr/>
              </p:nvGrpSpPr>
              <p:grpSpPr>
                <a:xfrm>
                  <a:off x="9288952" y="5076351"/>
                  <a:ext cx="607198" cy="202076"/>
                  <a:chOff x="2325596" y="5705283"/>
                  <a:chExt cx="607198" cy="202076"/>
                </a:xfrm>
              </p:grpSpPr>
              <p:sp>
                <p:nvSpPr>
                  <p:cNvPr id="23" name="사각형: 둥근 모서리 22">
                    <a:extLst>
                      <a:ext uri="{FF2B5EF4-FFF2-40B4-BE49-F238E27FC236}">
                        <a16:creationId xmlns:a16="http://schemas.microsoft.com/office/drawing/2014/main" id="{2D497349-1320-1F4E-2466-130CADBEA36C}"/>
                      </a:ext>
                    </a:extLst>
                  </p:cNvPr>
                  <p:cNvSpPr/>
                  <p:nvPr/>
                </p:nvSpPr>
                <p:spPr>
                  <a:xfrm>
                    <a:off x="2325596" y="5705283"/>
                    <a:ext cx="607198" cy="20207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alpha val="31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1B880899-28D7-2093-2D8E-7ABB38956B82}"/>
                      </a:ext>
                    </a:extLst>
                  </p:cNvPr>
                  <p:cNvSpPr txBox="1"/>
                  <p:nvPr/>
                </p:nvSpPr>
                <p:spPr>
                  <a:xfrm>
                    <a:off x="2431704" y="5707325"/>
                    <a:ext cx="394981" cy="18370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US" altLang="ko-KR" sz="1200" spc="-30" dirty="0">
                        <a:solidFill>
                          <a:schemeClr val="bg1"/>
                        </a:solidFill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rPr>
                      <a:t>2023</a:t>
                    </a:r>
                  </a:p>
                </p:txBody>
              </p:sp>
            </p:grpSp>
          </p:grpSp>
        </p:grp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97097118-27F0-4018-E84C-6FEB16E355B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id="{3A52BCF1-E4EC-0A84-72EE-56B115A22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69" name="그래픽 10">
              <a:extLst>
                <a:ext uri="{FF2B5EF4-FFF2-40B4-BE49-F238E27FC236}">
                  <a16:creationId xmlns:a16="http://schemas.microsoft.com/office/drawing/2014/main" id="{0419028F-3B06-4C6B-E658-9FE060265C7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3949572-B19F-12A3-ED38-04D30073915F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10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AD47B-BB80-2FE3-0A34-A7775E583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BD6C6317-9235-FC9F-0975-B4815DC7CD47}"/>
              </a:ext>
            </a:extLst>
          </p:cNvPr>
          <p:cNvSpPr/>
          <p:nvPr/>
        </p:nvSpPr>
        <p:spPr>
          <a:xfrm>
            <a:off x="776924" y="1315084"/>
            <a:ext cx="10648314" cy="4606689"/>
          </a:xfrm>
          <a:prstGeom prst="round2SameRect">
            <a:avLst>
              <a:gd name="adj1" fmla="val 1005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1" name="그룹 260">
            <a:extLst>
              <a:ext uri="{FF2B5EF4-FFF2-40B4-BE49-F238E27FC236}">
                <a16:creationId xmlns:a16="http://schemas.microsoft.com/office/drawing/2014/main" id="{FC275BEF-9940-C81A-01F0-EA8929EAE32C}"/>
              </a:ext>
            </a:extLst>
          </p:cNvPr>
          <p:cNvGrpSpPr/>
          <p:nvPr/>
        </p:nvGrpSpPr>
        <p:grpSpPr>
          <a:xfrm>
            <a:off x="762000" y="2540834"/>
            <a:ext cx="10668000" cy="2998995"/>
            <a:chOff x="762000" y="2540834"/>
            <a:chExt cx="10668000" cy="2998995"/>
          </a:xfrm>
        </p:grpSpPr>
        <p:cxnSp>
          <p:nvCxnSpPr>
            <p:cNvPr id="189" name="직선 연결선 188">
              <a:extLst>
                <a:ext uri="{FF2B5EF4-FFF2-40B4-BE49-F238E27FC236}">
                  <a16:creationId xmlns:a16="http://schemas.microsoft.com/office/drawing/2014/main" id="{E901D56D-1108-377D-8E1C-A836DEE27556}"/>
                </a:ext>
              </a:extLst>
            </p:cNvPr>
            <p:cNvCxnSpPr>
              <a:cxnSpLocks/>
            </p:cNvCxnSpPr>
            <p:nvPr/>
          </p:nvCxnSpPr>
          <p:spPr>
            <a:xfrm>
              <a:off x="776924" y="5539829"/>
              <a:ext cx="106530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직선 연결선 256">
              <a:extLst>
                <a:ext uri="{FF2B5EF4-FFF2-40B4-BE49-F238E27FC236}">
                  <a16:creationId xmlns:a16="http://schemas.microsoft.com/office/drawing/2014/main" id="{579C585B-9857-B44E-88BF-C62D947644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" y="4540164"/>
              <a:ext cx="1066323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직선 연결선 258">
              <a:extLst>
                <a:ext uri="{FF2B5EF4-FFF2-40B4-BE49-F238E27FC236}">
                  <a16:creationId xmlns:a16="http://schemas.microsoft.com/office/drawing/2014/main" id="{6FF0CCAF-0641-7CF1-5E92-BF589EBBB0E6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" y="3540499"/>
              <a:ext cx="1066323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직선 연결선 259">
              <a:extLst>
                <a:ext uri="{FF2B5EF4-FFF2-40B4-BE49-F238E27FC236}">
                  <a16:creationId xmlns:a16="http://schemas.microsoft.com/office/drawing/2014/main" id="{846A3CA1-0D15-E372-F872-12B4BD9475F9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" y="2540834"/>
              <a:ext cx="1066323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자유형: 도형 149">
            <a:extLst>
              <a:ext uri="{FF2B5EF4-FFF2-40B4-BE49-F238E27FC236}">
                <a16:creationId xmlns:a16="http://schemas.microsoft.com/office/drawing/2014/main" id="{FDF60A44-747A-5C19-0EC0-F113D1994713}"/>
              </a:ext>
            </a:extLst>
          </p:cNvPr>
          <p:cNvSpPr/>
          <p:nvPr/>
        </p:nvSpPr>
        <p:spPr>
          <a:xfrm>
            <a:off x="1833562" y="2950245"/>
            <a:ext cx="8520303" cy="2589584"/>
          </a:xfrm>
          <a:custGeom>
            <a:avLst/>
            <a:gdLst>
              <a:gd name="connsiteX0" fmla="*/ 0 w 8520303"/>
              <a:gd name="connsiteY0" fmla="*/ 0 h 2589584"/>
              <a:gd name="connsiteX1" fmla="*/ 2133600 w 8520303"/>
              <a:gd name="connsiteY1" fmla="*/ 603980 h 2589584"/>
              <a:gd name="connsiteX2" fmla="*/ 4260152 w 8520303"/>
              <a:gd name="connsiteY2" fmla="*/ 1738503 h 2589584"/>
              <a:gd name="connsiteX3" fmla="*/ 6389465 w 8520303"/>
              <a:gd name="connsiteY3" fmla="*/ 2122265 h 2589584"/>
              <a:gd name="connsiteX4" fmla="*/ 8520303 w 8520303"/>
              <a:gd name="connsiteY4" fmla="*/ 2173129 h 2589584"/>
              <a:gd name="connsiteX5" fmla="*/ 8520303 w 8520303"/>
              <a:gd name="connsiteY5" fmla="*/ 2589584 h 2589584"/>
              <a:gd name="connsiteX6" fmla="*/ 0 w 8520303"/>
              <a:gd name="connsiteY6" fmla="*/ 2589584 h 258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0303" h="2589584">
                <a:moveTo>
                  <a:pt x="0" y="0"/>
                </a:moveTo>
                <a:lnTo>
                  <a:pt x="2133600" y="603980"/>
                </a:lnTo>
                <a:lnTo>
                  <a:pt x="4260152" y="1738503"/>
                </a:lnTo>
                <a:lnTo>
                  <a:pt x="6389465" y="2122265"/>
                </a:lnTo>
                <a:lnTo>
                  <a:pt x="8520303" y="2173129"/>
                </a:lnTo>
                <a:lnTo>
                  <a:pt x="8520303" y="2589584"/>
                </a:lnTo>
                <a:lnTo>
                  <a:pt x="0" y="2589584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0"/>
                </a:schemeClr>
              </a:gs>
              <a:gs pos="74000">
                <a:schemeClr val="bg1">
                  <a:lumMod val="75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A3252B5-6E00-299B-B8E5-BC3019506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E5098FA1-92FB-3474-3B7B-D92473E7D556}"/>
              </a:ext>
            </a:extLst>
          </p:cNvPr>
          <p:cNvCxnSpPr>
            <a:cxnSpLocks/>
          </p:cNvCxnSpPr>
          <p:nvPr/>
        </p:nvCxnSpPr>
        <p:spPr>
          <a:xfrm>
            <a:off x="3048000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6CA1624F-7B91-134D-F2F0-A41F0FDD467A}"/>
              </a:ext>
            </a:extLst>
          </p:cNvPr>
          <p:cNvCxnSpPr>
            <a:cxnSpLocks/>
          </p:cNvCxnSpPr>
          <p:nvPr/>
        </p:nvCxnSpPr>
        <p:spPr>
          <a:xfrm>
            <a:off x="6095999" y="6607968"/>
            <a:ext cx="0" cy="25003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05B299AA-FC07-5CEE-0C85-62FE8C1EF068}"/>
              </a:ext>
            </a:extLst>
          </p:cNvPr>
          <p:cNvGrpSpPr/>
          <p:nvPr/>
        </p:nvGrpSpPr>
        <p:grpSpPr>
          <a:xfrm>
            <a:off x="1841755" y="2950245"/>
            <a:ext cx="8521445" cy="2182930"/>
            <a:chOff x="1841755" y="2950245"/>
            <a:chExt cx="8521445" cy="2182930"/>
          </a:xfrm>
        </p:grpSpPr>
        <p:cxnSp>
          <p:nvCxnSpPr>
            <p:cNvPr id="119" name="직선 연결선 118">
              <a:extLst>
                <a:ext uri="{FF2B5EF4-FFF2-40B4-BE49-F238E27FC236}">
                  <a16:creationId xmlns:a16="http://schemas.microsoft.com/office/drawing/2014/main" id="{9D287251-3101-6C21-C3A0-7CDA386E8974}"/>
                </a:ext>
              </a:extLst>
            </p:cNvPr>
            <p:cNvCxnSpPr>
              <a:cxnSpLocks/>
            </p:cNvCxnSpPr>
            <p:nvPr/>
          </p:nvCxnSpPr>
          <p:spPr>
            <a:xfrm>
              <a:off x="1841755" y="2950245"/>
              <a:ext cx="2125723" cy="607035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직선 연결선 122">
              <a:extLst>
                <a:ext uri="{FF2B5EF4-FFF2-40B4-BE49-F238E27FC236}">
                  <a16:creationId xmlns:a16="http://schemas.microsoft.com/office/drawing/2014/main" id="{24C89C5F-ADD0-9EC1-4F49-2CE9D6DCA548}"/>
                </a:ext>
              </a:extLst>
            </p:cNvPr>
            <p:cNvCxnSpPr>
              <a:cxnSpLocks/>
            </p:cNvCxnSpPr>
            <p:nvPr/>
          </p:nvCxnSpPr>
          <p:spPr>
            <a:xfrm>
              <a:off x="3965679" y="3557281"/>
              <a:ext cx="2136933" cy="1116319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연결선 125">
              <a:extLst>
                <a:ext uri="{FF2B5EF4-FFF2-40B4-BE49-F238E27FC236}">
                  <a16:creationId xmlns:a16="http://schemas.microsoft.com/office/drawing/2014/main" id="{172B3A8C-905A-488D-430A-A3328FE25B0B}"/>
                </a:ext>
              </a:extLst>
            </p:cNvPr>
            <p:cNvCxnSpPr>
              <a:cxnSpLocks/>
            </p:cNvCxnSpPr>
            <p:nvPr/>
          </p:nvCxnSpPr>
          <p:spPr>
            <a:xfrm>
              <a:off x="6102612" y="4671748"/>
              <a:ext cx="2136067" cy="408201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직선 연결선 128">
              <a:extLst>
                <a:ext uri="{FF2B5EF4-FFF2-40B4-BE49-F238E27FC236}">
                  <a16:creationId xmlns:a16="http://schemas.microsoft.com/office/drawing/2014/main" id="{37A57E25-E521-0074-6667-5B18CC7A2B22}"/>
                </a:ext>
              </a:extLst>
            </p:cNvPr>
            <p:cNvCxnSpPr>
              <a:cxnSpLocks/>
            </p:cNvCxnSpPr>
            <p:nvPr/>
          </p:nvCxnSpPr>
          <p:spPr>
            <a:xfrm>
              <a:off x="8216900" y="5078402"/>
              <a:ext cx="2146300" cy="54773"/>
            </a:xfrm>
            <a:prstGeom prst="line">
              <a:avLst/>
            </a:prstGeom>
            <a:ln w="476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1" name="자유형: 도형 150">
            <a:extLst>
              <a:ext uri="{FF2B5EF4-FFF2-40B4-BE49-F238E27FC236}">
                <a16:creationId xmlns:a16="http://schemas.microsoft.com/office/drawing/2014/main" id="{CF23C5DC-460C-B2E9-D08A-7FB3F9FCECF0}"/>
              </a:ext>
            </a:extLst>
          </p:cNvPr>
          <p:cNvSpPr/>
          <p:nvPr/>
        </p:nvSpPr>
        <p:spPr>
          <a:xfrm>
            <a:off x="1841755" y="2320253"/>
            <a:ext cx="8520303" cy="3219576"/>
          </a:xfrm>
          <a:custGeom>
            <a:avLst/>
            <a:gdLst>
              <a:gd name="connsiteX0" fmla="*/ 8520303 w 8520303"/>
              <a:gd name="connsiteY0" fmla="*/ 0 h 3219576"/>
              <a:gd name="connsiteX1" fmla="*/ 8520303 w 8520303"/>
              <a:gd name="connsiteY1" fmla="*/ 3219576 h 3219576"/>
              <a:gd name="connsiteX2" fmla="*/ 0 w 8520303"/>
              <a:gd name="connsiteY2" fmla="*/ 3219576 h 3219576"/>
              <a:gd name="connsiteX3" fmla="*/ 0 w 8520303"/>
              <a:gd name="connsiteY3" fmla="*/ 2181606 h 3219576"/>
              <a:gd name="connsiteX4" fmla="*/ 2133600 w 8520303"/>
              <a:gd name="connsiteY4" fmla="*/ 1535335 h 3219576"/>
              <a:gd name="connsiteX5" fmla="*/ 4272820 w 8520303"/>
              <a:gd name="connsiteY5" fmla="*/ 462820 h 3219576"/>
              <a:gd name="connsiteX6" fmla="*/ 6383845 w 8520303"/>
              <a:gd name="connsiteY6" fmla="*/ 45148 h 321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0303" h="3219576">
                <a:moveTo>
                  <a:pt x="8520303" y="0"/>
                </a:moveTo>
                <a:lnTo>
                  <a:pt x="8520303" y="3219576"/>
                </a:lnTo>
                <a:lnTo>
                  <a:pt x="0" y="3219576"/>
                </a:lnTo>
                <a:lnTo>
                  <a:pt x="0" y="2181606"/>
                </a:lnTo>
                <a:lnTo>
                  <a:pt x="2133600" y="1535335"/>
                </a:lnTo>
                <a:lnTo>
                  <a:pt x="4272820" y="462820"/>
                </a:lnTo>
                <a:lnTo>
                  <a:pt x="6383845" y="45148"/>
                </a:lnTo>
                <a:close/>
              </a:path>
            </a:pathLst>
          </a:custGeom>
          <a:gradFill flip="none" rotWithShape="1">
            <a:gsLst>
              <a:gs pos="0">
                <a:srgbClr val="494D94">
                  <a:alpha val="0"/>
                </a:srgbClr>
              </a:gs>
              <a:gs pos="74000">
                <a:srgbClr val="282154">
                  <a:alpha val="23000"/>
                </a:srgb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78" name="그룹 177">
            <a:extLst>
              <a:ext uri="{FF2B5EF4-FFF2-40B4-BE49-F238E27FC236}">
                <a16:creationId xmlns:a16="http://schemas.microsoft.com/office/drawing/2014/main" id="{F8E6EBBD-5455-F884-688F-F4690F0B1FBA}"/>
              </a:ext>
            </a:extLst>
          </p:cNvPr>
          <p:cNvGrpSpPr/>
          <p:nvPr/>
        </p:nvGrpSpPr>
        <p:grpSpPr>
          <a:xfrm>
            <a:off x="1841755" y="2305049"/>
            <a:ext cx="8518648" cy="3240457"/>
            <a:chOff x="1841755" y="2305050"/>
            <a:chExt cx="8518648" cy="3168650"/>
          </a:xfrm>
        </p:grpSpPr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id="{DB0AE359-0469-D98B-9ED2-1D1ABD3681F1}"/>
                </a:ext>
              </a:extLst>
            </p:cNvPr>
            <p:cNvCxnSpPr>
              <a:cxnSpLocks/>
            </p:cNvCxnSpPr>
            <p:nvPr/>
          </p:nvCxnSpPr>
          <p:spPr>
            <a:xfrm>
              <a:off x="1841755" y="2990850"/>
              <a:ext cx="0" cy="2482850"/>
            </a:xfrm>
            <a:prstGeom prst="line">
              <a:avLst/>
            </a:prstGeom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id="{E2249745-D80A-05C5-4D0C-FF7B28F15AA9}"/>
                </a:ext>
              </a:extLst>
            </p:cNvPr>
            <p:cNvCxnSpPr>
              <a:cxnSpLocks/>
            </p:cNvCxnSpPr>
            <p:nvPr/>
          </p:nvCxnSpPr>
          <p:spPr>
            <a:xfrm>
              <a:off x="10360403" y="2305050"/>
              <a:ext cx="0" cy="3168650"/>
            </a:xfrm>
            <a:prstGeom prst="line">
              <a:avLst/>
            </a:prstGeom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9" name="타원 178">
            <a:extLst>
              <a:ext uri="{FF2B5EF4-FFF2-40B4-BE49-F238E27FC236}">
                <a16:creationId xmlns:a16="http://schemas.microsoft.com/office/drawing/2014/main" id="{F0ECBBDF-574D-3428-AA9E-116B1EF22785}"/>
              </a:ext>
            </a:extLst>
          </p:cNvPr>
          <p:cNvSpPr/>
          <p:nvPr/>
        </p:nvSpPr>
        <p:spPr>
          <a:xfrm>
            <a:off x="10306050" y="2257425"/>
            <a:ext cx="114300" cy="114300"/>
          </a:xfrm>
          <a:prstGeom prst="ellips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타원 179">
            <a:extLst>
              <a:ext uri="{FF2B5EF4-FFF2-40B4-BE49-F238E27FC236}">
                <a16:creationId xmlns:a16="http://schemas.microsoft.com/office/drawing/2014/main" id="{21C2AC18-8E45-7037-7646-97DD56C33987}"/>
              </a:ext>
            </a:extLst>
          </p:cNvPr>
          <p:cNvSpPr/>
          <p:nvPr/>
        </p:nvSpPr>
        <p:spPr>
          <a:xfrm>
            <a:off x="8174558" y="2314575"/>
            <a:ext cx="114300" cy="114300"/>
          </a:xfrm>
          <a:prstGeom prst="ellips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1" name="타원 180">
            <a:extLst>
              <a:ext uri="{FF2B5EF4-FFF2-40B4-BE49-F238E27FC236}">
                <a16:creationId xmlns:a16="http://schemas.microsoft.com/office/drawing/2014/main" id="{F4316C5D-24FA-2282-5816-60E802D767DA}"/>
              </a:ext>
            </a:extLst>
          </p:cNvPr>
          <p:cNvSpPr/>
          <p:nvPr/>
        </p:nvSpPr>
        <p:spPr>
          <a:xfrm>
            <a:off x="6052590" y="2718008"/>
            <a:ext cx="114300" cy="114300"/>
          </a:xfrm>
          <a:prstGeom prst="ellips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타원 183">
            <a:extLst>
              <a:ext uri="{FF2B5EF4-FFF2-40B4-BE49-F238E27FC236}">
                <a16:creationId xmlns:a16="http://schemas.microsoft.com/office/drawing/2014/main" id="{022A35BC-0801-5D5D-959D-A1EC1D2B33D1}"/>
              </a:ext>
            </a:extLst>
          </p:cNvPr>
          <p:cNvSpPr/>
          <p:nvPr/>
        </p:nvSpPr>
        <p:spPr>
          <a:xfrm>
            <a:off x="1780079" y="2903726"/>
            <a:ext cx="114300" cy="1143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타원 184">
            <a:extLst>
              <a:ext uri="{FF2B5EF4-FFF2-40B4-BE49-F238E27FC236}">
                <a16:creationId xmlns:a16="http://schemas.microsoft.com/office/drawing/2014/main" id="{FD0637BB-0987-4B04-E9C7-E97E346B817A}"/>
              </a:ext>
            </a:extLst>
          </p:cNvPr>
          <p:cNvSpPr/>
          <p:nvPr/>
        </p:nvSpPr>
        <p:spPr>
          <a:xfrm>
            <a:off x="3911572" y="3506543"/>
            <a:ext cx="114300" cy="1143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6" name="타원 185">
            <a:extLst>
              <a:ext uri="{FF2B5EF4-FFF2-40B4-BE49-F238E27FC236}">
                <a16:creationId xmlns:a16="http://schemas.microsoft.com/office/drawing/2014/main" id="{BC6F95AC-BA43-287C-4D98-84336A88D1FF}"/>
              </a:ext>
            </a:extLst>
          </p:cNvPr>
          <p:cNvSpPr/>
          <p:nvPr/>
        </p:nvSpPr>
        <p:spPr>
          <a:xfrm>
            <a:off x="6052590" y="4613483"/>
            <a:ext cx="114300" cy="1143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7" name="타원 186">
            <a:extLst>
              <a:ext uri="{FF2B5EF4-FFF2-40B4-BE49-F238E27FC236}">
                <a16:creationId xmlns:a16="http://schemas.microsoft.com/office/drawing/2014/main" id="{FC5A94E1-7ED1-572A-9ED8-5F560AA9F8B1}"/>
              </a:ext>
            </a:extLst>
          </p:cNvPr>
          <p:cNvSpPr/>
          <p:nvPr/>
        </p:nvSpPr>
        <p:spPr>
          <a:xfrm>
            <a:off x="8174558" y="5019675"/>
            <a:ext cx="114300" cy="1143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타원 187">
            <a:extLst>
              <a:ext uri="{FF2B5EF4-FFF2-40B4-BE49-F238E27FC236}">
                <a16:creationId xmlns:a16="http://schemas.microsoft.com/office/drawing/2014/main" id="{4031AA5E-A081-A37B-7445-423BF3EFAD77}"/>
              </a:ext>
            </a:extLst>
          </p:cNvPr>
          <p:cNvSpPr/>
          <p:nvPr/>
        </p:nvSpPr>
        <p:spPr>
          <a:xfrm>
            <a:off x="10306050" y="5076825"/>
            <a:ext cx="114300" cy="1143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2719D34B-DC31-B6E3-CFB0-6E017C698085}"/>
              </a:ext>
            </a:extLst>
          </p:cNvPr>
          <p:cNvSpPr txBox="1"/>
          <p:nvPr/>
        </p:nvSpPr>
        <p:spPr>
          <a:xfrm>
            <a:off x="1396280" y="5634182"/>
            <a:ext cx="890950" cy="1990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2000</a:t>
            </a:r>
            <a:r>
              <a:rPr lang="ko-KR" altLang="en-US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년 이전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3C4501AF-25BC-5D9C-85CE-501C56618FD9}"/>
              </a:ext>
            </a:extLst>
          </p:cNvPr>
          <p:cNvSpPr txBox="1"/>
          <p:nvPr/>
        </p:nvSpPr>
        <p:spPr>
          <a:xfrm>
            <a:off x="3439510" y="5634182"/>
            <a:ext cx="1063816" cy="1990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2001-2005</a:t>
            </a:r>
            <a:r>
              <a:rPr lang="ko-KR" altLang="en-US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A6F06CEC-7C04-1B10-C249-8B32D86B3CE5}"/>
              </a:ext>
            </a:extLst>
          </p:cNvPr>
          <p:cNvSpPr txBox="1"/>
          <p:nvPr/>
        </p:nvSpPr>
        <p:spPr>
          <a:xfrm>
            <a:off x="5569173" y="5634182"/>
            <a:ext cx="1063816" cy="1990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2006-2010</a:t>
            </a:r>
            <a:r>
              <a:rPr lang="ko-KR" altLang="en-US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FDBF8880-FAF4-7F59-8980-6DBFAD44A9A2}"/>
              </a:ext>
            </a:extLst>
          </p:cNvPr>
          <p:cNvSpPr txBox="1"/>
          <p:nvPr/>
        </p:nvSpPr>
        <p:spPr>
          <a:xfrm>
            <a:off x="7698836" y="5634182"/>
            <a:ext cx="1063816" cy="1990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2011-2015</a:t>
            </a:r>
            <a:r>
              <a:rPr lang="ko-KR" altLang="en-US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3A5818C4-5D04-C906-D3D0-E96894E9C9AE}"/>
              </a:ext>
            </a:extLst>
          </p:cNvPr>
          <p:cNvSpPr txBox="1"/>
          <p:nvPr/>
        </p:nvSpPr>
        <p:spPr>
          <a:xfrm>
            <a:off x="9828499" y="5634182"/>
            <a:ext cx="1063816" cy="1990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2016-2020</a:t>
            </a:r>
            <a:r>
              <a:rPr lang="ko-KR" altLang="en-US" sz="13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grpSp>
        <p:nvGrpSpPr>
          <p:cNvPr id="251" name="그룹 250">
            <a:extLst>
              <a:ext uri="{FF2B5EF4-FFF2-40B4-BE49-F238E27FC236}">
                <a16:creationId xmlns:a16="http://schemas.microsoft.com/office/drawing/2014/main" id="{0E488808-2BAC-3E26-653A-FDF14994EB76}"/>
              </a:ext>
            </a:extLst>
          </p:cNvPr>
          <p:cNvGrpSpPr/>
          <p:nvPr/>
        </p:nvGrpSpPr>
        <p:grpSpPr>
          <a:xfrm>
            <a:off x="2906586" y="5551917"/>
            <a:ext cx="6388986" cy="369855"/>
            <a:chOff x="2906586" y="5531381"/>
            <a:chExt cx="6388986" cy="390392"/>
          </a:xfrm>
        </p:grpSpPr>
        <p:cxnSp>
          <p:nvCxnSpPr>
            <p:cNvPr id="196" name="직선 연결선 195">
              <a:extLst>
                <a:ext uri="{FF2B5EF4-FFF2-40B4-BE49-F238E27FC236}">
                  <a16:creationId xmlns:a16="http://schemas.microsoft.com/office/drawing/2014/main" id="{4D488457-3C97-5432-8B03-FFCABCC768CC}"/>
                </a:ext>
              </a:extLst>
            </p:cNvPr>
            <p:cNvCxnSpPr>
              <a:cxnSpLocks/>
            </p:cNvCxnSpPr>
            <p:nvPr/>
          </p:nvCxnSpPr>
          <p:spPr>
            <a:xfrm>
              <a:off x="2906586" y="5531381"/>
              <a:ext cx="0" cy="3903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196">
              <a:extLst>
                <a:ext uri="{FF2B5EF4-FFF2-40B4-BE49-F238E27FC236}">
                  <a16:creationId xmlns:a16="http://schemas.microsoft.com/office/drawing/2014/main" id="{E6A0CCFA-C3FF-FF02-8403-3AAE8A4651C5}"/>
                </a:ext>
              </a:extLst>
            </p:cNvPr>
            <p:cNvCxnSpPr>
              <a:cxnSpLocks/>
            </p:cNvCxnSpPr>
            <p:nvPr/>
          </p:nvCxnSpPr>
          <p:spPr>
            <a:xfrm>
              <a:off x="5036248" y="5531381"/>
              <a:ext cx="0" cy="3903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>
              <a:extLst>
                <a:ext uri="{FF2B5EF4-FFF2-40B4-BE49-F238E27FC236}">
                  <a16:creationId xmlns:a16="http://schemas.microsoft.com/office/drawing/2014/main" id="{FFD8D7A8-D206-BD3E-F2F3-34C7D7246FE0}"/>
                </a:ext>
              </a:extLst>
            </p:cNvPr>
            <p:cNvCxnSpPr>
              <a:cxnSpLocks/>
            </p:cNvCxnSpPr>
            <p:nvPr/>
          </p:nvCxnSpPr>
          <p:spPr>
            <a:xfrm>
              <a:off x="7165910" y="5531381"/>
              <a:ext cx="0" cy="3903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직선 연결선 198">
              <a:extLst>
                <a:ext uri="{FF2B5EF4-FFF2-40B4-BE49-F238E27FC236}">
                  <a16:creationId xmlns:a16="http://schemas.microsoft.com/office/drawing/2014/main" id="{F217D9B0-28AB-D03C-60E4-50E102CF384A}"/>
                </a:ext>
              </a:extLst>
            </p:cNvPr>
            <p:cNvCxnSpPr>
              <a:cxnSpLocks/>
            </p:cNvCxnSpPr>
            <p:nvPr/>
          </p:nvCxnSpPr>
          <p:spPr>
            <a:xfrm>
              <a:off x="9295572" y="5531381"/>
              <a:ext cx="0" cy="3903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1" name="TextBox 200">
            <a:extLst>
              <a:ext uri="{FF2B5EF4-FFF2-40B4-BE49-F238E27FC236}">
                <a16:creationId xmlns:a16="http://schemas.microsoft.com/office/drawing/2014/main" id="{2FB9C467-56D5-2E0A-32B5-140838D18F96}"/>
              </a:ext>
            </a:extLst>
          </p:cNvPr>
          <p:cNvSpPr txBox="1"/>
          <p:nvPr/>
        </p:nvSpPr>
        <p:spPr>
          <a:xfrm>
            <a:off x="8033540" y="2494958"/>
            <a:ext cx="394403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81.4</a:t>
            </a:r>
            <a:endParaRPr lang="ko-KR" altLang="en-US" sz="1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78F4CB9-3114-34DC-9453-9452669AC6B3}"/>
              </a:ext>
            </a:extLst>
          </p:cNvPr>
          <p:cNvSpPr txBox="1"/>
          <p:nvPr/>
        </p:nvSpPr>
        <p:spPr>
          <a:xfrm>
            <a:off x="5904487" y="2895498"/>
            <a:ext cx="393185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67.6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7D63C985-527C-22AE-5C70-3E144460B257}"/>
              </a:ext>
            </a:extLst>
          </p:cNvPr>
          <p:cNvSpPr txBox="1"/>
          <p:nvPr/>
        </p:nvSpPr>
        <p:spPr>
          <a:xfrm>
            <a:off x="3773927" y="3993507"/>
            <a:ext cx="394980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29.7</a:t>
            </a:r>
            <a:endParaRPr lang="ko-KR" altLang="en-US" sz="1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05" name="그룹 204">
            <a:extLst>
              <a:ext uri="{FF2B5EF4-FFF2-40B4-BE49-F238E27FC236}">
                <a16:creationId xmlns:a16="http://schemas.microsoft.com/office/drawing/2014/main" id="{552D3AEE-8FCE-76AF-9362-14165AFC9046}"/>
              </a:ext>
            </a:extLst>
          </p:cNvPr>
          <p:cNvGrpSpPr/>
          <p:nvPr/>
        </p:nvGrpSpPr>
        <p:grpSpPr>
          <a:xfrm>
            <a:off x="1841755" y="2320253"/>
            <a:ext cx="8518648" cy="2175547"/>
            <a:chOff x="1841755" y="2320253"/>
            <a:chExt cx="8518648" cy="2175547"/>
          </a:xfrm>
        </p:grpSpPr>
        <p:cxnSp>
          <p:nvCxnSpPr>
            <p:cNvPr id="206" name="직선 연결선 205">
              <a:extLst>
                <a:ext uri="{FF2B5EF4-FFF2-40B4-BE49-F238E27FC236}">
                  <a16:creationId xmlns:a16="http://schemas.microsoft.com/office/drawing/2014/main" id="{FA9A2DF1-927E-7304-7596-523677FE1D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1755" y="3855041"/>
              <a:ext cx="2128837" cy="640759"/>
            </a:xfrm>
            <a:prstGeom prst="line">
              <a:avLst/>
            </a:prstGeom>
            <a:ln w="47625">
              <a:solidFill>
                <a:srgbClr val="28215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직선 연결선 206">
              <a:extLst>
                <a:ext uri="{FF2B5EF4-FFF2-40B4-BE49-F238E27FC236}">
                  <a16:creationId xmlns:a16="http://schemas.microsoft.com/office/drawing/2014/main" id="{94F4A4E6-E049-67F7-F0BE-0E81BABDCD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7479" y="2775689"/>
              <a:ext cx="2133600" cy="1079351"/>
            </a:xfrm>
            <a:prstGeom prst="line">
              <a:avLst/>
            </a:prstGeom>
            <a:ln w="47625">
              <a:solidFill>
                <a:srgbClr val="28215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직선 연결선 207">
              <a:extLst>
                <a:ext uri="{FF2B5EF4-FFF2-40B4-BE49-F238E27FC236}">
                  <a16:creationId xmlns:a16="http://schemas.microsoft.com/office/drawing/2014/main" id="{F3574B19-4E69-1F44-0B44-DA44B49AB9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06818" y="2367243"/>
              <a:ext cx="2123920" cy="408446"/>
            </a:xfrm>
            <a:prstGeom prst="line">
              <a:avLst/>
            </a:prstGeom>
            <a:ln w="47625">
              <a:solidFill>
                <a:srgbClr val="28215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직선 연결선 208">
              <a:extLst>
                <a:ext uri="{FF2B5EF4-FFF2-40B4-BE49-F238E27FC236}">
                  <a16:creationId xmlns:a16="http://schemas.microsoft.com/office/drawing/2014/main" id="{D8B11458-9EC6-5C62-1FEC-78AB75E46A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16900" y="2320253"/>
              <a:ext cx="2143503" cy="50634"/>
            </a:xfrm>
            <a:prstGeom prst="line">
              <a:avLst/>
            </a:prstGeom>
            <a:ln w="47625">
              <a:solidFill>
                <a:srgbClr val="28215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0" name="타원 209">
            <a:extLst>
              <a:ext uri="{FF2B5EF4-FFF2-40B4-BE49-F238E27FC236}">
                <a16:creationId xmlns:a16="http://schemas.microsoft.com/office/drawing/2014/main" id="{EF308021-137B-CC39-6907-B22CF0F4F217}"/>
              </a:ext>
            </a:extLst>
          </p:cNvPr>
          <p:cNvSpPr/>
          <p:nvPr/>
        </p:nvSpPr>
        <p:spPr>
          <a:xfrm>
            <a:off x="3911572" y="3791845"/>
            <a:ext cx="114300" cy="114300"/>
          </a:xfrm>
          <a:prstGeom prst="ellips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1" name="타원 210">
            <a:extLst>
              <a:ext uri="{FF2B5EF4-FFF2-40B4-BE49-F238E27FC236}">
                <a16:creationId xmlns:a16="http://schemas.microsoft.com/office/drawing/2014/main" id="{CE92178D-2088-301C-EAF2-03A8673FA0B0}"/>
              </a:ext>
            </a:extLst>
          </p:cNvPr>
          <p:cNvSpPr/>
          <p:nvPr/>
        </p:nvSpPr>
        <p:spPr>
          <a:xfrm>
            <a:off x="1780079" y="4448175"/>
            <a:ext cx="114300" cy="114300"/>
          </a:xfrm>
          <a:prstGeom prst="ellips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B6C9A543-2593-46B3-7917-48F17735EE88}"/>
              </a:ext>
            </a:extLst>
          </p:cNvPr>
          <p:cNvSpPr txBox="1"/>
          <p:nvPr/>
        </p:nvSpPr>
        <p:spPr>
          <a:xfrm>
            <a:off x="1702743" y="4627452"/>
            <a:ext cx="278025" cy="2143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8.4</a:t>
            </a:r>
            <a:endParaRPr lang="ko-KR" altLang="en-US" sz="1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DE747AFE-E29F-D5BB-392B-D64C066F461A}"/>
              </a:ext>
            </a:extLst>
          </p:cNvPr>
          <p:cNvSpPr txBox="1"/>
          <p:nvPr/>
        </p:nvSpPr>
        <p:spPr>
          <a:xfrm>
            <a:off x="776924" y="5995168"/>
            <a:ext cx="862416" cy="1377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단위 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: %, n=4,790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29" name="화살표: 오각형 228">
            <a:extLst>
              <a:ext uri="{FF2B5EF4-FFF2-40B4-BE49-F238E27FC236}">
                <a16:creationId xmlns:a16="http://schemas.microsoft.com/office/drawing/2014/main" id="{E4BFA7D9-64D3-9F20-8E69-633365C1791D}"/>
              </a:ext>
            </a:extLst>
          </p:cNvPr>
          <p:cNvSpPr/>
          <p:nvPr/>
        </p:nvSpPr>
        <p:spPr>
          <a:xfrm>
            <a:off x="-1" y="1315084"/>
            <a:ext cx="3606339" cy="426449"/>
          </a:xfrm>
          <a:prstGeom prst="homePlate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7ACD77BD-4F74-61B0-8E8E-D22D35AD9C42}"/>
              </a:ext>
            </a:extLst>
          </p:cNvPr>
          <p:cNvSpPr txBox="1"/>
          <p:nvPr/>
        </p:nvSpPr>
        <p:spPr>
          <a:xfrm>
            <a:off x="776924" y="1344604"/>
            <a:ext cx="2563202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4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외국 영상물 시청 여부</a:t>
            </a:r>
          </a:p>
        </p:txBody>
      </p:sp>
      <p:grpSp>
        <p:nvGrpSpPr>
          <p:cNvPr id="236" name="그룹 235">
            <a:extLst>
              <a:ext uri="{FF2B5EF4-FFF2-40B4-BE49-F238E27FC236}">
                <a16:creationId xmlns:a16="http://schemas.microsoft.com/office/drawing/2014/main" id="{549D70E9-C16A-AC33-2D5C-B92ED4BC5563}"/>
              </a:ext>
            </a:extLst>
          </p:cNvPr>
          <p:cNvGrpSpPr/>
          <p:nvPr/>
        </p:nvGrpSpPr>
        <p:grpSpPr>
          <a:xfrm>
            <a:off x="958980" y="1895373"/>
            <a:ext cx="1642197" cy="355113"/>
            <a:chOff x="2372551" y="2148956"/>
            <a:chExt cx="1357187" cy="293482"/>
          </a:xfrm>
        </p:grpSpPr>
        <p:sp>
          <p:nvSpPr>
            <p:cNvPr id="217" name="사각형: 둥근 모서리 216">
              <a:extLst>
                <a:ext uri="{FF2B5EF4-FFF2-40B4-BE49-F238E27FC236}">
                  <a16:creationId xmlns:a16="http://schemas.microsoft.com/office/drawing/2014/main" id="{EE8F218F-0ACD-B788-5414-802D7C188532}"/>
                </a:ext>
              </a:extLst>
            </p:cNvPr>
            <p:cNvSpPr/>
            <p:nvPr/>
          </p:nvSpPr>
          <p:spPr>
            <a:xfrm>
              <a:off x="2372551" y="2148956"/>
              <a:ext cx="1357187" cy="29348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pSp>
          <p:nvGrpSpPr>
            <p:cNvPr id="232" name="그룹 231">
              <a:extLst>
                <a:ext uri="{FF2B5EF4-FFF2-40B4-BE49-F238E27FC236}">
                  <a16:creationId xmlns:a16="http://schemas.microsoft.com/office/drawing/2014/main" id="{34AD0943-9D1D-F1CC-2A4F-00319A342DC3}"/>
                </a:ext>
              </a:extLst>
            </p:cNvPr>
            <p:cNvGrpSpPr/>
            <p:nvPr/>
          </p:nvGrpSpPr>
          <p:grpSpPr>
            <a:xfrm>
              <a:off x="2507483" y="2203845"/>
              <a:ext cx="277923" cy="183705"/>
              <a:chOff x="2446919" y="2219790"/>
              <a:chExt cx="277923" cy="183705"/>
            </a:xfrm>
          </p:grpSpPr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9117EB21-0753-6BFF-D0B8-BFC1B2888526}"/>
                  </a:ext>
                </a:extLst>
              </p:cNvPr>
              <p:cNvSpPr txBox="1"/>
              <p:nvPr/>
            </p:nvSpPr>
            <p:spPr>
              <a:xfrm>
                <a:off x="2594037" y="2219790"/>
                <a:ext cx="130805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4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예</a:t>
                </a:r>
                <a:endParaRPr lang="en-US" altLang="ko-KR" sz="14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228" name="직선 연결선 227">
                <a:extLst>
                  <a:ext uri="{FF2B5EF4-FFF2-40B4-BE49-F238E27FC236}">
                    <a16:creationId xmlns:a16="http://schemas.microsoft.com/office/drawing/2014/main" id="{DA871BE2-1988-3891-4E33-C3F9492FD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19" y="2311642"/>
                <a:ext cx="93195" cy="1"/>
              </a:xfrm>
              <a:prstGeom prst="line">
                <a:avLst/>
              </a:prstGeom>
              <a:noFill/>
              <a:ln w="25400" cap="rnd">
                <a:solidFill>
                  <a:srgbClr val="282154"/>
                </a:solidFill>
                <a:prstDash val="solid"/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그룹 232">
              <a:extLst>
                <a:ext uri="{FF2B5EF4-FFF2-40B4-BE49-F238E27FC236}">
                  <a16:creationId xmlns:a16="http://schemas.microsoft.com/office/drawing/2014/main" id="{07F0EFAB-7C14-B9B2-EABA-77B0D4FC575B}"/>
                </a:ext>
              </a:extLst>
            </p:cNvPr>
            <p:cNvGrpSpPr/>
            <p:nvPr/>
          </p:nvGrpSpPr>
          <p:grpSpPr>
            <a:xfrm>
              <a:off x="3055270" y="2203845"/>
              <a:ext cx="539534" cy="183705"/>
              <a:chOff x="3216403" y="2219790"/>
              <a:chExt cx="539534" cy="183705"/>
            </a:xfrm>
          </p:grpSpPr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442D7BB8-D2F7-8993-DB8D-6CBA25C0E983}"/>
                  </a:ext>
                </a:extLst>
              </p:cNvPr>
              <p:cNvSpPr txBox="1"/>
              <p:nvPr/>
            </p:nvSpPr>
            <p:spPr>
              <a:xfrm>
                <a:off x="3363522" y="2219790"/>
                <a:ext cx="392415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400" spc="-30" dirty="0" err="1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아니오</a:t>
                </a:r>
                <a:endParaRPr lang="ko-KR" altLang="en-US" sz="14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226" name="직선 연결선 225">
                <a:extLst>
                  <a:ext uri="{FF2B5EF4-FFF2-40B4-BE49-F238E27FC236}">
                    <a16:creationId xmlns:a16="http://schemas.microsoft.com/office/drawing/2014/main" id="{0CF93765-2E24-267F-7A8D-7754D44277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16403" y="2311642"/>
                <a:ext cx="93195" cy="1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2" name="직선 연결선 221">
              <a:extLst>
                <a:ext uri="{FF2B5EF4-FFF2-40B4-BE49-F238E27FC236}">
                  <a16:creationId xmlns:a16="http://schemas.microsoft.com/office/drawing/2014/main" id="{DE662C73-A2B8-0B7A-1A55-E9F6AABC77E7}"/>
                </a:ext>
              </a:extLst>
            </p:cNvPr>
            <p:cNvCxnSpPr>
              <a:cxnSpLocks/>
            </p:cNvCxnSpPr>
            <p:nvPr/>
          </p:nvCxnSpPr>
          <p:spPr>
            <a:xfrm>
              <a:off x="2920338" y="2194821"/>
              <a:ext cx="0" cy="20175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9" name="그룹 248">
            <a:extLst>
              <a:ext uri="{FF2B5EF4-FFF2-40B4-BE49-F238E27FC236}">
                <a16:creationId xmlns:a16="http://schemas.microsoft.com/office/drawing/2014/main" id="{6AF2FE8E-AB33-CBB9-CF52-3FB690716EAC}"/>
              </a:ext>
            </a:extLst>
          </p:cNvPr>
          <p:cNvGrpSpPr/>
          <p:nvPr/>
        </p:nvGrpSpPr>
        <p:grpSpPr>
          <a:xfrm>
            <a:off x="9849920" y="1666852"/>
            <a:ext cx="1020969" cy="762000"/>
            <a:chOff x="9849920" y="1666852"/>
            <a:chExt cx="1020969" cy="762000"/>
          </a:xfrm>
        </p:grpSpPr>
        <p:grpSp>
          <p:nvGrpSpPr>
            <p:cNvPr id="243" name="그룹 242">
              <a:extLst>
                <a:ext uri="{FF2B5EF4-FFF2-40B4-BE49-F238E27FC236}">
                  <a16:creationId xmlns:a16="http://schemas.microsoft.com/office/drawing/2014/main" id="{2DBB1E09-9BCB-D4BD-507F-C76347A080CF}"/>
                </a:ext>
              </a:extLst>
            </p:cNvPr>
            <p:cNvGrpSpPr/>
            <p:nvPr/>
          </p:nvGrpSpPr>
          <p:grpSpPr>
            <a:xfrm>
              <a:off x="9849920" y="1666852"/>
              <a:ext cx="1020969" cy="422562"/>
              <a:chOff x="9872679" y="1773637"/>
              <a:chExt cx="1020969" cy="422562"/>
            </a:xfrm>
          </p:grpSpPr>
          <p:sp>
            <p:nvSpPr>
              <p:cNvPr id="244" name="사각형: 둥근 모서리 243">
                <a:extLst>
                  <a:ext uri="{FF2B5EF4-FFF2-40B4-BE49-F238E27FC236}">
                    <a16:creationId xmlns:a16="http://schemas.microsoft.com/office/drawing/2014/main" id="{D513F5FF-1802-1F63-5713-26C956D98C12}"/>
                  </a:ext>
                </a:extLst>
              </p:cNvPr>
              <p:cNvSpPr/>
              <p:nvPr/>
            </p:nvSpPr>
            <p:spPr>
              <a:xfrm>
                <a:off x="9872679" y="1773637"/>
                <a:ext cx="1020969" cy="422562"/>
              </a:xfrm>
              <a:prstGeom prst="roundRect">
                <a:avLst>
                  <a:gd name="adj" fmla="val 50000"/>
                </a:avLst>
              </a:prstGeom>
              <a:solidFill>
                <a:srgbClr val="28215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B825E9BA-8ED4-49B7-7FE1-3975E86D6FCB}"/>
                  </a:ext>
                </a:extLst>
              </p:cNvPr>
              <p:cNvSpPr txBox="1"/>
              <p:nvPr/>
            </p:nvSpPr>
            <p:spPr>
              <a:xfrm>
                <a:off x="10040601" y="1803596"/>
                <a:ext cx="685124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spc="-3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83.3</a:t>
                </a:r>
                <a:endParaRPr lang="ko-KR" altLang="en-US" sz="2400" spc="-3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cxnSp>
          <p:nvCxnSpPr>
            <p:cNvPr id="247" name="직선 연결선 246">
              <a:extLst>
                <a:ext uri="{FF2B5EF4-FFF2-40B4-BE49-F238E27FC236}">
                  <a16:creationId xmlns:a16="http://schemas.microsoft.com/office/drawing/2014/main" id="{FE1D3598-FCAA-9720-49BA-199F8FCB732C}"/>
                </a:ext>
              </a:extLst>
            </p:cNvPr>
            <p:cNvCxnSpPr>
              <a:cxnSpLocks/>
            </p:cNvCxnSpPr>
            <p:nvPr/>
          </p:nvCxnSpPr>
          <p:spPr>
            <a:xfrm>
              <a:off x="10360404" y="2128781"/>
              <a:ext cx="0" cy="300071"/>
            </a:xfrm>
            <a:prstGeom prst="line">
              <a:avLst/>
            </a:prstGeom>
            <a:ln w="25400" cap="rnd">
              <a:gradFill>
                <a:gsLst>
                  <a:gs pos="0">
                    <a:srgbClr val="282154"/>
                  </a:gs>
                  <a:gs pos="100000">
                    <a:srgbClr val="282154">
                      <a:alpha val="0"/>
                    </a:srgb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Freeform 687">
            <a:extLst>
              <a:ext uri="{FF2B5EF4-FFF2-40B4-BE49-F238E27FC236}">
                <a16:creationId xmlns:a16="http://schemas.microsoft.com/office/drawing/2014/main" id="{C43CB0B6-74D4-AD58-CBE3-A1E078A32D53}"/>
              </a:ext>
            </a:extLst>
          </p:cNvPr>
          <p:cNvSpPr>
            <a:spLocks/>
          </p:cNvSpPr>
          <p:nvPr/>
        </p:nvSpPr>
        <p:spPr bwMode="gray">
          <a:xfrm rot="18039126" flipV="1">
            <a:off x="7777277" y="2230946"/>
            <a:ext cx="2294307" cy="1792673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494D94">
                  <a:alpha val="0"/>
                </a:srgbClr>
              </a:gs>
              <a:gs pos="87000">
                <a:srgbClr val="282154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061B83-0E21-A274-8870-645A5D0E17BD}"/>
              </a:ext>
            </a:extLst>
          </p:cNvPr>
          <p:cNvSpPr txBox="1"/>
          <p:nvPr/>
        </p:nvSpPr>
        <p:spPr>
          <a:xfrm>
            <a:off x="893281" y="358241"/>
            <a:ext cx="146835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사회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159219F-E252-8417-4E21-29B9E8305B3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3E8B4B79-6614-F762-E6FC-595F7EB67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" name="그래픽 10">
              <a:extLst>
                <a:ext uri="{FF2B5EF4-FFF2-40B4-BE49-F238E27FC236}">
                  <a16:creationId xmlns:a16="http://schemas.microsoft.com/office/drawing/2014/main" id="{02C1FDE4-4B88-74C7-852D-4F52982F32E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DE768C-9824-98B7-95FB-2AD29E1DF886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00D795A-3C77-76BD-91FB-A502C6FB1C6A}"/>
              </a:ext>
            </a:extLst>
          </p:cNvPr>
          <p:cNvSpPr txBox="1"/>
          <p:nvPr/>
        </p:nvSpPr>
        <p:spPr>
          <a:xfrm>
            <a:off x="9246670" y="5974949"/>
            <a:ext cx="2214389" cy="1377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북한경제사회실태 인식보고서 그래프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(2024)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327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1AA82-B5A4-C6DE-3E58-B4F8530C2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89C6A42F-9DB8-D627-C50D-7C84D940BFA5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708BE8-5739-074B-9F86-A575F3D7BC7A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9AAD2E18-E777-5068-741D-249E84D549B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D589367-F871-CBAE-8CE1-5937A872E5FA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77925D01-679E-2D44-689D-5B87E2B67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E914F1-C36B-969F-E951-65E43FA3B1F7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 주민의</a:t>
            </a:r>
          </a:p>
          <a:p>
            <a:pPr>
              <a:lnSpc>
                <a:spcPct val="110000"/>
              </a:lnSpc>
            </a:pPr>
            <a:r>
              <a:rPr lang="ko-KR" altLang="en-US" sz="6600" spc="-40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인권</a:t>
            </a: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D23A2211-1A32-F642-FA38-CFC1E9EDA419}"/>
              </a:ext>
            </a:extLst>
          </p:cNvPr>
          <p:cNvSpPr/>
          <p:nvPr/>
        </p:nvSpPr>
        <p:spPr>
          <a:xfrm>
            <a:off x="2525418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18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0D0E1-446F-3067-7C67-0539B3ABF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D56E91DE-C3EB-C17A-CCDC-8668F97F46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434C32-4DD9-53FB-5152-0081D4DFBAC1}"/>
              </a:ext>
            </a:extLst>
          </p:cNvPr>
          <p:cNvSpPr txBox="1"/>
          <p:nvPr/>
        </p:nvSpPr>
        <p:spPr>
          <a:xfrm>
            <a:off x="893281" y="358241"/>
            <a:ext cx="2588850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3CDD17C-FE84-72BC-A078-C1557609A9F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8" name="그래픽 27">
              <a:extLst>
                <a:ext uri="{FF2B5EF4-FFF2-40B4-BE49-F238E27FC236}">
                  <a16:creationId xmlns:a16="http://schemas.microsoft.com/office/drawing/2014/main" id="{D9F08826-E653-93FF-5595-0FE661FD0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9" name="그래픽 10">
              <a:extLst>
                <a:ext uri="{FF2B5EF4-FFF2-40B4-BE49-F238E27FC236}">
                  <a16:creationId xmlns:a16="http://schemas.microsoft.com/office/drawing/2014/main" id="{C8F61DEE-2244-7DD7-64DE-B1A77842E089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B9373B8-0C95-CE8E-3E08-51E655AAAEEF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30D48FF4-21B2-8C2C-4B16-5BA63E104FE2}"/>
              </a:ext>
            </a:extLst>
          </p:cNvPr>
          <p:cNvGrpSpPr/>
          <p:nvPr/>
        </p:nvGrpSpPr>
        <p:grpSpPr>
          <a:xfrm>
            <a:off x="0" y="2196679"/>
            <a:ext cx="12192000" cy="3000375"/>
            <a:chOff x="0" y="2584099"/>
            <a:chExt cx="12192000" cy="3000375"/>
          </a:xfrm>
        </p:grpSpPr>
        <p:sp>
          <p:nvSpPr>
            <p:cNvPr id="96" name="직사각형 95">
              <a:extLst>
                <a:ext uri="{FF2B5EF4-FFF2-40B4-BE49-F238E27FC236}">
                  <a16:creationId xmlns:a16="http://schemas.microsoft.com/office/drawing/2014/main" id="{0B8966B9-89D6-7BD4-65A2-575260F59461}"/>
                </a:ext>
              </a:extLst>
            </p:cNvPr>
            <p:cNvSpPr/>
            <p:nvPr/>
          </p:nvSpPr>
          <p:spPr>
            <a:xfrm>
              <a:off x="0" y="3454845"/>
              <a:ext cx="12192000" cy="125888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21CC353F-4F84-13E6-15E0-C41AA1A3BFB1}"/>
                </a:ext>
              </a:extLst>
            </p:cNvPr>
            <p:cNvGrpSpPr/>
            <p:nvPr/>
          </p:nvGrpSpPr>
          <p:grpSpPr>
            <a:xfrm>
              <a:off x="776924" y="2584099"/>
              <a:ext cx="5075236" cy="3000375"/>
              <a:chOff x="776924" y="2584099"/>
              <a:chExt cx="5075236" cy="3000375"/>
            </a:xfrm>
          </p:grpSpPr>
          <p:grpSp>
            <p:nvGrpSpPr>
              <p:cNvPr id="60" name="그룹 59">
                <a:extLst>
                  <a:ext uri="{FF2B5EF4-FFF2-40B4-BE49-F238E27FC236}">
                    <a16:creationId xmlns:a16="http://schemas.microsoft.com/office/drawing/2014/main" id="{10D6CC09-BB6B-F6DC-CBEE-69B494316FD3}"/>
                  </a:ext>
                </a:extLst>
              </p:cNvPr>
              <p:cNvGrpSpPr/>
              <p:nvPr/>
            </p:nvGrpSpPr>
            <p:grpSpPr>
              <a:xfrm>
                <a:off x="776924" y="2584099"/>
                <a:ext cx="5075236" cy="3000375"/>
                <a:chOff x="776924" y="2584099"/>
                <a:chExt cx="5075236" cy="3000375"/>
              </a:xfrm>
            </p:grpSpPr>
            <p:sp>
              <p:nvSpPr>
                <p:cNvPr id="65" name="사각형: 둥근 모서리 64">
                  <a:extLst>
                    <a:ext uri="{FF2B5EF4-FFF2-40B4-BE49-F238E27FC236}">
                      <a16:creationId xmlns:a16="http://schemas.microsoft.com/office/drawing/2014/main" id="{A6A68E8D-C441-E01E-DA9B-CE375DBB2CEB}"/>
                    </a:ext>
                  </a:extLst>
                </p:cNvPr>
                <p:cNvSpPr/>
                <p:nvPr/>
              </p:nvSpPr>
              <p:spPr>
                <a:xfrm>
                  <a:off x="776924" y="2584099"/>
                  <a:ext cx="5075236" cy="3000375"/>
                </a:xfrm>
                <a:prstGeom prst="roundRect">
                  <a:avLst>
                    <a:gd name="adj" fmla="val 65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9B98C48-435C-F335-6C97-FC319675902E}"/>
                    </a:ext>
                  </a:extLst>
                </p:cNvPr>
                <p:cNvSpPr txBox="1"/>
                <p:nvPr/>
              </p:nvSpPr>
              <p:spPr>
                <a:xfrm>
                  <a:off x="1728371" y="3557435"/>
                  <a:ext cx="3172343" cy="11605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600" spc="-1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유엔</a:t>
                  </a:r>
                  <a:endParaRPr lang="en-US" altLang="ko-KR" sz="3600" spc="-1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3600" spc="-1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세계인권선언 채택</a:t>
                  </a:r>
                </a:p>
              </p:txBody>
            </p:sp>
            <p:grpSp>
              <p:nvGrpSpPr>
                <p:cNvPr id="2" name="그룹 1">
                  <a:extLst>
                    <a:ext uri="{FF2B5EF4-FFF2-40B4-BE49-F238E27FC236}">
                      <a16:creationId xmlns:a16="http://schemas.microsoft.com/office/drawing/2014/main" id="{38136076-7B20-8E80-39D8-009C4603384F}"/>
                    </a:ext>
                  </a:extLst>
                </p:cNvPr>
                <p:cNvGrpSpPr/>
                <p:nvPr/>
              </p:nvGrpSpPr>
              <p:grpSpPr>
                <a:xfrm>
                  <a:off x="2334597" y="2584099"/>
                  <a:ext cx="1959891" cy="324000"/>
                  <a:chOff x="1833927" y="2004326"/>
                  <a:chExt cx="1226248" cy="324000"/>
                </a:xfrm>
              </p:grpSpPr>
              <p:sp>
                <p:nvSpPr>
                  <p:cNvPr id="4" name="사각형: 둥근 위쪽 모서리 3">
                    <a:extLst>
                      <a:ext uri="{FF2B5EF4-FFF2-40B4-BE49-F238E27FC236}">
                        <a16:creationId xmlns:a16="http://schemas.microsoft.com/office/drawing/2014/main" id="{95F6CDC0-B249-BCEB-8867-0FD22B969D9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33927" y="2004326"/>
                    <a:ext cx="1226248" cy="3240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28215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rgbClr val="823000"/>
                      </a:solidFill>
                    </a:endParaRPr>
                  </a:p>
                </p:txBody>
              </p:sp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C893DECE-10DA-FD1F-EDC7-E96DD1EB3736}"/>
                      </a:ext>
                    </a:extLst>
                  </p:cNvPr>
                  <p:cNvSpPr txBox="1"/>
                  <p:nvPr/>
                </p:nvSpPr>
                <p:spPr>
                  <a:xfrm>
                    <a:off x="2225898" y="2043857"/>
                    <a:ext cx="442303" cy="24493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US" altLang="ko-KR" sz="1600" spc="-30" dirty="0">
                        <a:solidFill>
                          <a:schemeClr val="bg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1948</a:t>
                    </a:r>
                    <a:r>
                      <a:rPr lang="ko-KR" altLang="en-US" sz="1600" spc="-30" dirty="0">
                        <a:solidFill>
                          <a:schemeClr val="bg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년</a:t>
                    </a:r>
                  </a:p>
                </p:txBody>
              </p:sp>
            </p:grpSp>
          </p:grpSp>
          <p:pic>
            <p:nvPicPr>
              <p:cNvPr id="64" name="Picture 2">
                <a:extLst>
                  <a:ext uri="{FF2B5EF4-FFF2-40B4-BE49-F238E27FC236}">
                    <a16:creationId xmlns:a16="http://schemas.microsoft.com/office/drawing/2014/main" id="{39B99543-863E-DB87-5566-8E4750E7E0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1386" y="4773783"/>
                <a:ext cx="643415" cy="537802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6F4E1787-7EE5-2995-2F04-D3BBC5339A94}"/>
                </a:ext>
              </a:extLst>
            </p:cNvPr>
            <p:cNvGrpSpPr/>
            <p:nvPr/>
          </p:nvGrpSpPr>
          <p:grpSpPr>
            <a:xfrm>
              <a:off x="6355611" y="2584099"/>
              <a:ext cx="5075236" cy="3000375"/>
              <a:chOff x="6355611" y="2584099"/>
              <a:chExt cx="5075236" cy="3000375"/>
            </a:xfrm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BB0A0D49-17CE-EC0B-3EA5-3239F5253D01}"/>
                  </a:ext>
                </a:extLst>
              </p:cNvPr>
              <p:cNvSpPr/>
              <p:nvPr/>
            </p:nvSpPr>
            <p:spPr>
              <a:xfrm>
                <a:off x="6355611" y="2584099"/>
                <a:ext cx="5075236" cy="3000375"/>
              </a:xfrm>
              <a:prstGeom prst="roundRect">
                <a:avLst>
                  <a:gd name="adj" fmla="val 652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7" name="사각형: 둥근 위쪽 모서리 36">
                <a:extLst>
                  <a:ext uri="{FF2B5EF4-FFF2-40B4-BE49-F238E27FC236}">
                    <a16:creationId xmlns:a16="http://schemas.microsoft.com/office/drawing/2014/main" id="{35FD49AC-CC69-D97E-66CD-43FD6DB17DB1}"/>
                  </a:ext>
                </a:extLst>
              </p:cNvPr>
              <p:cNvSpPr/>
              <p:nvPr/>
            </p:nvSpPr>
            <p:spPr>
              <a:xfrm rot="10800000">
                <a:off x="7315017" y="2584099"/>
                <a:ext cx="3156425" cy="32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AC1A081-B289-9C6E-78A4-D7AE8F1ED6CE}"/>
                  </a:ext>
                </a:extLst>
              </p:cNvPr>
              <p:cNvSpPr txBox="1"/>
              <p:nvPr/>
            </p:nvSpPr>
            <p:spPr>
              <a:xfrm>
                <a:off x="7527151" y="2623630"/>
                <a:ext cx="2732157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1991</a:t>
                </a: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년</a:t>
                </a:r>
                <a:r>
                  <a:rPr lang="en-US" altLang="ko-KR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~ </a:t>
                </a: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유엔 회원국으로 </a:t>
                </a:r>
                <a:r>
                  <a:rPr lang="ko-KR" altLang="en-US" sz="1600" spc="-3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활동중</a:t>
                </a:r>
                <a:endPara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CF4C4674-1A2C-C0C2-5F11-88C7BB52259A}"/>
                  </a:ext>
                </a:extLst>
              </p:cNvPr>
              <p:cNvGrpSpPr/>
              <p:nvPr/>
            </p:nvGrpSpPr>
            <p:grpSpPr>
              <a:xfrm>
                <a:off x="7110690" y="3192195"/>
                <a:ext cx="3565079" cy="799514"/>
                <a:chOff x="7031969" y="3200970"/>
                <a:chExt cx="3565079" cy="799514"/>
              </a:xfrm>
            </p:grpSpPr>
            <p:sp>
              <p:nvSpPr>
                <p:cNvPr id="40" name="사각형: 둥근 모서리 39">
                  <a:extLst>
                    <a:ext uri="{FF2B5EF4-FFF2-40B4-BE49-F238E27FC236}">
                      <a16:creationId xmlns:a16="http://schemas.microsoft.com/office/drawing/2014/main" id="{15F26B91-EDB6-F330-14BA-1750AD4878E3}"/>
                    </a:ext>
                  </a:extLst>
                </p:cNvPr>
                <p:cNvSpPr/>
                <p:nvPr/>
              </p:nvSpPr>
              <p:spPr>
                <a:xfrm>
                  <a:off x="8106146" y="3566210"/>
                  <a:ext cx="1416723" cy="414344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A4184975-B939-4AF6-6F19-191BDB15D1CF}"/>
                    </a:ext>
                  </a:extLst>
                </p:cNvPr>
                <p:cNvSpPr txBox="1"/>
                <p:nvPr/>
              </p:nvSpPr>
              <p:spPr>
                <a:xfrm>
                  <a:off x="7031969" y="3200970"/>
                  <a:ext cx="3565079" cy="79951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1981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년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시민적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정치적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권리에 관한</a:t>
                  </a:r>
                  <a:endParaRPr lang="en-US" altLang="ko-KR" sz="20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28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국제협약</a:t>
                  </a:r>
                  <a:endParaRPr lang="en-US" altLang="ko-KR" sz="28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grpSp>
            <p:nvGrpSpPr>
              <p:cNvPr id="54" name="그룹 53">
                <a:extLst>
                  <a:ext uri="{FF2B5EF4-FFF2-40B4-BE49-F238E27FC236}">
                    <a16:creationId xmlns:a16="http://schemas.microsoft.com/office/drawing/2014/main" id="{012D24DE-51F8-70BC-27F1-4CCCB4672E4D}"/>
                  </a:ext>
                </a:extLst>
              </p:cNvPr>
              <p:cNvGrpSpPr/>
              <p:nvPr/>
            </p:nvGrpSpPr>
            <p:grpSpPr>
              <a:xfrm>
                <a:off x="7436420" y="4439727"/>
                <a:ext cx="2913619" cy="799514"/>
                <a:chOff x="7157703" y="4439727"/>
                <a:chExt cx="2913619" cy="799514"/>
              </a:xfrm>
            </p:grpSpPr>
            <p:sp>
              <p:nvSpPr>
                <p:cNvPr id="44" name="사각형: 둥근 모서리 43">
                  <a:extLst>
                    <a:ext uri="{FF2B5EF4-FFF2-40B4-BE49-F238E27FC236}">
                      <a16:creationId xmlns:a16="http://schemas.microsoft.com/office/drawing/2014/main" id="{E6C65387-5F0C-04F0-879D-FEB156ED87C8}"/>
                    </a:ext>
                  </a:extLst>
                </p:cNvPr>
                <p:cNvSpPr/>
                <p:nvPr/>
              </p:nvSpPr>
              <p:spPr>
                <a:xfrm>
                  <a:off x="7577400" y="4810250"/>
                  <a:ext cx="2074225" cy="414344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E31B4BEB-B601-A544-CB52-FBBCAE0ED5A6}"/>
                    </a:ext>
                  </a:extLst>
                </p:cNvPr>
                <p:cNvSpPr txBox="1"/>
                <p:nvPr/>
              </p:nvSpPr>
              <p:spPr>
                <a:xfrm>
                  <a:off x="7157703" y="4439727"/>
                  <a:ext cx="2913619" cy="79951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경제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사회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문화적</a:t>
                  </a:r>
                  <a:r>
                    <a:rPr lang="en-US" altLang="ko-KR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200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권리에 관한</a:t>
                  </a:r>
                  <a:endParaRPr lang="en-US" altLang="ko-KR" sz="20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ko-KR" altLang="en-US" sz="28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국제협약 가입</a:t>
                  </a:r>
                </a:p>
              </p:txBody>
            </p:sp>
          </p:grp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3377398E-0CFC-5F19-FA67-4BC3E943A7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63338" y="4229100"/>
                <a:ext cx="4459783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6" name="그림 65" descr="상징, 원, 로고, 그래픽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F3E1083F-3BA9-9EFD-8699-2618AE188F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81855" y="4770319"/>
                <a:ext cx="541266" cy="541266"/>
              </a:xfrm>
              <a:prstGeom prst="rect">
                <a:avLst/>
              </a:prstGeom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289829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AC071-D58F-47DC-34D1-D5801EB74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9229E309-81C2-896B-0A0B-5E2B497D6681}"/>
              </a:ext>
            </a:extLst>
          </p:cNvPr>
          <p:cNvGrpSpPr/>
          <p:nvPr/>
        </p:nvGrpSpPr>
        <p:grpSpPr>
          <a:xfrm>
            <a:off x="893281" y="277053"/>
            <a:ext cx="3145092" cy="662496"/>
            <a:chOff x="902807" y="211966"/>
            <a:chExt cx="3145092" cy="6624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D386B7-49BC-292C-94C9-9D1C1B34F52F}"/>
                </a:ext>
              </a:extLst>
            </p:cNvPr>
            <p:cNvSpPr txBox="1"/>
            <p:nvPr/>
          </p:nvSpPr>
          <p:spPr>
            <a:xfrm>
              <a:off x="902807" y="415169"/>
              <a:ext cx="314509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주민의 인권 실태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3F74A0-A3EC-3E47-83ED-1E79980B68EA}"/>
                </a:ext>
              </a:extLst>
            </p:cNvPr>
            <p:cNvSpPr txBox="1"/>
            <p:nvPr/>
          </p:nvSpPr>
          <p:spPr>
            <a:xfrm>
              <a:off x="902807" y="211966"/>
              <a:ext cx="1009892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주민의 인권</a:t>
              </a: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8D7F1660-90F3-49E1-5C67-571D437D21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EEE93098-31A0-95AE-ABE8-A9A4C0B340B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8" name="그래픽 47">
              <a:extLst>
                <a:ext uri="{FF2B5EF4-FFF2-40B4-BE49-F238E27FC236}">
                  <a16:creationId xmlns:a16="http://schemas.microsoft.com/office/drawing/2014/main" id="{8C1A4340-6895-9445-A5C9-BD963C767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91" name="그래픽 10">
              <a:extLst>
                <a:ext uri="{FF2B5EF4-FFF2-40B4-BE49-F238E27FC236}">
                  <a16:creationId xmlns:a16="http://schemas.microsoft.com/office/drawing/2014/main" id="{0549C546-489E-511E-CC82-9586DC4E601C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00E4B09-D2D6-5759-4E5F-3BBEE1EA9527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B94511C5-9B68-D508-AFAB-E7882A40DF03}"/>
              </a:ext>
            </a:extLst>
          </p:cNvPr>
          <p:cNvGrpSpPr/>
          <p:nvPr/>
        </p:nvGrpSpPr>
        <p:grpSpPr>
          <a:xfrm>
            <a:off x="0" y="1471599"/>
            <a:ext cx="12192000" cy="4594253"/>
            <a:chOff x="0" y="1319439"/>
            <a:chExt cx="12192000" cy="4594253"/>
          </a:xfrm>
        </p:grpSpPr>
        <p:cxnSp>
          <p:nvCxnSpPr>
            <p:cNvPr id="56" name="직선 화살표 연결선 55">
              <a:extLst>
                <a:ext uri="{FF2B5EF4-FFF2-40B4-BE49-F238E27FC236}">
                  <a16:creationId xmlns:a16="http://schemas.microsoft.com/office/drawing/2014/main" id="{31E27E98-1D3E-3A37-345F-4DF8FE979EF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620935"/>
              <a:ext cx="12192000" cy="0"/>
            </a:xfrm>
            <a:prstGeom prst="straightConnector1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사각형: 둥근 모서리 58">
              <a:extLst>
                <a:ext uri="{FF2B5EF4-FFF2-40B4-BE49-F238E27FC236}">
                  <a16:creationId xmlns:a16="http://schemas.microsoft.com/office/drawing/2014/main" id="{F25D81F9-328C-7116-7ADC-030CA487FCA6}"/>
                </a:ext>
              </a:extLst>
            </p:cNvPr>
            <p:cNvSpPr/>
            <p:nvPr/>
          </p:nvSpPr>
          <p:spPr>
            <a:xfrm>
              <a:off x="766762" y="1319439"/>
              <a:ext cx="10658472" cy="576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spc="-7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충분히 보장받지 </a:t>
              </a:r>
              <a:r>
                <a:rPr lang="ko-KR" altLang="en-US" sz="2800" spc="-7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못하는 기본권</a:t>
              </a:r>
              <a:endParaRPr lang="ko-KR" altLang="en-US" sz="2800" spc="-7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719E515E-E263-DC23-1591-5AB2559E29AB}"/>
                </a:ext>
              </a:extLst>
            </p:cNvPr>
            <p:cNvGrpSpPr/>
            <p:nvPr/>
          </p:nvGrpSpPr>
          <p:grpSpPr>
            <a:xfrm>
              <a:off x="766200" y="1891942"/>
              <a:ext cx="10659600" cy="4021750"/>
              <a:chOff x="766200" y="1891942"/>
              <a:chExt cx="10659600" cy="4021750"/>
            </a:xfrm>
          </p:grpSpPr>
          <p:sp>
            <p:nvSpPr>
              <p:cNvPr id="61" name="사다리꼴 60">
                <a:extLst>
                  <a:ext uri="{FF2B5EF4-FFF2-40B4-BE49-F238E27FC236}">
                    <a16:creationId xmlns:a16="http://schemas.microsoft.com/office/drawing/2014/main" id="{539484FA-653B-DECE-B478-C6D520B34546}"/>
                  </a:ext>
                </a:extLst>
              </p:cNvPr>
              <p:cNvSpPr/>
              <p:nvPr/>
            </p:nvSpPr>
            <p:spPr>
              <a:xfrm>
                <a:off x="766200" y="1891942"/>
                <a:ext cx="10659600" cy="488491"/>
              </a:xfrm>
              <a:prstGeom prst="trapezoid">
                <a:avLst>
                  <a:gd name="adj" fmla="val 101996"/>
                </a:avLst>
              </a:prstGeom>
              <a:gradFill flip="none" rotWithShape="1">
                <a:gsLst>
                  <a:gs pos="53800">
                    <a:srgbClr val="B3B3B3">
                      <a:alpha val="30000"/>
                    </a:srgbClr>
                  </a:gs>
                  <a:gs pos="100000">
                    <a:schemeClr val="bg1">
                      <a:lumMod val="75000"/>
                      <a:alpha val="0"/>
                    </a:schemeClr>
                  </a:gs>
                  <a:gs pos="0">
                    <a:schemeClr val="bg1">
                      <a:lumMod val="65000"/>
                      <a:alpha val="1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5364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112" b="0" i="0" u="none" strike="noStrike" kern="1200" cap="none" spc="-100" normalizeH="0" baseline="0" noProof="0">
                  <a:ln>
                    <a:solidFill>
                      <a:srgbClr val="FFFFFF">
                        <a:lumMod val="65000"/>
                        <a:alpha val="0"/>
                      </a:srgbClr>
                    </a:solidFill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KoPub돋움체 Medium" panose="00000600000000000000" pitchFamily="2" charset="-127"/>
                  <a:ea typeface="KoPub돋움체 Medium" panose="00000600000000000000" pitchFamily="2" charset="-127"/>
                  <a:cs typeface="+mn-cs"/>
                </a:endParaRPr>
              </a:p>
            </p:txBody>
          </p:sp>
          <p:grpSp>
            <p:nvGrpSpPr>
              <p:cNvPr id="20" name="그룹 19">
                <a:extLst>
                  <a:ext uri="{FF2B5EF4-FFF2-40B4-BE49-F238E27FC236}">
                    <a16:creationId xmlns:a16="http://schemas.microsoft.com/office/drawing/2014/main" id="{5D82DEC4-B0F1-CF3B-81C1-A3C0513F5E5D}"/>
                  </a:ext>
                </a:extLst>
              </p:cNvPr>
              <p:cNvGrpSpPr/>
              <p:nvPr/>
            </p:nvGrpSpPr>
            <p:grpSpPr>
              <a:xfrm>
                <a:off x="779460" y="2275329"/>
                <a:ext cx="10645774" cy="3638363"/>
                <a:chOff x="779460" y="2561179"/>
                <a:chExt cx="10645774" cy="3352513"/>
              </a:xfrm>
            </p:grpSpPr>
            <p:sp>
              <p:nvSpPr>
                <p:cNvPr id="62" name="사각형: 둥근 모서리 61">
                  <a:extLst>
                    <a:ext uri="{FF2B5EF4-FFF2-40B4-BE49-F238E27FC236}">
                      <a16:creationId xmlns:a16="http://schemas.microsoft.com/office/drawing/2014/main" id="{D1752484-3A8F-80EC-C17F-7140296A5ADA}"/>
                    </a:ext>
                  </a:extLst>
                </p:cNvPr>
                <p:cNvSpPr/>
                <p:nvPr/>
              </p:nvSpPr>
              <p:spPr>
                <a:xfrm>
                  <a:off x="779460" y="2561179"/>
                  <a:ext cx="5119200" cy="3352513"/>
                </a:xfrm>
                <a:prstGeom prst="roundRect">
                  <a:avLst>
                    <a:gd name="adj" fmla="val 533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사각형: 둥근 모서리 62">
                  <a:extLst>
                    <a:ext uri="{FF2B5EF4-FFF2-40B4-BE49-F238E27FC236}">
                      <a16:creationId xmlns:a16="http://schemas.microsoft.com/office/drawing/2014/main" id="{06E49947-75CA-0C4C-F1AC-86DCA38B4559}"/>
                    </a:ext>
                  </a:extLst>
                </p:cNvPr>
                <p:cNvSpPr/>
                <p:nvPr/>
              </p:nvSpPr>
              <p:spPr>
                <a:xfrm>
                  <a:off x="971209" y="2719703"/>
                  <a:ext cx="4735702" cy="504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2200" spc="-5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시민적</a:t>
                  </a:r>
                  <a:r>
                    <a:rPr lang="en-US" altLang="ko-KR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정치적 권리 측면</a:t>
                  </a:r>
                </a:p>
              </p:txBody>
            </p:sp>
            <p:grpSp>
              <p:nvGrpSpPr>
                <p:cNvPr id="64" name="그룹 63">
                  <a:extLst>
                    <a:ext uri="{FF2B5EF4-FFF2-40B4-BE49-F238E27FC236}">
                      <a16:creationId xmlns:a16="http://schemas.microsoft.com/office/drawing/2014/main" id="{B7A39621-95C3-337D-3A30-E881515342B1}"/>
                    </a:ext>
                  </a:extLst>
                </p:cNvPr>
                <p:cNvGrpSpPr/>
                <p:nvPr/>
              </p:nvGrpSpPr>
              <p:grpSpPr>
                <a:xfrm>
                  <a:off x="857972" y="3922891"/>
                  <a:ext cx="4962176" cy="540000"/>
                  <a:chOff x="857972" y="4505114"/>
                  <a:chExt cx="4962176" cy="540000"/>
                </a:xfrm>
              </p:grpSpPr>
              <p:sp>
                <p:nvSpPr>
                  <p:cNvPr id="65" name="직사각형 64">
                    <a:extLst>
                      <a:ext uri="{FF2B5EF4-FFF2-40B4-BE49-F238E27FC236}">
                        <a16:creationId xmlns:a16="http://schemas.microsoft.com/office/drawing/2014/main" id="{FC501722-D3AB-F959-3B39-203FBB44579D}"/>
                      </a:ext>
                    </a:extLst>
                  </p:cNvPr>
                  <p:cNvSpPr/>
                  <p:nvPr/>
                </p:nvSpPr>
                <p:spPr>
                  <a:xfrm>
                    <a:off x="857972" y="4505114"/>
                    <a:ext cx="4962176" cy="5400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60"/>
                  </a:p>
                </p:txBody>
              </p:sp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8653736B-1AD2-9604-BC46-636346BF3817}"/>
                      </a:ext>
                    </a:extLst>
                  </p:cNvPr>
                  <p:cNvSpPr txBox="1"/>
                  <p:nvPr/>
                </p:nvSpPr>
                <p:spPr>
                  <a:xfrm>
                    <a:off x="1023612" y="4613114"/>
                    <a:ext cx="4630897" cy="324000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고문 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·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비인도적 처우 금지</a:t>
                    </a:r>
                  </a:p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정치범에 대한 열악한 구금 환경 및 과도한 조사 방식 </a:t>
                    </a:r>
                  </a:p>
                </p:txBody>
              </p:sp>
            </p:grpSp>
            <p:grpSp>
              <p:nvGrpSpPr>
                <p:cNvPr id="67" name="그룹 66">
                  <a:extLst>
                    <a:ext uri="{FF2B5EF4-FFF2-40B4-BE49-F238E27FC236}">
                      <a16:creationId xmlns:a16="http://schemas.microsoft.com/office/drawing/2014/main" id="{06DE1EC1-4A63-840C-C914-626DDB492AB3}"/>
                    </a:ext>
                  </a:extLst>
                </p:cNvPr>
                <p:cNvGrpSpPr/>
                <p:nvPr/>
              </p:nvGrpSpPr>
              <p:grpSpPr>
                <a:xfrm>
                  <a:off x="857972" y="4596171"/>
                  <a:ext cx="4962176" cy="432000"/>
                  <a:chOff x="857972" y="5094394"/>
                  <a:chExt cx="4962176" cy="432000"/>
                </a:xfrm>
              </p:grpSpPr>
              <p:sp>
                <p:nvSpPr>
                  <p:cNvPr id="76" name="직사각형 75">
                    <a:extLst>
                      <a:ext uri="{FF2B5EF4-FFF2-40B4-BE49-F238E27FC236}">
                        <a16:creationId xmlns:a16="http://schemas.microsoft.com/office/drawing/2014/main" id="{2C3B34DF-F78A-736D-3176-EACD8BBFE698}"/>
                      </a:ext>
                    </a:extLst>
                  </p:cNvPr>
                  <p:cNvSpPr/>
                  <p:nvPr/>
                </p:nvSpPr>
                <p:spPr>
                  <a:xfrm>
                    <a:off x="857972" y="5094394"/>
                    <a:ext cx="4962176" cy="4320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60"/>
                  </a:p>
                </p:txBody>
              </p:sp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F72385DC-A7DD-85FA-C60F-5CA42E3B8614}"/>
                      </a:ext>
                    </a:extLst>
                  </p:cNvPr>
                  <p:cNvSpPr txBox="1"/>
                  <p:nvPr/>
                </p:nvSpPr>
                <p:spPr>
                  <a:xfrm>
                    <a:off x="1023611" y="5148394"/>
                    <a:ext cx="4630897" cy="324000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종교의 자유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, 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표현의 자유 제한</a:t>
                    </a:r>
                  </a:p>
                </p:txBody>
              </p:sp>
            </p:grpSp>
            <p:grpSp>
              <p:nvGrpSpPr>
                <p:cNvPr id="78" name="그룹 77">
                  <a:extLst>
                    <a:ext uri="{FF2B5EF4-FFF2-40B4-BE49-F238E27FC236}">
                      <a16:creationId xmlns:a16="http://schemas.microsoft.com/office/drawing/2014/main" id="{11659C0A-5133-CF57-EB13-6502BB541DC7}"/>
                    </a:ext>
                  </a:extLst>
                </p:cNvPr>
                <p:cNvGrpSpPr/>
                <p:nvPr/>
              </p:nvGrpSpPr>
              <p:grpSpPr>
                <a:xfrm>
                  <a:off x="857972" y="3357611"/>
                  <a:ext cx="4962176" cy="432000"/>
                  <a:chOff x="857972" y="3915834"/>
                  <a:chExt cx="4962176" cy="432000"/>
                </a:xfrm>
              </p:grpSpPr>
              <p:sp>
                <p:nvSpPr>
                  <p:cNvPr id="79" name="직사각형 78">
                    <a:extLst>
                      <a:ext uri="{FF2B5EF4-FFF2-40B4-BE49-F238E27FC236}">
                        <a16:creationId xmlns:a16="http://schemas.microsoft.com/office/drawing/2014/main" id="{B280AFAA-D716-4FAF-BF37-48B2A6205C63}"/>
                      </a:ext>
                    </a:extLst>
                  </p:cNvPr>
                  <p:cNvSpPr/>
                  <p:nvPr/>
                </p:nvSpPr>
                <p:spPr>
                  <a:xfrm>
                    <a:off x="857972" y="3915834"/>
                    <a:ext cx="4962176" cy="4320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60"/>
                  </a:p>
                </p:txBody>
              </p:sp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FABC66E5-6709-7BFE-1911-DBB9F63068F4}"/>
                      </a:ext>
                    </a:extLst>
                  </p:cNvPr>
                  <p:cNvSpPr txBox="1"/>
                  <p:nvPr/>
                </p:nvSpPr>
                <p:spPr>
                  <a:xfrm>
                    <a:off x="1023611" y="3969834"/>
                    <a:ext cx="4630897" cy="324000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신체의 자유 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: 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공개처형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, 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불법 심문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, 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자의적 체포 </a:t>
                    </a:r>
                  </a:p>
                </p:txBody>
              </p:sp>
            </p:grpSp>
            <p:grpSp>
              <p:nvGrpSpPr>
                <p:cNvPr id="81" name="그룹 80">
                  <a:extLst>
                    <a:ext uri="{FF2B5EF4-FFF2-40B4-BE49-F238E27FC236}">
                      <a16:creationId xmlns:a16="http://schemas.microsoft.com/office/drawing/2014/main" id="{83AB5E88-FC1D-6955-9BF0-6F167099EA41}"/>
                    </a:ext>
                  </a:extLst>
                </p:cNvPr>
                <p:cNvGrpSpPr/>
                <p:nvPr/>
              </p:nvGrpSpPr>
              <p:grpSpPr>
                <a:xfrm>
                  <a:off x="857972" y="5161451"/>
                  <a:ext cx="4962176" cy="540000"/>
                  <a:chOff x="857972" y="5683674"/>
                  <a:chExt cx="4962176" cy="540000"/>
                </a:xfrm>
              </p:grpSpPr>
              <p:sp>
                <p:nvSpPr>
                  <p:cNvPr id="82" name="직사각형 81">
                    <a:extLst>
                      <a:ext uri="{FF2B5EF4-FFF2-40B4-BE49-F238E27FC236}">
                        <a16:creationId xmlns:a16="http://schemas.microsoft.com/office/drawing/2014/main" id="{2592D4AF-5A90-37DE-A10A-789754E9402A}"/>
                      </a:ext>
                    </a:extLst>
                  </p:cNvPr>
                  <p:cNvSpPr/>
                  <p:nvPr/>
                </p:nvSpPr>
                <p:spPr>
                  <a:xfrm>
                    <a:off x="857972" y="5683674"/>
                    <a:ext cx="4962176" cy="5400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60"/>
                  </a:p>
                </p:txBody>
              </p:sp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0557D225-81FC-93C0-FF6F-1A5A211B96B3}"/>
                      </a:ext>
                    </a:extLst>
                  </p:cNvPr>
                  <p:cNvSpPr txBox="1"/>
                  <p:nvPr/>
                </p:nvSpPr>
                <p:spPr>
                  <a:xfrm>
                    <a:off x="1023611" y="5791674"/>
                    <a:ext cx="4630897" cy="324000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정보 </a:t>
                    </a:r>
                    <a:r>
                      <a:rPr lang="ko-KR" altLang="en-US" sz="1600" b="0" spc="-30" dirty="0" err="1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접근권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 </a:t>
                    </a:r>
                    <a:r>
                      <a:rPr lang="en-US" altLang="ko-KR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: </a:t>
                    </a:r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사상적 통제 및 외부 정보 차단을 위한</a:t>
                    </a:r>
                  </a:p>
                  <a:p>
                    <a:r>
                      <a:rPr lang="ko-KR" altLang="en-US" sz="1600" b="0" spc="-30" dirty="0">
                        <a:latin typeface="페이퍼로지 5 Medium" pitchFamily="2" charset="-127"/>
                        <a:ea typeface="페이퍼로지 5 Medium" pitchFamily="2" charset="-127"/>
                        <a:cs typeface="Pretendard ExtraBold" panose="02000903000000020004" pitchFamily="50" charset="-127"/>
                      </a:rPr>
                      <a:t>강제 이주와 국경통제 강화 </a:t>
                    </a:r>
                  </a:p>
                </p:txBody>
              </p:sp>
            </p:grpSp>
            <p:sp>
              <p:nvSpPr>
                <p:cNvPr id="84" name="사각형: 둥근 모서리 83">
                  <a:extLst>
                    <a:ext uri="{FF2B5EF4-FFF2-40B4-BE49-F238E27FC236}">
                      <a16:creationId xmlns:a16="http://schemas.microsoft.com/office/drawing/2014/main" id="{494620AC-1AB6-F1DB-843A-1ED161537BC5}"/>
                    </a:ext>
                  </a:extLst>
                </p:cNvPr>
                <p:cNvSpPr/>
                <p:nvPr/>
              </p:nvSpPr>
              <p:spPr>
                <a:xfrm>
                  <a:off x="6306034" y="2561179"/>
                  <a:ext cx="5119200" cy="3352513"/>
                </a:xfrm>
                <a:prstGeom prst="roundRect">
                  <a:avLst>
                    <a:gd name="adj" fmla="val 533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5" name="사각형: 둥근 모서리 84">
                  <a:extLst>
                    <a:ext uri="{FF2B5EF4-FFF2-40B4-BE49-F238E27FC236}">
                      <a16:creationId xmlns:a16="http://schemas.microsoft.com/office/drawing/2014/main" id="{D4E56393-B229-E9A0-FC3E-9E479F98F052}"/>
                    </a:ext>
                  </a:extLst>
                </p:cNvPr>
                <p:cNvSpPr/>
                <p:nvPr/>
              </p:nvSpPr>
              <p:spPr>
                <a:xfrm>
                  <a:off x="6497783" y="2719703"/>
                  <a:ext cx="4735702" cy="504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82154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경제적</a:t>
                  </a:r>
                  <a:r>
                    <a:rPr lang="en-US" altLang="ko-KR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사회적</a:t>
                  </a:r>
                  <a:r>
                    <a:rPr lang="en-US" altLang="ko-KR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·</a:t>
                  </a:r>
                  <a:r>
                    <a:rPr lang="ko-KR" altLang="en-US" sz="22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문화적 권리 측면</a:t>
                  </a:r>
                </a:p>
              </p:txBody>
            </p:sp>
            <p:sp>
              <p:nvSpPr>
                <p:cNvPr id="86" name="직사각형 85">
                  <a:extLst>
                    <a:ext uri="{FF2B5EF4-FFF2-40B4-BE49-F238E27FC236}">
                      <a16:creationId xmlns:a16="http://schemas.microsoft.com/office/drawing/2014/main" id="{0E709BFA-293A-9098-DB18-39331A6C55A8}"/>
                    </a:ext>
                  </a:extLst>
                </p:cNvPr>
                <p:cNvSpPr/>
                <p:nvPr/>
              </p:nvSpPr>
              <p:spPr>
                <a:xfrm>
                  <a:off x="6384546" y="3357611"/>
                  <a:ext cx="4962176" cy="68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60"/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768BA21-69F5-81CF-6CAA-D36CB127F31D}"/>
                    </a:ext>
                  </a:extLst>
                </p:cNvPr>
                <p:cNvSpPr txBox="1"/>
                <p:nvPr/>
              </p:nvSpPr>
              <p:spPr>
                <a:xfrm>
                  <a:off x="6550185" y="3443111"/>
                  <a:ext cx="4630897" cy="51300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r>
                    <a:rPr lang="ko-KR" altLang="en-US" sz="1600" b="0" spc="-30" dirty="0" err="1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식량권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 위협 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: 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식량문제를 주민 통제 수단으로 활용</a:t>
                  </a:r>
                </a:p>
              </p:txBody>
            </p:sp>
            <p:sp>
              <p:nvSpPr>
                <p:cNvPr id="88" name="직사각형 87">
                  <a:extLst>
                    <a:ext uri="{FF2B5EF4-FFF2-40B4-BE49-F238E27FC236}">
                      <a16:creationId xmlns:a16="http://schemas.microsoft.com/office/drawing/2014/main" id="{D2161267-1CE8-B256-1430-ACF1D84EF2DD}"/>
                    </a:ext>
                  </a:extLst>
                </p:cNvPr>
                <p:cNvSpPr/>
                <p:nvPr/>
              </p:nvSpPr>
              <p:spPr>
                <a:xfrm>
                  <a:off x="6384546" y="4187531"/>
                  <a:ext cx="4962176" cy="68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60"/>
                </a:p>
              </p:txBody>
            </p:sp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4A05CD04-7E9E-1677-C508-152E82561FD6}"/>
                    </a:ext>
                  </a:extLst>
                </p:cNvPr>
                <p:cNvSpPr txBox="1"/>
                <p:nvPr/>
              </p:nvSpPr>
              <p:spPr>
                <a:xfrm>
                  <a:off x="6550185" y="4273031"/>
                  <a:ext cx="4630897" cy="51300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생명권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, 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건강권 침해 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: 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의료 기반의 부족</a:t>
                  </a:r>
                </a:p>
              </p:txBody>
            </p:sp>
            <p:sp>
              <p:nvSpPr>
                <p:cNvPr id="90" name="직사각형 89">
                  <a:extLst>
                    <a:ext uri="{FF2B5EF4-FFF2-40B4-BE49-F238E27FC236}">
                      <a16:creationId xmlns:a16="http://schemas.microsoft.com/office/drawing/2014/main" id="{5981009D-E232-E52D-8BD4-4ED6F9B10494}"/>
                    </a:ext>
                  </a:extLst>
                </p:cNvPr>
                <p:cNvSpPr/>
                <p:nvPr/>
              </p:nvSpPr>
              <p:spPr>
                <a:xfrm>
                  <a:off x="6384546" y="5017451"/>
                  <a:ext cx="4962176" cy="68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60"/>
                </a:p>
              </p:txBody>
            </p:sp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40EA2C92-1C3B-3A82-7CF5-98D7C073163C}"/>
                    </a:ext>
                  </a:extLst>
                </p:cNvPr>
                <p:cNvSpPr txBox="1"/>
                <p:nvPr/>
              </p:nvSpPr>
              <p:spPr>
                <a:xfrm>
                  <a:off x="6550185" y="5102951"/>
                  <a:ext cx="4630897" cy="51300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직업 선택의 자유 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: 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직업선택 제한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,</a:t>
                  </a:r>
                </a:p>
                <a:p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열악한 근로환경</a:t>
                  </a:r>
                  <a:r>
                    <a:rPr lang="en-US" altLang="ko-KR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, </a:t>
                  </a:r>
                  <a:r>
                    <a:rPr lang="ko-KR" altLang="en-US" sz="1600" b="0" spc="-30" dirty="0"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부족한 보수</a:t>
                  </a:r>
                </a:p>
              </p:txBody>
            </p:sp>
            <p:sp>
              <p:nvSpPr>
                <p:cNvPr id="96" name="사각형: 둥근 모서리 95">
                  <a:extLst>
                    <a:ext uri="{FF2B5EF4-FFF2-40B4-BE49-F238E27FC236}">
                      <a16:creationId xmlns:a16="http://schemas.microsoft.com/office/drawing/2014/main" id="{07F77419-6DD4-754E-0BE4-3AF60BCD43E6}"/>
                    </a:ext>
                  </a:extLst>
                </p:cNvPr>
                <p:cNvSpPr/>
                <p:nvPr/>
              </p:nvSpPr>
              <p:spPr>
                <a:xfrm>
                  <a:off x="857971" y="2628422"/>
                  <a:ext cx="4962176" cy="3218029"/>
                </a:xfrm>
                <a:prstGeom prst="roundRect">
                  <a:avLst>
                    <a:gd name="adj" fmla="val 4975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7" name="사각형: 둥근 모서리 96">
                  <a:extLst>
                    <a:ext uri="{FF2B5EF4-FFF2-40B4-BE49-F238E27FC236}">
                      <a16:creationId xmlns:a16="http://schemas.microsoft.com/office/drawing/2014/main" id="{818CBFE6-26C7-9999-A290-BF2407B4B29D}"/>
                    </a:ext>
                  </a:extLst>
                </p:cNvPr>
                <p:cNvSpPr/>
                <p:nvPr/>
              </p:nvSpPr>
              <p:spPr>
                <a:xfrm>
                  <a:off x="6384545" y="2628422"/>
                  <a:ext cx="4962176" cy="3218029"/>
                </a:xfrm>
                <a:prstGeom prst="roundRect">
                  <a:avLst>
                    <a:gd name="adj" fmla="val 4975"/>
                  </a:avLst>
                </a:prstGeom>
                <a:noFill/>
                <a:ln w="3175"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686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67E74-BD21-CFF9-4C64-555DFFB63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사각형: 둥근 위쪽 모서리 38">
            <a:extLst>
              <a:ext uri="{FF2B5EF4-FFF2-40B4-BE49-F238E27FC236}">
                <a16:creationId xmlns:a16="http://schemas.microsoft.com/office/drawing/2014/main" id="{F9B347F3-7A40-85FF-8210-3EB7BE830CF4}"/>
              </a:ext>
            </a:extLst>
          </p:cNvPr>
          <p:cNvSpPr/>
          <p:nvPr/>
        </p:nvSpPr>
        <p:spPr>
          <a:xfrm rot="5400000">
            <a:off x="8534400" y="581172"/>
            <a:ext cx="809625" cy="49911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1FFA1DE8-9EC3-59C1-6CCF-1E9CA3DF28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1" name="그룹 40">
            <a:extLst>
              <a:ext uri="{FF2B5EF4-FFF2-40B4-BE49-F238E27FC236}">
                <a16:creationId xmlns:a16="http://schemas.microsoft.com/office/drawing/2014/main" id="{5CCBCE5B-F2BD-2DE0-C5B5-A9B6ED1C53E9}"/>
              </a:ext>
            </a:extLst>
          </p:cNvPr>
          <p:cNvGrpSpPr/>
          <p:nvPr/>
        </p:nvGrpSpPr>
        <p:grpSpPr>
          <a:xfrm>
            <a:off x="776290" y="3436577"/>
            <a:ext cx="4991100" cy="809625"/>
            <a:chOff x="776290" y="3436577"/>
            <a:chExt cx="4991100" cy="809625"/>
          </a:xfrm>
        </p:grpSpPr>
        <p:sp>
          <p:nvSpPr>
            <p:cNvPr id="40" name="사각형: 둥근 위쪽 모서리 39">
              <a:extLst>
                <a:ext uri="{FF2B5EF4-FFF2-40B4-BE49-F238E27FC236}">
                  <a16:creationId xmlns:a16="http://schemas.microsoft.com/office/drawing/2014/main" id="{B4C0EB43-A50D-57E5-AEDE-B173564554C8}"/>
                </a:ext>
              </a:extLst>
            </p:cNvPr>
            <p:cNvSpPr/>
            <p:nvPr/>
          </p:nvSpPr>
          <p:spPr>
            <a:xfrm rot="16200000" flipH="1">
              <a:off x="2867027" y="1345840"/>
              <a:ext cx="809625" cy="49911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EB8525-099F-2B0C-1E54-8B1A86DF9A7D}"/>
                </a:ext>
              </a:extLst>
            </p:cNvPr>
            <p:cNvSpPr txBox="1"/>
            <p:nvPr/>
          </p:nvSpPr>
          <p:spPr>
            <a:xfrm>
              <a:off x="1369053" y="3688303"/>
              <a:ext cx="2920992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“</a:t>
              </a: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북한에는 </a:t>
              </a:r>
              <a:r>
                <a:rPr lang="ko-KR" altLang="en-US" sz="20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인권 문제가 없다</a:t>
              </a:r>
              <a:r>
                <a:rPr lang="en-US" altLang="ko-KR" sz="2000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!</a:t>
              </a:r>
              <a:r>
                <a:rPr lang="en-US" altLang="ko-KR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”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FF6F9B5-C295-E786-0516-B9161A93FE6A}"/>
              </a:ext>
            </a:extLst>
          </p:cNvPr>
          <p:cNvSpPr txBox="1"/>
          <p:nvPr/>
        </p:nvSpPr>
        <p:spPr>
          <a:xfrm>
            <a:off x="7478716" y="2923635"/>
            <a:ext cx="2920992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외부의 간섭은 </a:t>
            </a:r>
            <a:r>
              <a:rPr lang="ko-KR" altLang="en-US" sz="2000" spc="-30" dirty="0">
                <a:solidFill>
                  <a:srgbClr val="282154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주권 침해</a:t>
            </a: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다</a:t>
            </a:r>
            <a:r>
              <a:rPr lang="en-US" altLang="ko-KR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!”</a:t>
            </a:r>
          </a:p>
        </p:txBody>
      </p:sp>
      <p:pic>
        <p:nvPicPr>
          <p:cNvPr id="26" name="그래픽 25">
            <a:extLst>
              <a:ext uri="{FF2B5EF4-FFF2-40B4-BE49-F238E27FC236}">
                <a16:creationId xmlns:a16="http://schemas.microsoft.com/office/drawing/2014/main" id="{ED4E9842-BF16-1FC8-B7EE-7320AB5E6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6118" y="2276475"/>
            <a:ext cx="6131014" cy="4068764"/>
          </a:xfrm>
          <a:prstGeom prst="rect">
            <a:avLst/>
          </a:prstGeom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id="{FEC7E713-3638-13BE-4CFB-84000C464BCC}"/>
              </a:ext>
            </a:extLst>
          </p:cNvPr>
          <p:cNvGrpSpPr/>
          <p:nvPr/>
        </p:nvGrpSpPr>
        <p:grpSpPr>
          <a:xfrm>
            <a:off x="4721225" y="1311275"/>
            <a:ext cx="2749550" cy="665136"/>
            <a:chOff x="4610101" y="1317625"/>
            <a:chExt cx="2749550" cy="665136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E93F85D8-1F6B-281C-69EC-41D659D48212}"/>
                </a:ext>
              </a:extLst>
            </p:cNvPr>
            <p:cNvSpPr/>
            <p:nvPr/>
          </p:nvSpPr>
          <p:spPr>
            <a:xfrm>
              <a:off x="4610101" y="1317625"/>
              <a:ext cx="2749550" cy="665136"/>
            </a:xfrm>
            <a:prstGeom prst="roundRect">
              <a:avLst>
                <a:gd name="adj" fmla="val 50000"/>
              </a:avLst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6EE049B-A8B2-D139-922D-33E515136683}"/>
                </a:ext>
              </a:extLst>
            </p:cNvPr>
            <p:cNvSpPr txBox="1"/>
            <p:nvPr/>
          </p:nvSpPr>
          <p:spPr>
            <a:xfrm>
              <a:off x="5072767" y="1344020"/>
              <a:ext cx="1824218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40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당국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620E2DF-CFC1-8A6F-9BD1-CB42777A2EC7}"/>
              </a:ext>
            </a:extLst>
          </p:cNvPr>
          <p:cNvSpPr txBox="1"/>
          <p:nvPr/>
        </p:nvSpPr>
        <p:spPr>
          <a:xfrm>
            <a:off x="893281" y="358241"/>
            <a:ext cx="2588850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B8D6D6A-1736-394C-3268-4B98F2B98AF5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79760BF8-0231-5A5D-BB61-F0839C14D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9" name="그래픽 10">
              <a:extLst>
                <a:ext uri="{FF2B5EF4-FFF2-40B4-BE49-F238E27FC236}">
                  <a16:creationId xmlns:a16="http://schemas.microsoft.com/office/drawing/2014/main" id="{6FEB7C27-FDEF-6BBB-8F49-C7DA4208D256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62BF9D-4247-DF06-F6D3-4228B4A272EB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04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0FA23-6C1C-89CA-78A6-B886AD072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2CDCCA3D-DC93-154F-7F4C-9369F562FF4D}"/>
              </a:ext>
            </a:extLst>
          </p:cNvPr>
          <p:cNvSpPr/>
          <p:nvPr/>
        </p:nvSpPr>
        <p:spPr>
          <a:xfrm>
            <a:off x="765278" y="2529567"/>
            <a:ext cx="6788682" cy="3240000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1" name="직선 화살표 연결선 140">
            <a:extLst>
              <a:ext uri="{FF2B5EF4-FFF2-40B4-BE49-F238E27FC236}">
                <a16:creationId xmlns:a16="http://schemas.microsoft.com/office/drawing/2014/main" id="{014ECA18-BCE2-54DF-2E8E-378FE02FDAA6}"/>
              </a:ext>
            </a:extLst>
          </p:cNvPr>
          <p:cNvCxnSpPr>
            <a:cxnSpLocks/>
          </p:cNvCxnSpPr>
          <p:nvPr/>
        </p:nvCxnSpPr>
        <p:spPr>
          <a:xfrm>
            <a:off x="6350" y="1892505"/>
            <a:ext cx="12192000" cy="0"/>
          </a:xfrm>
          <a:prstGeom prst="straightConnector1">
            <a:avLst/>
          </a:prstGeom>
          <a:solidFill>
            <a:srgbClr val="282154"/>
          </a:solidFill>
          <a:ln w="1270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68B4B59D-D20F-057C-A833-A2E934B22866}"/>
              </a:ext>
            </a:extLst>
          </p:cNvPr>
          <p:cNvGrpSpPr/>
          <p:nvPr/>
        </p:nvGrpSpPr>
        <p:grpSpPr>
          <a:xfrm>
            <a:off x="893280" y="277053"/>
            <a:ext cx="2675412" cy="662496"/>
            <a:chOff x="902807" y="211966"/>
            <a:chExt cx="2675412" cy="6624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8B0030-AD70-ED42-318B-DFA4EBE2DE45}"/>
                </a:ext>
              </a:extLst>
            </p:cNvPr>
            <p:cNvSpPr txBox="1"/>
            <p:nvPr/>
          </p:nvSpPr>
          <p:spPr>
            <a:xfrm>
              <a:off x="902807" y="415169"/>
              <a:ext cx="267541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국제사회와의 협력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259EC4-0489-E3EE-0F29-815C32C9DA56}"/>
                </a:ext>
              </a:extLst>
            </p:cNvPr>
            <p:cNvSpPr txBox="1"/>
            <p:nvPr/>
          </p:nvSpPr>
          <p:spPr>
            <a:xfrm>
              <a:off x="902807" y="211966"/>
              <a:ext cx="1009892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주민의 인권</a:t>
              </a: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5367061E-9DEF-B6B2-80EA-184F6E08B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20" name="사각형: 둥근 모서리 119">
            <a:extLst>
              <a:ext uri="{FF2B5EF4-FFF2-40B4-BE49-F238E27FC236}">
                <a16:creationId xmlns:a16="http://schemas.microsoft.com/office/drawing/2014/main" id="{CC39F386-2F60-E5C0-2985-8C6B6AFBE8BB}"/>
              </a:ext>
            </a:extLst>
          </p:cNvPr>
          <p:cNvSpPr/>
          <p:nvPr/>
        </p:nvSpPr>
        <p:spPr>
          <a:xfrm>
            <a:off x="7816521" y="2529567"/>
            <a:ext cx="3600409" cy="3240000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1" name="사각형: 둥근 모서리 120">
            <a:extLst>
              <a:ext uri="{FF2B5EF4-FFF2-40B4-BE49-F238E27FC236}">
                <a16:creationId xmlns:a16="http://schemas.microsoft.com/office/drawing/2014/main" id="{D6B22D4E-5578-CE15-0F5B-B9B72A0C3EA1}"/>
              </a:ext>
            </a:extLst>
          </p:cNvPr>
          <p:cNvSpPr/>
          <p:nvPr/>
        </p:nvSpPr>
        <p:spPr>
          <a:xfrm>
            <a:off x="7870654" y="2588750"/>
            <a:ext cx="3482825" cy="3121635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id="{68FE6E5D-84D8-5C79-6F21-BA4566651740}"/>
              </a:ext>
            </a:extLst>
          </p:cNvPr>
          <p:cNvSpPr/>
          <p:nvPr/>
        </p:nvSpPr>
        <p:spPr>
          <a:xfrm>
            <a:off x="8147134" y="2728730"/>
            <a:ext cx="2939183" cy="540000"/>
          </a:xfrm>
          <a:prstGeom prst="roundRect">
            <a:avLst>
              <a:gd name="adj" fmla="val 50000"/>
            </a:avLst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국제사회와의 협력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CB33F017-7726-22FF-5CF7-1D694D9ECB10}"/>
              </a:ext>
            </a:extLst>
          </p:cNvPr>
          <p:cNvGrpSpPr/>
          <p:nvPr/>
        </p:nvGrpSpPr>
        <p:grpSpPr>
          <a:xfrm>
            <a:off x="8845944" y="3821834"/>
            <a:ext cx="1541562" cy="1580626"/>
            <a:chOff x="9124783" y="3821834"/>
            <a:chExt cx="1541562" cy="1580626"/>
          </a:xfrm>
        </p:grpSpPr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id="{8B4CC15C-3C80-C923-AFA2-4C617375448E}"/>
                </a:ext>
              </a:extLst>
            </p:cNvPr>
            <p:cNvSpPr/>
            <p:nvPr/>
          </p:nvSpPr>
          <p:spPr>
            <a:xfrm>
              <a:off x="9124783" y="4275995"/>
              <a:ext cx="1541562" cy="362768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71F9EAF6-DCDE-C6E0-8E2C-341E07A167DA}"/>
                </a:ext>
              </a:extLst>
            </p:cNvPr>
            <p:cNvSpPr/>
            <p:nvPr/>
          </p:nvSpPr>
          <p:spPr>
            <a:xfrm>
              <a:off x="9595156" y="3835940"/>
              <a:ext cx="621030" cy="362768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8CA28401-4A30-7FE7-67E2-C6E922047890}"/>
                </a:ext>
              </a:extLst>
            </p:cNvPr>
            <p:cNvSpPr/>
            <p:nvPr/>
          </p:nvSpPr>
          <p:spPr>
            <a:xfrm>
              <a:off x="9595156" y="4716050"/>
              <a:ext cx="607695" cy="362768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296F0D2-781E-D1F2-F036-7F370CC6F8F8}"/>
                </a:ext>
              </a:extLst>
            </p:cNvPr>
            <p:cNvSpPr txBox="1"/>
            <p:nvPr/>
          </p:nvSpPr>
          <p:spPr>
            <a:xfrm>
              <a:off x="9171808" y="3821834"/>
              <a:ext cx="1447512" cy="15806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</a:t>
              </a:r>
              <a:endParaRPr lang="en-US" altLang="ko-KR" sz="2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인권결의안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채택</a:t>
              </a:r>
              <a:endParaRPr lang="en-US" altLang="ko-KR" sz="2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17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(2003~)</a:t>
              </a:r>
              <a:endParaRPr lang="ko-KR" altLang="en-US" sz="17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A697627B-3A7F-6781-6DDF-620CF44B09C9}"/>
              </a:ext>
            </a:extLst>
          </p:cNvPr>
          <p:cNvSpPr/>
          <p:nvPr/>
        </p:nvSpPr>
        <p:spPr>
          <a:xfrm>
            <a:off x="860682" y="2588750"/>
            <a:ext cx="6654479" cy="3121635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FCE638D7-3505-1FE5-9698-A5A345E16598}"/>
              </a:ext>
            </a:extLst>
          </p:cNvPr>
          <p:cNvSpPr/>
          <p:nvPr/>
        </p:nvSpPr>
        <p:spPr>
          <a:xfrm>
            <a:off x="1950735" y="2728730"/>
            <a:ext cx="4417768" cy="540000"/>
          </a:xfrm>
          <a:prstGeom prst="roundRect">
            <a:avLst>
              <a:gd name="adj" fmla="val 50000"/>
            </a:avLst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우리 정부의 노력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291C33C-787C-9556-C982-0E9EA4F43D89}"/>
              </a:ext>
            </a:extLst>
          </p:cNvPr>
          <p:cNvGrpSpPr/>
          <p:nvPr/>
        </p:nvGrpSpPr>
        <p:grpSpPr>
          <a:xfrm>
            <a:off x="1133035" y="3429235"/>
            <a:ext cx="6053168" cy="2120646"/>
            <a:chOff x="1208491" y="3429235"/>
            <a:chExt cx="6053168" cy="2120646"/>
          </a:xfrm>
        </p:grpSpPr>
        <p:cxnSp>
          <p:nvCxnSpPr>
            <p:cNvPr id="125" name="직선 연결선 124">
              <a:extLst>
                <a:ext uri="{FF2B5EF4-FFF2-40B4-BE49-F238E27FC236}">
                  <a16:creationId xmlns:a16="http://schemas.microsoft.com/office/drawing/2014/main" id="{CCFA4ED8-F731-D973-9FDD-5F9649C0FACE}"/>
                </a:ext>
              </a:extLst>
            </p:cNvPr>
            <p:cNvCxnSpPr>
              <a:cxnSpLocks/>
            </p:cNvCxnSpPr>
            <p:nvPr/>
          </p:nvCxnSpPr>
          <p:spPr>
            <a:xfrm>
              <a:off x="5265746" y="3429235"/>
              <a:ext cx="0" cy="2120646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8E23A3BB-1849-58CA-F437-0DA28835F88B}"/>
                </a:ext>
              </a:extLst>
            </p:cNvPr>
            <p:cNvGrpSpPr/>
            <p:nvPr/>
          </p:nvGrpSpPr>
          <p:grpSpPr>
            <a:xfrm>
              <a:off x="5720097" y="3821834"/>
              <a:ext cx="1541562" cy="1606312"/>
              <a:chOff x="6286083" y="3821834"/>
              <a:chExt cx="1541562" cy="1606312"/>
            </a:xfrm>
          </p:grpSpPr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A72FB2E3-570E-C4AF-62E8-AB291AD07208}"/>
                  </a:ext>
                </a:extLst>
              </p:cNvPr>
              <p:cNvSpPr txBox="1"/>
              <p:nvPr/>
            </p:nvSpPr>
            <p:spPr>
              <a:xfrm>
                <a:off x="6641527" y="5148261"/>
                <a:ext cx="830677" cy="279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ko-KR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(2023~)</a:t>
                </a:r>
              </a:p>
            </p:txBody>
          </p:sp>
          <p:sp>
            <p:nvSpPr>
              <p:cNvPr id="103" name="사각형: 둥근 모서리 102">
                <a:extLst>
                  <a:ext uri="{FF2B5EF4-FFF2-40B4-BE49-F238E27FC236}">
                    <a16:creationId xmlns:a16="http://schemas.microsoft.com/office/drawing/2014/main" id="{42013403-FE52-56DB-CB4B-74CC939C25D4}"/>
                  </a:ext>
                </a:extLst>
              </p:cNvPr>
              <p:cNvSpPr/>
              <p:nvPr/>
            </p:nvSpPr>
            <p:spPr>
              <a:xfrm>
                <a:off x="6286083" y="4265740"/>
                <a:ext cx="1541562" cy="36276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7903FDF2-F881-4CD9-D10F-E843C7A85AF8}"/>
                  </a:ext>
                </a:extLst>
              </p:cNvPr>
              <p:cNvSpPr/>
              <p:nvPr/>
            </p:nvSpPr>
            <p:spPr>
              <a:xfrm>
                <a:off x="6709857" y="4697946"/>
                <a:ext cx="694536" cy="36276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620A642-7EEB-43D8-8CC7-7B96DFC7F857}"/>
                  </a:ext>
                </a:extLst>
              </p:cNvPr>
              <p:cNvSpPr txBox="1"/>
              <p:nvPr/>
            </p:nvSpPr>
            <p:spPr>
              <a:xfrm>
                <a:off x="6317664" y="3821834"/>
                <a:ext cx="1447512" cy="1278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600" spc="-3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북한</a:t>
                </a:r>
                <a:endParaRPr lang="en-US" altLang="ko-KR" sz="2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인권보고서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발간</a:t>
                </a:r>
                <a:endParaRPr lang="en-US" altLang="ko-KR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7032B1C7-2375-592B-148E-1AE3587A63D6}"/>
                </a:ext>
              </a:extLst>
            </p:cNvPr>
            <p:cNvSpPr/>
            <p:nvPr/>
          </p:nvSpPr>
          <p:spPr>
            <a:xfrm>
              <a:off x="3045805" y="4275995"/>
              <a:ext cx="1792658" cy="362768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BDC66B2-628A-4DC4-66BC-D75546D915C8}"/>
                </a:ext>
              </a:extLst>
            </p:cNvPr>
            <p:cNvSpPr txBox="1"/>
            <p:nvPr/>
          </p:nvSpPr>
          <p:spPr>
            <a:xfrm>
              <a:off x="3074381" y="3821834"/>
              <a:ext cx="1737014" cy="15806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</a:t>
              </a:r>
              <a:endParaRPr lang="en-US" altLang="ko-KR" sz="2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인권기록센터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2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운영</a:t>
              </a:r>
              <a:endParaRPr lang="en-US" altLang="ko-KR" sz="2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17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(2016~)</a:t>
              </a:r>
              <a:endParaRPr lang="ko-KR" altLang="en-US" sz="17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id="{F523C406-E4A3-910F-E9C8-6D65D0413DB8}"/>
                </a:ext>
              </a:extLst>
            </p:cNvPr>
            <p:cNvCxnSpPr>
              <a:cxnSpLocks/>
            </p:cNvCxnSpPr>
            <p:nvPr/>
          </p:nvCxnSpPr>
          <p:spPr>
            <a:xfrm>
              <a:off x="2620030" y="3429235"/>
              <a:ext cx="0" cy="2120646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6A202DF7-F58D-CBA9-7B0A-FDDD9E6EF972}"/>
                </a:ext>
              </a:extLst>
            </p:cNvPr>
            <p:cNvGrpSpPr/>
            <p:nvPr/>
          </p:nvGrpSpPr>
          <p:grpSpPr>
            <a:xfrm>
              <a:off x="1208491" y="3821834"/>
              <a:ext cx="957188" cy="1580626"/>
              <a:chOff x="1878372" y="3821834"/>
              <a:chExt cx="957188" cy="1580626"/>
            </a:xfrm>
          </p:grpSpPr>
          <p:sp>
            <p:nvSpPr>
              <p:cNvPr id="2" name="사각형: 둥근 모서리 1">
                <a:extLst>
                  <a:ext uri="{FF2B5EF4-FFF2-40B4-BE49-F238E27FC236}">
                    <a16:creationId xmlns:a16="http://schemas.microsoft.com/office/drawing/2014/main" id="{8D0FA4E2-CC43-9849-E81E-EFBE68C936EC}"/>
                  </a:ext>
                </a:extLst>
              </p:cNvPr>
              <p:cNvSpPr/>
              <p:nvPr/>
            </p:nvSpPr>
            <p:spPr>
              <a:xfrm>
                <a:off x="2041824" y="3821834"/>
                <a:ext cx="648035" cy="36276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" name="사각형: 둥근 모서리 2">
                <a:extLst>
                  <a:ext uri="{FF2B5EF4-FFF2-40B4-BE49-F238E27FC236}">
                    <a16:creationId xmlns:a16="http://schemas.microsoft.com/office/drawing/2014/main" id="{ACFC5B24-9055-49E0-F6B4-6BB8B410F60F}"/>
                  </a:ext>
                </a:extLst>
              </p:cNvPr>
              <p:cNvSpPr/>
              <p:nvPr/>
            </p:nvSpPr>
            <p:spPr>
              <a:xfrm>
                <a:off x="2041824" y="4697946"/>
                <a:ext cx="607851" cy="36276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id="{BC72195C-717E-FDD8-2689-87800836AF74}"/>
                  </a:ext>
                </a:extLst>
              </p:cNvPr>
              <p:cNvGrpSpPr/>
              <p:nvPr/>
            </p:nvGrpSpPr>
            <p:grpSpPr>
              <a:xfrm>
                <a:off x="1878372" y="3821834"/>
                <a:ext cx="957188" cy="1580626"/>
                <a:chOff x="1878372" y="3821834"/>
                <a:chExt cx="957188" cy="1580626"/>
              </a:xfrm>
            </p:grpSpPr>
            <p:sp>
              <p:nvSpPr>
                <p:cNvPr id="51" name="사각형: 둥근 모서리 50">
                  <a:extLst>
                    <a:ext uri="{FF2B5EF4-FFF2-40B4-BE49-F238E27FC236}">
                      <a16:creationId xmlns:a16="http://schemas.microsoft.com/office/drawing/2014/main" id="{308C515E-F1B5-F868-0FEC-5C1F11D8F738}"/>
                    </a:ext>
                  </a:extLst>
                </p:cNvPr>
                <p:cNvSpPr/>
                <p:nvPr/>
              </p:nvSpPr>
              <p:spPr>
                <a:xfrm>
                  <a:off x="1878372" y="4275995"/>
                  <a:ext cx="957188" cy="362768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668D283-B112-45C0-DDDE-8FD58F7E17BE}"/>
                    </a:ext>
                  </a:extLst>
                </p:cNvPr>
                <p:cNvSpPr txBox="1"/>
                <p:nvPr/>
              </p:nvSpPr>
              <p:spPr>
                <a:xfrm>
                  <a:off x="1922713" y="3821834"/>
                  <a:ext cx="868507" cy="158062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북한</a:t>
                  </a:r>
                  <a:endParaRPr lang="en-US" altLang="ko-KR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인권법</a:t>
                  </a:r>
                  <a:endParaRPr lang="en-US" altLang="ko-KR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600" spc="-3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제정</a:t>
                  </a:r>
                  <a:endParaRPr lang="en-US" altLang="ko-KR" sz="26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17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(2016)</a:t>
                  </a:r>
                  <a:endParaRPr lang="ko-KR" altLang="en-US" sz="17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C003391-E17A-836A-59EB-3BE9AA1F76CA}"/>
              </a:ext>
            </a:extLst>
          </p:cNvPr>
          <p:cNvGrpSpPr/>
          <p:nvPr/>
        </p:nvGrpSpPr>
        <p:grpSpPr>
          <a:xfrm>
            <a:off x="-403489" y="241825"/>
            <a:ext cx="1170251" cy="664655"/>
            <a:chOff x="-403488" y="171975"/>
            <a:chExt cx="1170251" cy="664655"/>
          </a:xfrm>
        </p:grpSpPr>
        <p:pic>
          <p:nvPicPr>
            <p:cNvPr id="15" name="그래픽 14">
              <a:extLst>
                <a:ext uri="{FF2B5EF4-FFF2-40B4-BE49-F238E27FC236}">
                  <a16:creationId xmlns:a16="http://schemas.microsoft.com/office/drawing/2014/main" id="{8BFE1210-6144-FFB9-F878-605A5860C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6" name="그래픽 10">
              <a:extLst>
                <a:ext uri="{FF2B5EF4-FFF2-40B4-BE49-F238E27FC236}">
                  <a16:creationId xmlns:a16="http://schemas.microsoft.com/office/drawing/2014/main" id="{5DC7594E-A107-95E7-E13D-04E1E7B94C42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7287F54-012C-938C-5A4D-FDE4784E1D0C}"/>
                </a:ext>
              </a:extLst>
            </p:cNvPr>
            <p:cNvSpPr txBox="1"/>
            <p:nvPr/>
          </p:nvSpPr>
          <p:spPr>
            <a:xfrm>
              <a:off x="240380" y="310037"/>
              <a:ext cx="407163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544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CF4AF-174B-4A89-08FA-E749DFE1C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B2C11627-F8DE-4B80-A478-5086671996D7}"/>
              </a:ext>
            </a:extLst>
          </p:cNvPr>
          <p:cNvSpPr/>
          <p:nvPr/>
        </p:nvSpPr>
        <p:spPr>
          <a:xfrm>
            <a:off x="0" y="4020644"/>
            <a:ext cx="12192000" cy="1969054"/>
          </a:xfrm>
          <a:prstGeom prst="rect">
            <a:avLst/>
          </a:pr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50" name="그룹 149">
            <a:extLst>
              <a:ext uri="{FF2B5EF4-FFF2-40B4-BE49-F238E27FC236}">
                <a16:creationId xmlns:a16="http://schemas.microsoft.com/office/drawing/2014/main" id="{5C5AE04F-93DA-9F6E-5DA9-FB6145A9930E}"/>
              </a:ext>
            </a:extLst>
          </p:cNvPr>
          <p:cNvGrpSpPr/>
          <p:nvPr/>
        </p:nvGrpSpPr>
        <p:grpSpPr>
          <a:xfrm>
            <a:off x="3497316" y="2212357"/>
            <a:ext cx="2493645" cy="2829544"/>
            <a:chOff x="3497771" y="2250456"/>
            <a:chExt cx="2493645" cy="2994765"/>
          </a:xfrm>
        </p:grpSpPr>
        <p:sp>
          <p:nvSpPr>
            <p:cNvPr id="92" name="사각형: 둥근 모서리 91">
              <a:extLst>
                <a:ext uri="{FF2B5EF4-FFF2-40B4-BE49-F238E27FC236}">
                  <a16:creationId xmlns:a16="http://schemas.microsoft.com/office/drawing/2014/main" id="{0292AA47-AB48-E0E9-24F1-E4341BA933F0}"/>
                </a:ext>
              </a:extLst>
            </p:cNvPr>
            <p:cNvSpPr/>
            <p:nvPr/>
          </p:nvSpPr>
          <p:spPr>
            <a:xfrm>
              <a:off x="3497771" y="2250456"/>
              <a:ext cx="2493645" cy="2994765"/>
            </a:xfrm>
            <a:prstGeom prst="roundRect">
              <a:avLst>
                <a:gd name="adj" fmla="val 1084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사각형: 둥근 모서리 92">
              <a:extLst>
                <a:ext uri="{FF2B5EF4-FFF2-40B4-BE49-F238E27FC236}">
                  <a16:creationId xmlns:a16="http://schemas.microsoft.com/office/drawing/2014/main" id="{A481A061-0130-38C5-2BA1-0F40D2AFF970}"/>
                </a:ext>
              </a:extLst>
            </p:cNvPr>
            <p:cNvSpPr/>
            <p:nvPr/>
          </p:nvSpPr>
          <p:spPr>
            <a:xfrm>
              <a:off x="3537966" y="2287883"/>
              <a:ext cx="2413254" cy="291991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80088945-F202-F1BD-B534-3F8F597975BF}"/>
              </a:ext>
            </a:extLst>
          </p:cNvPr>
          <p:cNvGrpSpPr/>
          <p:nvPr/>
        </p:nvGrpSpPr>
        <p:grpSpPr>
          <a:xfrm>
            <a:off x="779463" y="2212357"/>
            <a:ext cx="2493645" cy="2829544"/>
            <a:chOff x="3497771" y="2250456"/>
            <a:chExt cx="2493645" cy="2994765"/>
          </a:xfrm>
        </p:grpSpPr>
        <p:sp>
          <p:nvSpPr>
            <p:cNvPr id="152" name="사각형: 둥근 모서리 151">
              <a:extLst>
                <a:ext uri="{FF2B5EF4-FFF2-40B4-BE49-F238E27FC236}">
                  <a16:creationId xmlns:a16="http://schemas.microsoft.com/office/drawing/2014/main" id="{6541BC6F-0F51-40BA-0508-05104E3E7282}"/>
                </a:ext>
              </a:extLst>
            </p:cNvPr>
            <p:cNvSpPr/>
            <p:nvPr/>
          </p:nvSpPr>
          <p:spPr>
            <a:xfrm>
              <a:off x="3497771" y="2250456"/>
              <a:ext cx="2493645" cy="2994765"/>
            </a:xfrm>
            <a:prstGeom prst="roundRect">
              <a:avLst>
                <a:gd name="adj" fmla="val 1084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사각형: 둥근 모서리 152">
              <a:extLst>
                <a:ext uri="{FF2B5EF4-FFF2-40B4-BE49-F238E27FC236}">
                  <a16:creationId xmlns:a16="http://schemas.microsoft.com/office/drawing/2014/main" id="{07AF4042-5F24-6711-DB6A-9DE3BEF0C1B5}"/>
                </a:ext>
              </a:extLst>
            </p:cNvPr>
            <p:cNvSpPr/>
            <p:nvPr/>
          </p:nvSpPr>
          <p:spPr>
            <a:xfrm>
              <a:off x="3537966" y="2287883"/>
              <a:ext cx="2413254" cy="291991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4" name="그룹 153">
            <a:extLst>
              <a:ext uri="{FF2B5EF4-FFF2-40B4-BE49-F238E27FC236}">
                <a16:creationId xmlns:a16="http://schemas.microsoft.com/office/drawing/2014/main" id="{8B0FB2A2-5D0F-197B-869B-BFBD8F08DEBD}"/>
              </a:ext>
            </a:extLst>
          </p:cNvPr>
          <p:cNvGrpSpPr/>
          <p:nvPr/>
        </p:nvGrpSpPr>
        <p:grpSpPr>
          <a:xfrm>
            <a:off x="6215169" y="2212357"/>
            <a:ext cx="2493645" cy="2829544"/>
            <a:chOff x="3497771" y="2250456"/>
            <a:chExt cx="2493645" cy="2994765"/>
          </a:xfrm>
        </p:grpSpPr>
        <p:sp>
          <p:nvSpPr>
            <p:cNvPr id="155" name="사각형: 둥근 모서리 154">
              <a:extLst>
                <a:ext uri="{FF2B5EF4-FFF2-40B4-BE49-F238E27FC236}">
                  <a16:creationId xmlns:a16="http://schemas.microsoft.com/office/drawing/2014/main" id="{39BE543A-0943-D4F7-60FE-ECF1B4733770}"/>
                </a:ext>
              </a:extLst>
            </p:cNvPr>
            <p:cNvSpPr/>
            <p:nvPr/>
          </p:nvSpPr>
          <p:spPr>
            <a:xfrm>
              <a:off x="3497771" y="2250456"/>
              <a:ext cx="2493645" cy="2994765"/>
            </a:xfrm>
            <a:prstGeom prst="roundRect">
              <a:avLst>
                <a:gd name="adj" fmla="val 1084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6" name="사각형: 둥근 모서리 155">
              <a:extLst>
                <a:ext uri="{FF2B5EF4-FFF2-40B4-BE49-F238E27FC236}">
                  <a16:creationId xmlns:a16="http://schemas.microsoft.com/office/drawing/2014/main" id="{C3219A20-9102-420E-1FF8-816983476DA0}"/>
                </a:ext>
              </a:extLst>
            </p:cNvPr>
            <p:cNvSpPr/>
            <p:nvPr/>
          </p:nvSpPr>
          <p:spPr>
            <a:xfrm>
              <a:off x="3537966" y="2287883"/>
              <a:ext cx="2413254" cy="291991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7" name="그룹 156">
            <a:extLst>
              <a:ext uri="{FF2B5EF4-FFF2-40B4-BE49-F238E27FC236}">
                <a16:creationId xmlns:a16="http://schemas.microsoft.com/office/drawing/2014/main" id="{783CFDA6-29DC-6951-EF62-A299B6841707}"/>
              </a:ext>
            </a:extLst>
          </p:cNvPr>
          <p:cNvGrpSpPr/>
          <p:nvPr/>
        </p:nvGrpSpPr>
        <p:grpSpPr>
          <a:xfrm>
            <a:off x="8933021" y="2212357"/>
            <a:ext cx="2493645" cy="2829544"/>
            <a:chOff x="3497771" y="2250456"/>
            <a:chExt cx="2493645" cy="2994765"/>
          </a:xfrm>
        </p:grpSpPr>
        <p:sp>
          <p:nvSpPr>
            <p:cNvPr id="158" name="사각형: 둥근 모서리 157">
              <a:extLst>
                <a:ext uri="{FF2B5EF4-FFF2-40B4-BE49-F238E27FC236}">
                  <a16:creationId xmlns:a16="http://schemas.microsoft.com/office/drawing/2014/main" id="{1D0F2202-1D63-77D8-9AD9-017C5ED8457A}"/>
                </a:ext>
              </a:extLst>
            </p:cNvPr>
            <p:cNvSpPr/>
            <p:nvPr/>
          </p:nvSpPr>
          <p:spPr>
            <a:xfrm>
              <a:off x="3497771" y="2250456"/>
              <a:ext cx="2493645" cy="2994765"/>
            </a:xfrm>
            <a:prstGeom prst="roundRect">
              <a:avLst>
                <a:gd name="adj" fmla="val 1084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9" name="사각형: 둥근 모서리 158">
              <a:extLst>
                <a:ext uri="{FF2B5EF4-FFF2-40B4-BE49-F238E27FC236}">
                  <a16:creationId xmlns:a16="http://schemas.microsoft.com/office/drawing/2014/main" id="{3E93D5C2-14AA-444E-3628-EEA13D87C336}"/>
                </a:ext>
              </a:extLst>
            </p:cNvPr>
            <p:cNvSpPr/>
            <p:nvPr/>
          </p:nvSpPr>
          <p:spPr>
            <a:xfrm>
              <a:off x="3537966" y="2287883"/>
              <a:ext cx="2413254" cy="291991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2838F64C-8877-7DFD-2743-6C16F053F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9B0B6BBA-9436-98EB-CBF0-D1DB1903F556}"/>
              </a:ext>
            </a:extLst>
          </p:cNvPr>
          <p:cNvSpPr txBox="1"/>
          <p:nvPr/>
        </p:nvSpPr>
        <p:spPr>
          <a:xfrm>
            <a:off x="5129738" y="1381125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474B8BC-2F6D-70B1-6263-6ED63A470E01}"/>
              </a:ext>
            </a:extLst>
          </p:cNvPr>
          <p:cNvSpPr txBox="1"/>
          <p:nvPr/>
        </p:nvSpPr>
        <p:spPr>
          <a:xfrm>
            <a:off x="3728943" y="3383764"/>
            <a:ext cx="1893147" cy="1081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사회의</a:t>
            </a: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정치</a:t>
            </a:r>
            <a:r>
              <a: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군사</a:t>
            </a:r>
            <a:r>
              <a: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경제</a:t>
            </a:r>
            <a:r>
              <a: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·</a:t>
            </a: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사회</a:t>
            </a:r>
            <a:r>
              <a: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문화적 특징</a:t>
            </a:r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B42481BB-BAED-4078-FC39-4F774E359C8B}"/>
              </a:ext>
            </a:extLst>
          </p:cNvPr>
          <p:cNvGrpSpPr/>
          <p:nvPr/>
        </p:nvGrpSpPr>
        <p:grpSpPr>
          <a:xfrm>
            <a:off x="3497771" y="2648628"/>
            <a:ext cx="758505" cy="435586"/>
            <a:chOff x="8931594" y="3392489"/>
            <a:chExt cx="758505" cy="435586"/>
          </a:xfrm>
        </p:grpSpPr>
        <p:sp>
          <p:nvSpPr>
            <p:cNvPr id="99" name="사각형: 둥근 위쪽 모서리 98">
              <a:extLst>
                <a:ext uri="{FF2B5EF4-FFF2-40B4-BE49-F238E27FC236}">
                  <a16:creationId xmlns:a16="http://schemas.microsoft.com/office/drawing/2014/main" id="{5604AF67-A7F4-71D5-6B79-36A664BAD1EE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829765A-15B4-7E5B-8345-05A726FADC32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92DBA547-2B88-1FBA-05C9-82BD588757A4}"/>
              </a:ext>
            </a:extLst>
          </p:cNvPr>
          <p:cNvSpPr txBox="1"/>
          <p:nvPr/>
        </p:nvSpPr>
        <p:spPr>
          <a:xfrm>
            <a:off x="1012031" y="3383764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북한을 보는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다양한 관점</a:t>
            </a:r>
          </a:p>
        </p:txBody>
      </p:sp>
      <p:grpSp>
        <p:nvGrpSpPr>
          <p:cNvPr id="106" name="그룹 105">
            <a:extLst>
              <a:ext uri="{FF2B5EF4-FFF2-40B4-BE49-F238E27FC236}">
                <a16:creationId xmlns:a16="http://schemas.microsoft.com/office/drawing/2014/main" id="{54203358-008E-A651-B625-651EA4317019}"/>
              </a:ext>
            </a:extLst>
          </p:cNvPr>
          <p:cNvGrpSpPr/>
          <p:nvPr/>
        </p:nvGrpSpPr>
        <p:grpSpPr>
          <a:xfrm>
            <a:off x="780859" y="2648628"/>
            <a:ext cx="758505" cy="435586"/>
            <a:chOff x="8931594" y="3392489"/>
            <a:chExt cx="758505" cy="435586"/>
          </a:xfrm>
        </p:grpSpPr>
        <p:sp>
          <p:nvSpPr>
            <p:cNvPr id="107" name="사각형: 둥근 위쪽 모서리 106">
              <a:extLst>
                <a:ext uri="{FF2B5EF4-FFF2-40B4-BE49-F238E27FC236}">
                  <a16:creationId xmlns:a16="http://schemas.microsoft.com/office/drawing/2014/main" id="{3EB3B2E6-4A40-0986-5A61-1EB83DB3FE71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D2F483D-0FAC-1E6B-FD2D-595CDBF010ED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46D8066D-2A81-07CF-C3BA-BD2B76F6EF94}"/>
              </a:ext>
            </a:extLst>
          </p:cNvPr>
          <p:cNvSpPr txBox="1"/>
          <p:nvPr/>
        </p:nvSpPr>
        <p:spPr>
          <a:xfrm>
            <a:off x="6445855" y="3383764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주민의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인권</a:t>
            </a:r>
          </a:p>
        </p:txBody>
      </p: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9D49A8F1-FC58-85BC-46B8-631528FF4400}"/>
              </a:ext>
            </a:extLst>
          </p:cNvPr>
          <p:cNvGrpSpPr/>
          <p:nvPr/>
        </p:nvGrpSpPr>
        <p:grpSpPr>
          <a:xfrm>
            <a:off x="6214683" y="2648628"/>
            <a:ext cx="758505" cy="435586"/>
            <a:chOff x="8931594" y="3392489"/>
            <a:chExt cx="758505" cy="435586"/>
          </a:xfrm>
        </p:grpSpPr>
        <p:sp>
          <p:nvSpPr>
            <p:cNvPr id="120" name="사각형: 둥근 위쪽 모서리 119">
              <a:extLst>
                <a:ext uri="{FF2B5EF4-FFF2-40B4-BE49-F238E27FC236}">
                  <a16:creationId xmlns:a16="http://schemas.microsoft.com/office/drawing/2014/main" id="{E49CEFA5-C7CD-8D9A-5AE5-A6B954ECD68F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C8F4257-6CB0-3EEE-7EF5-9D332DDF023C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5DB77C64-E7DE-0208-BB30-BDE6EC70ACBF}"/>
              </a:ext>
            </a:extLst>
          </p:cNvPr>
          <p:cNvSpPr txBox="1"/>
          <p:nvPr/>
        </p:nvSpPr>
        <p:spPr>
          <a:xfrm>
            <a:off x="9162766" y="3383764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체제의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향후 전망</a:t>
            </a:r>
          </a:p>
        </p:txBody>
      </p:sp>
      <p:sp>
        <p:nvSpPr>
          <p:cNvPr id="135" name="사각형: 둥근 위쪽 모서리 134">
            <a:extLst>
              <a:ext uri="{FF2B5EF4-FFF2-40B4-BE49-F238E27FC236}">
                <a16:creationId xmlns:a16="http://schemas.microsoft.com/office/drawing/2014/main" id="{00609852-EADC-5D41-32A2-62C00502079F}"/>
              </a:ext>
            </a:extLst>
          </p:cNvPr>
          <p:cNvSpPr/>
          <p:nvPr/>
        </p:nvSpPr>
        <p:spPr>
          <a:xfrm rot="5400000">
            <a:off x="9093054" y="2487168"/>
            <a:ext cx="435586" cy="758505"/>
          </a:xfrm>
          <a:prstGeom prst="round2Same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2E3C860-EE03-6D0B-AD87-B4E9E1CD6E4A}"/>
              </a:ext>
            </a:extLst>
          </p:cNvPr>
          <p:cNvSpPr txBox="1"/>
          <p:nvPr/>
        </p:nvSpPr>
        <p:spPr>
          <a:xfrm>
            <a:off x="9162766" y="2676366"/>
            <a:ext cx="485133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04.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33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91AF-692A-67BD-FEFE-DDC31B3CD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FF9231AD-BBD8-D6C4-06C5-2DB3F6B6E812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CA3A13-EC47-A6D7-D7C9-100F5BE0C354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B15EA057-C293-BD85-5801-CE7E850E8D4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67E783D-97BC-4392-0075-F358328B535A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80131970-FD24-B38D-8A1E-EA0373D54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F5BC4E-E459-2079-F0FB-F313D650E4CE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 체제의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40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향후 전망</a:t>
            </a: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B846AE26-7F6A-7692-427C-09E54614BBA1}"/>
              </a:ext>
            </a:extLst>
          </p:cNvPr>
          <p:cNvSpPr/>
          <p:nvPr/>
        </p:nvSpPr>
        <p:spPr>
          <a:xfrm>
            <a:off x="4192293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36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F9FEC-3F20-1845-ABEA-D1B0DD2ED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9B003D14-63BD-6CEC-0FCE-4CAAD447F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103424-C9D6-A2DC-1C8B-BB0E2A1E3144}"/>
              </a:ext>
            </a:extLst>
          </p:cNvPr>
          <p:cNvSpPr txBox="1"/>
          <p:nvPr/>
        </p:nvSpPr>
        <p:spPr>
          <a:xfrm>
            <a:off x="893281" y="358241"/>
            <a:ext cx="3361498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체제의 향후 전망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D10F6B8-5EE3-DD5E-B607-AE0E2D084EED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F3AF8F97-958D-7702-DE22-A322C74D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" name="그래픽 10">
              <a:extLst>
                <a:ext uri="{FF2B5EF4-FFF2-40B4-BE49-F238E27FC236}">
                  <a16:creationId xmlns:a16="http://schemas.microsoft.com/office/drawing/2014/main" id="{C33F29B8-60F6-C266-AB44-8FE0FC615EF3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141B43-3B1B-E0FE-B9CC-73564C850815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B0F79B5-E8A2-5BDF-3DAA-29795864513E}"/>
              </a:ext>
            </a:extLst>
          </p:cNvPr>
          <p:cNvGrpSpPr/>
          <p:nvPr/>
        </p:nvGrpSpPr>
        <p:grpSpPr>
          <a:xfrm>
            <a:off x="1039812" y="2655326"/>
            <a:ext cx="4880018" cy="1547347"/>
            <a:chOff x="1059181" y="2655326"/>
            <a:chExt cx="4880018" cy="1547347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30923C82-FBFD-3073-F909-78D5494A08D6}"/>
                </a:ext>
              </a:extLst>
            </p:cNvPr>
            <p:cNvSpPr/>
            <p:nvPr/>
          </p:nvSpPr>
          <p:spPr>
            <a:xfrm>
              <a:off x="1059181" y="3499659"/>
              <a:ext cx="2880360" cy="651164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E06BA83-9624-0508-1DC0-846ACE5DFC69}"/>
                </a:ext>
              </a:extLst>
            </p:cNvPr>
            <p:cNvSpPr txBox="1"/>
            <p:nvPr/>
          </p:nvSpPr>
          <p:spPr>
            <a:xfrm>
              <a:off x="1080497" y="2655326"/>
              <a:ext cx="4858702" cy="1547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48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앞으로 북한은</a:t>
              </a:r>
              <a:endParaRPr lang="en-US" altLang="ko-KR" sz="48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4800" spc="-1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어떻게 변화 </a:t>
              </a:r>
              <a:r>
                <a:rPr lang="ko-KR" altLang="en-US" sz="48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할까요</a:t>
              </a:r>
              <a:r>
                <a:rPr lang="en-US" altLang="ko-KR" sz="48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</p:grpSp>
      <p:pic>
        <p:nvPicPr>
          <p:cNvPr id="28" name="그래픽 27">
            <a:extLst>
              <a:ext uri="{FF2B5EF4-FFF2-40B4-BE49-F238E27FC236}">
                <a16:creationId xmlns:a16="http://schemas.microsoft.com/office/drawing/2014/main" id="{6008E4B8-F89B-DA34-6FE4-A3BF84B60C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83036" y="1753572"/>
            <a:ext cx="4554638" cy="510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B9BC-2FD1-6302-F25B-6EC77C9B5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DF9B28B4-231D-1F8A-AAED-B9B9CCA17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5D707E8B-0E59-6216-7A69-7E4A499B31F9}"/>
              </a:ext>
            </a:extLst>
          </p:cNvPr>
          <p:cNvGrpSpPr/>
          <p:nvPr/>
        </p:nvGrpSpPr>
        <p:grpSpPr>
          <a:xfrm>
            <a:off x="893281" y="277053"/>
            <a:ext cx="2819683" cy="662496"/>
            <a:chOff x="902807" y="211966"/>
            <a:chExt cx="2819683" cy="66249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4052E34-C45F-92B9-ED26-2897CB08C5F1}"/>
                </a:ext>
              </a:extLst>
            </p:cNvPr>
            <p:cNvSpPr txBox="1"/>
            <p:nvPr/>
          </p:nvSpPr>
          <p:spPr>
            <a:xfrm>
              <a:off x="902807" y="415169"/>
              <a:ext cx="281968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북한의 행보 및 전망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95E205D-E00A-CAE3-B6D4-2A5EAF600862}"/>
                </a:ext>
              </a:extLst>
            </p:cNvPr>
            <p:cNvSpPr txBox="1"/>
            <p:nvPr/>
          </p:nvSpPr>
          <p:spPr>
            <a:xfrm>
              <a:off x="902807" y="211966"/>
              <a:ext cx="1312860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체제의 향후 전망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E41718D-F967-778E-F571-9E6F1AFE13E2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4B531000-6D48-65D2-7BA1-B93FC09DD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7" name="그래픽 10">
              <a:extLst>
                <a:ext uri="{FF2B5EF4-FFF2-40B4-BE49-F238E27FC236}">
                  <a16:creationId xmlns:a16="http://schemas.microsoft.com/office/drawing/2014/main" id="{E7CCE9A0-5ACE-D338-7266-9B171DF7BA18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36ACAB4-CACA-391E-4F81-816B6A5C53B6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6BDEFB4B-C15D-1847-70F8-B5ED5391FCB6}"/>
              </a:ext>
            </a:extLst>
          </p:cNvPr>
          <p:cNvGrpSpPr/>
          <p:nvPr/>
        </p:nvGrpSpPr>
        <p:grpSpPr>
          <a:xfrm>
            <a:off x="0" y="1319213"/>
            <a:ext cx="12192000" cy="5538787"/>
            <a:chOff x="12705163" y="1319213"/>
            <a:chExt cx="12192000" cy="5538787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A557F5EF-5D71-71CB-1B54-10FA51E59A06}"/>
                </a:ext>
              </a:extLst>
            </p:cNvPr>
            <p:cNvGrpSpPr/>
            <p:nvPr/>
          </p:nvGrpSpPr>
          <p:grpSpPr>
            <a:xfrm>
              <a:off x="12705163" y="5724068"/>
              <a:ext cx="12192000" cy="1133932"/>
              <a:chOff x="0" y="5616068"/>
              <a:chExt cx="12192000" cy="1133932"/>
            </a:xfrm>
          </p:grpSpPr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19E82120-E13A-6F99-5880-7472BA81B3C6}"/>
                  </a:ext>
                </a:extLst>
              </p:cNvPr>
              <p:cNvSpPr/>
              <p:nvPr/>
            </p:nvSpPr>
            <p:spPr>
              <a:xfrm>
                <a:off x="0" y="5886000"/>
                <a:ext cx="12192000" cy="864000"/>
              </a:xfrm>
              <a:prstGeom prst="rect">
                <a:avLst/>
              </a:prstGeom>
              <a:gradFill flip="none" rotWithShape="1">
                <a:gsLst>
                  <a:gs pos="33000">
                    <a:srgbClr val="6569B3"/>
                  </a:gs>
                  <a:gs pos="81000">
                    <a:srgbClr val="282154"/>
                  </a:gs>
                </a:gsLst>
                <a:lin ang="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118EC61-0386-0812-F338-8AEA523CE301}"/>
                  </a:ext>
                </a:extLst>
              </p:cNvPr>
              <p:cNvSpPr txBox="1"/>
              <p:nvPr/>
            </p:nvSpPr>
            <p:spPr>
              <a:xfrm>
                <a:off x="3323606" y="6209608"/>
                <a:ext cx="5544787" cy="4286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800" spc="-10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통일에 대해 생각하고 통일 미래 준비 필요</a:t>
                </a:r>
              </a:p>
            </p:txBody>
          </p:sp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0DC06A11-0CD2-738A-B815-BD7286C34073}"/>
                  </a:ext>
                </a:extLst>
              </p:cNvPr>
              <p:cNvGrpSpPr/>
              <p:nvPr/>
            </p:nvGrpSpPr>
            <p:grpSpPr>
              <a:xfrm>
                <a:off x="5839323" y="5616068"/>
                <a:ext cx="513354" cy="513354"/>
                <a:chOff x="5839323" y="4651008"/>
                <a:chExt cx="513354" cy="513354"/>
              </a:xfrm>
            </p:grpSpPr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id="{C131F220-7383-F088-EE7E-6DD0756F74B4}"/>
                    </a:ext>
                  </a:extLst>
                </p:cNvPr>
                <p:cNvSpPr/>
                <p:nvPr/>
              </p:nvSpPr>
              <p:spPr>
                <a:xfrm>
                  <a:off x="5839323" y="4651008"/>
                  <a:ext cx="513354" cy="513354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4" name="그룹 23">
                  <a:extLst>
                    <a:ext uri="{FF2B5EF4-FFF2-40B4-BE49-F238E27FC236}">
                      <a16:creationId xmlns:a16="http://schemas.microsoft.com/office/drawing/2014/main" id="{E1E1D8EB-EF2E-B95F-5E51-2F51AF51556C}"/>
                    </a:ext>
                  </a:extLst>
                </p:cNvPr>
                <p:cNvGrpSpPr/>
                <p:nvPr/>
              </p:nvGrpSpPr>
              <p:grpSpPr>
                <a:xfrm>
                  <a:off x="6009253" y="4942364"/>
                  <a:ext cx="173495" cy="85001"/>
                  <a:chOff x="8787680" y="4841142"/>
                  <a:chExt cx="157723" cy="77274"/>
                </a:xfrm>
              </p:grpSpPr>
              <p:cxnSp>
                <p:nvCxnSpPr>
                  <p:cNvPr id="25" name="직선 연결선 24">
                    <a:extLst>
                      <a:ext uri="{FF2B5EF4-FFF2-40B4-BE49-F238E27FC236}">
                        <a16:creationId xmlns:a16="http://schemas.microsoft.com/office/drawing/2014/main" id="{09984136-1357-1943-53A1-7F2D8540CB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282154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직선 연결선 25">
                    <a:extLst>
                      <a:ext uri="{FF2B5EF4-FFF2-40B4-BE49-F238E27FC236}">
                        <a16:creationId xmlns:a16="http://schemas.microsoft.com/office/drawing/2014/main" id="{325A19DD-F5D3-1F09-6265-4CF55846D8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282154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425FE446-C142-9700-819E-4518DF89D9AC}"/>
                </a:ext>
              </a:extLst>
            </p:cNvPr>
            <p:cNvSpPr/>
            <p:nvPr/>
          </p:nvSpPr>
          <p:spPr>
            <a:xfrm rot="5400000">
              <a:off x="11330424" y="3460714"/>
              <a:ext cx="4428000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3FDB9A95-198D-A2AF-62A2-02794046DC75}"/>
                </a:ext>
              </a:extLst>
            </p:cNvPr>
            <p:cNvSpPr/>
            <p:nvPr/>
          </p:nvSpPr>
          <p:spPr>
            <a:xfrm>
              <a:off x="13485695" y="1944483"/>
              <a:ext cx="117460" cy="117460"/>
            </a:xfrm>
            <a:prstGeom prst="ellipse">
              <a:avLst/>
            </a:prstGeom>
            <a:solidFill>
              <a:srgbClr val="28215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00A8EAB2-D559-F91A-41A6-30C430B355F6}"/>
                </a:ext>
              </a:extLst>
            </p:cNvPr>
            <p:cNvSpPr/>
            <p:nvPr/>
          </p:nvSpPr>
          <p:spPr>
            <a:xfrm>
              <a:off x="13485695" y="3083796"/>
              <a:ext cx="117460" cy="117460"/>
            </a:xfrm>
            <a:prstGeom prst="ellipse">
              <a:avLst/>
            </a:prstGeom>
            <a:solidFill>
              <a:srgbClr val="28215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27D3F6EA-0412-0A20-CD35-AB23C80E0CAC}"/>
                </a:ext>
              </a:extLst>
            </p:cNvPr>
            <p:cNvSpPr/>
            <p:nvPr/>
          </p:nvSpPr>
          <p:spPr>
            <a:xfrm>
              <a:off x="13485695" y="4626314"/>
              <a:ext cx="117460" cy="117460"/>
            </a:xfrm>
            <a:prstGeom prst="ellipse">
              <a:avLst/>
            </a:prstGeom>
            <a:solidFill>
              <a:srgbClr val="28215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6FEC23DE-2CE3-FBAF-183E-4563A96BF57C}"/>
                </a:ext>
              </a:extLst>
            </p:cNvPr>
            <p:cNvSpPr/>
            <p:nvPr/>
          </p:nvSpPr>
          <p:spPr>
            <a:xfrm>
              <a:off x="13740697" y="3622876"/>
              <a:ext cx="10389703" cy="2124337"/>
            </a:xfrm>
            <a:prstGeom prst="roundRect">
              <a:avLst>
                <a:gd name="adj" fmla="val 312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DA0C1083-15DD-EC6B-DF76-52B55C70EEA4}"/>
                </a:ext>
              </a:extLst>
            </p:cNvPr>
            <p:cNvSpPr/>
            <p:nvPr/>
          </p:nvSpPr>
          <p:spPr>
            <a:xfrm>
              <a:off x="13740697" y="1319213"/>
              <a:ext cx="10389703" cy="1368000"/>
            </a:xfrm>
            <a:prstGeom prst="roundRect">
              <a:avLst>
                <a:gd name="adj" fmla="val 312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055091F7-0CEB-5920-892E-9951CBCB71BD}"/>
                </a:ext>
              </a:extLst>
            </p:cNvPr>
            <p:cNvSpPr/>
            <p:nvPr/>
          </p:nvSpPr>
          <p:spPr>
            <a:xfrm>
              <a:off x="13802681" y="1373213"/>
              <a:ext cx="693559" cy="1260000"/>
            </a:xfrm>
            <a:prstGeom prst="roundRect">
              <a:avLst>
                <a:gd name="adj" fmla="val 10807"/>
              </a:avLst>
            </a:prstGeom>
            <a:gradFill flip="none" rotWithShape="1">
              <a:gsLst>
                <a:gs pos="0">
                  <a:srgbClr val="6569B3"/>
                </a:gs>
                <a:gs pos="74000">
                  <a:srgbClr val="282154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대내</a:t>
              </a:r>
            </a:p>
          </p:txBody>
        </p:sp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824CF590-854A-9D87-A251-5812465C898E}"/>
                </a:ext>
              </a:extLst>
            </p:cNvPr>
            <p:cNvSpPr/>
            <p:nvPr/>
          </p:nvSpPr>
          <p:spPr>
            <a:xfrm>
              <a:off x="14719479" y="1419073"/>
              <a:ext cx="1152000" cy="50400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정치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C12616B-9788-AAE0-C51D-20A2527B0356}"/>
                </a:ext>
              </a:extLst>
            </p:cNvPr>
            <p:cNvSpPr txBox="1"/>
            <p:nvPr/>
          </p:nvSpPr>
          <p:spPr>
            <a:xfrm>
              <a:off x="15925826" y="1426577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사상이념적 통제 및 정치조직적 통제 강화</a:t>
              </a:r>
            </a:p>
          </p:txBody>
        </p:sp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id="{F7314D3A-5E06-3320-6984-0EEB0387E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3252" y="1509073"/>
              <a:ext cx="324000" cy="324000"/>
            </a:xfrm>
            <a:prstGeom prst="rect">
              <a:avLst/>
            </a:prstGeom>
          </p:spPr>
        </p:pic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EF2D99A0-B2B5-15B9-8EE0-3E37A746FE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19479" y="2003214"/>
              <a:ext cx="92457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BF603BC1-9677-2C6E-D8C6-65035C2AE9E1}"/>
                </a:ext>
              </a:extLst>
            </p:cNvPr>
            <p:cNvSpPr/>
            <p:nvPr/>
          </p:nvSpPr>
          <p:spPr>
            <a:xfrm>
              <a:off x="19266079" y="1419073"/>
              <a:ext cx="1152000" cy="50400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57468EC-A23A-FA63-0592-52E79BAC2D82}"/>
                </a:ext>
              </a:extLst>
            </p:cNvPr>
            <p:cNvSpPr txBox="1"/>
            <p:nvPr/>
          </p:nvSpPr>
          <p:spPr>
            <a:xfrm>
              <a:off x="20472426" y="1426577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'5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개년 계획</a:t>
              </a:r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 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마지막 해의 과업 달성 및</a:t>
              </a:r>
              <a:endPara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l"/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‘지방발전정책 </a:t>
              </a:r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20x10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’의 두번째 해 성과 창출 독려</a:t>
              </a:r>
            </a:p>
          </p:txBody>
        </p:sp>
        <p:pic>
          <p:nvPicPr>
            <p:cNvPr id="54" name="그림 53">
              <a:extLst>
                <a:ext uri="{FF2B5EF4-FFF2-40B4-BE49-F238E27FC236}">
                  <a16:creationId xmlns:a16="http://schemas.microsoft.com/office/drawing/2014/main" id="{34B4CBDC-2BBA-0D32-E1B6-ACC63E3EC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89852" y="1509073"/>
              <a:ext cx="324000" cy="324000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050B966-FFA6-636B-4904-527B696B997B}"/>
                </a:ext>
              </a:extLst>
            </p:cNvPr>
            <p:cNvSpPr txBox="1"/>
            <p:nvPr/>
          </p:nvSpPr>
          <p:spPr>
            <a:xfrm>
              <a:off x="15925826" y="2090859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핵개발 고도화</a:t>
              </a:r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‘국방과학발전 및 무기체계개발 </a:t>
              </a:r>
              <a:endParaRPr lang="en-US" altLang="ko-KR" sz="13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l"/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5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개년계획</a:t>
              </a:r>
              <a:r>
                <a:rPr lang="en-US" altLang="ko-KR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(2021~2025)’ </a:t>
              </a:r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과업 수행 재촉</a:t>
              </a:r>
            </a:p>
          </p:txBody>
        </p:sp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AB550410-53F1-FF52-5790-E407EB58D51F}"/>
                </a:ext>
              </a:extLst>
            </p:cNvPr>
            <p:cNvGrpSpPr/>
            <p:nvPr/>
          </p:nvGrpSpPr>
          <p:grpSpPr>
            <a:xfrm>
              <a:off x="14719479" y="2083355"/>
              <a:ext cx="1152000" cy="504000"/>
              <a:chOff x="2014316" y="2537467"/>
              <a:chExt cx="1152000" cy="504000"/>
            </a:xfrm>
          </p:grpSpPr>
          <p:sp>
            <p:nvSpPr>
              <p:cNvPr id="69" name="사각형: 둥근 모서리 68">
                <a:extLst>
                  <a:ext uri="{FF2B5EF4-FFF2-40B4-BE49-F238E27FC236}">
                    <a16:creationId xmlns:a16="http://schemas.microsoft.com/office/drawing/2014/main" id="{907335C2-4891-7744-69C0-85A4AC3AA088}"/>
                  </a:ext>
                </a:extLst>
              </p:cNvPr>
              <p:cNvSpPr/>
              <p:nvPr/>
            </p:nvSpPr>
            <p:spPr>
              <a:xfrm>
                <a:off x="2014316" y="2537467"/>
                <a:ext cx="1152000" cy="50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군사</a:t>
                </a:r>
              </a:p>
            </p:txBody>
          </p:sp>
          <p:grpSp>
            <p:nvGrpSpPr>
              <p:cNvPr id="70" name="그룹 69">
                <a:extLst>
                  <a:ext uri="{FF2B5EF4-FFF2-40B4-BE49-F238E27FC236}">
                    <a16:creationId xmlns:a16="http://schemas.microsoft.com/office/drawing/2014/main" id="{EE4195C0-EB70-EE75-FACD-C690001395F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102089" y="2673580"/>
                <a:ext cx="396000" cy="231774"/>
                <a:chOff x="8318306" y="2829450"/>
                <a:chExt cx="756000" cy="442479"/>
              </a:xfrm>
              <a:solidFill>
                <a:schemeClr val="bg1"/>
              </a:solidFill>
            </p:grpSpPr>
            <p:sp>
              <p:nvSpPr>
                <p:cNvPr id="71" name="자유형: 도형 70">
                  <a:extLst>
                    <a:ext uri="{FF2B5EF4-FFF2-40B4-BE49-F238E27FC236}">
                      <a16:creationId xmlns:a16="http://schemas.microsoft.com/office/drawing/2014/main" id="{1352D49F-7053-B436-F6F1-9D49B97BFD86}"/>
                    </a:ext>
                  </a:extLst>
                </p:cNvPr>
                <p:cNvSpPr/>
                <p:nvPr/>
              </p:nvSpPr>
              <p:spPr>
                <a:xfrm>
                  <a:off x="8337348" y="3123320"/>
                  <a:ext cx="582737" cy="148609"/>
                </a:xfrm>
                <a:custGeom>
                  <a:avLst/>
                  <a:gdLst>
                    <a:gd name="connsiteX0" fmla="*/ 1558548 w 1558547"/>
                    <a:gd name="connsiteY0" fmla="*/ 198799 h 397458"/>
                    <a:gd name="connsiteX1" fmla="*/ 1359889 w 1558547"/>
                    <a:gd name="connsiteY1" fmla="*/ 397459 h 397458"/>
                    <a:gd name="connsiteX2" fmla="*/ 198659 w 1558547"/>
                    <a:gd name="connsiteY2" fmla="*/ 397459 h 397458"/>
                    <a:gd name="connsiteX3" fmla="*/ 0 w 1558547"/>
                    <a:gd name="connsiteY3" fmla="*/ 198799 h 397458"/>
                    <a:gd name="connsiteX4" fmla="*/ 198659 w 1558547"/>
                    <a:gd name="connsiteY4" fmla="*/ 0 h 397458"/>
                    <a:gd name="connsiteX5" fmla="*/ 1359889 w 1558547"/>
                    <a:gd name="connsiteY5" fmla="*/ 0 h 397458"/>
                    <a:gd name="connsiteX6" fmla="*/ 1558548 w 1558547"/>
                    <a:gd name="connsiteY6" fmla="*/ 198799 h 397458"/>
                    <a:gd name="connsiteX7" fmla="*/ 300514 w 1558547"/>
                    <a:gd name="connsiteY7" fmla="*/ 198799 h 397458"/>
                    <a:gd name="connsiteX8" fmla="*/ 198659 w 1558547"/>
                    <a:gd name="connsiteY8" fmla="*/ 96804 h 397458"/>
                    <a:gd name="connsiteX9" fmla="*/ 96664 w 1558547"/>
                    <a:gd name="connsiteY9" fmla="*/ 198799 h 397458"/>
                    <a:gd name="connsiteX10" fmla="*/ 198659 w 1558547"/>
                    <a:gd name="connsiteY10" fmla="*/ 300654 h 397458"/>
                    <a:gd name="connsiteX11" fmla="*/ 300514 w 1558547"/>
                    <a:gd name="connsiteY11" fmla="*/ 198799 h 397458"/>
                    <a:gd name="connsiteX12" fmla="*/ 590927 w 1558547"/>
                    <a:gd name="connsiteY12" fmla="*/ 198799 h 397458"/>
                    <a:gd name="connsiteX13" fmla="*/ 488931 w 1558547"/>
                    <a:gd name="connsiteY13" fmla="*/ 96804 h 397458"/>
                    <a:gd name="connsiteX14" fmla="*/ 387076 w 1558547"/>
                    <a:gd name="connsiteY14" fmla="*/ 198799 h 397458"/>
                    <a:gd name="connsiteX15" fmla="*/ 488931 w 1558547"/>
                    <a:gd name="connsiteY15" fmla="*/ 300654 h 397458"/>
                    <a:gd name="connsiteX16" fmla="*/ 590927 w 1558547"/>
                    <a:gd name="connsiteY16" fmla="*/ 198799 h 397458"/>
                    <a:gd name="connsiteX17" fmla="*/ 881199 w 1558547"/>
                    <a:gd name="connsiteY17" fmla="*/ 198799 h 397458"/>
                    <a:gd name="connsiteX18" fmla="*/ 779204 w 1558547"/>
                    <a:gd name="connsiteY18" fmla="*/ 96804 h 397458"/>
                    <a:gd name="connsiteX19" fmla="*/ 677349 w 1558547"/>
                    <a:gd name="connsiteY19" fmla="*/ 198799 h 397458"/>
                    <a:gd name="connsiteX20" fmla="*/ 779204 w 1558547"/>
                    <a:gd name="connsiteY20" fmla="*/ 300654 h 397458"/>
                    <a:gd name="connsiteX21" fmla="*/ 881199 w 1558547"/>
                    <a:gd name="connsiteY21" fmla="*/ 198799 h 397458"/>
                    <a:gd name="connsiteX22" fmla="*/ 1171471 w 1558547"/>
                    <a:gd name="connsiteY22" fmla="*/ 198799 h 397458"/>
                    <a:gd name="connsiteX23" fmla="*/ 1069476 w 1558547"/>
                    <a:gd name="connsiteY23" fmla="*/ 96804 h 397458"/>
                    <a:gd name="connsiteX24" fmla="*/ 967621 w 1558547"/>
                    <a:gd name="connsiteY24" fmla="*/ 198799 h 397458"/>
                    <a:gd name="connsiteX25" fmla="*/ 1069476 w 1558547"/>
                    <a:gd name="connsiteY25" fmla="*/ 300654 h 397458"/>
                    <a:gd name="connsiteX26" fmla="*/ 1171471 w 1558547"/>
                    <a:gd name="connsiteY26" fmla="*/ 198799 h 397458"/>
                    <a:gd name="connsiteX27" fmla="*/ 1461744 w 1558547"/>
                    <a:gd name="connsiteY27" fmla="*/ 198799 h 397458"/>
                    <a:gd name="connsiteX28" fmla="*/ 1359889 w 1558547"/>
                    <a:gd name="connsiteY28" fmla="*/ 96804 h 397458"/>
                    <a:gd name="connsiteX29" fmla="*/ 1257894 w 1558547"/>
                    <a:gd name="connsiteY29" fmla="*/ 198799 h 397458"/>
                    <a:gd name="connsiteX30" fmla="*/ 1359889 w 1558547"/>
                    <a:gd name="connsiteY30" fmla="*/ 300654 h 397458"/>
                    <a:gd name="connsiteX31" fmla="*/ 1461744 w 1558547"/>
                    <a:gd name="connsiteY31" fmla="*/ 198799 h 397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558547" h="397458">
                      <a:moveTo>
                        <a:pt x="1558548" y="198799"/>
                      </a:moveTo>
                      <a:cubicBezTo>
                        <a:pt x="1558548" y="308511"/>
                        <a:pt x="1469600" y="397459"/>
                        <a:pt x="1359889" y="397459"/>
                      </a:cubicBezTo>
                      <a:lnTo>
                        <a:pt x="198659" y="397459"/>
                      </a:lnTo>
                      <a:cubicBezTo>
                        <a:pt x="88948" y="397459"/>
                        <a:pt x="0" y="308511"/>
                        <a:pt x="0" y="198799"/>
                      </a:cubicBezTo>
                      <a:cubicBezTo>
                        <a:pt x="0" y="88948"/>
                        <a:pt x="88948" y="0"/>
                        <a:pt x="198659" y="0"/>
                      </a:cubicBezTo>
                      <a:lnTo>
                        <a:pt x="1359889" y="0"/>
                      </a:lnTo>
                      <a:cubicBezTo>
                        <a:pt x="1469600" y="0"/>
                        <a:pt x="1558548" y="88948"/>
                        <a:pt x="1558548" y="198799"/>
                      </a:cubicBezTo>
                      <a:close/>
                      <a:moveTo>
                        <a:pt x="300514" y="198799"/>
                      </a:moveTo>
                      <a:cubicBezTo>
                        <a:pt x="300514" y="142400"/>
                        <a:pt x="254918" y="96804"/>
                        <a:pt x="198659" y="96804"/>
                      </a:cubicBezTo>
                      <a:cubicBezTo>
                        <a:pt x="142400" y="96804"/>
                        <a:pt x="96664" y="142400"/>
                        <a:pt x="96664" y="198799"/>
                      </a:cubicBezTo>
                      <a:cubicBezTo>
                        <a:pt x="96664" y="255058"/>
                        <a:pt x="142400" y="300654"/>
                        <a:pt x="198659" y="300654"/>
                      </a:cubicBezTo>
                      <a:cubicBezTo>
                        <a:pt x="254918" y="300654"/>
                        <a:pt x="300514" y="255058"/>
                        <a:pt x="300514" y="198799"/>
                      </a:cubicBezTo>
                      <a:close/>
                      <a:moveTo>
                        <a:pt x="590927" y="198799"/>
                      </a:moveTo>
                      <a:cubicBezTo>
                        <a:pt x="590927" y="142400"/>
                        <a:pt x="545190" y="96804"/>
                        <a:pt x="488931" y="96804"/>
                      </a:cubicBezTo>
                      <a:cubicBezTo>
                        <a:pt x="432673" y="96804"/>
                        <a:pt x="387076" y="142400"/>
                        <a:pt x="387076" y="198799"/>
                      </a:cubicBezTo>
                      <a:cubicBezTo>
                        <a:pt x="387076" y="255058"/>
                        <a:pt x="432673" y="300654"/>
                        <a:pt x="488931" y="300654"/>
                      </a:cubicBezTo>
                      <a:cubicBezTo>
                        <a:pt x="545190" y="300654"/>
                        <a:pt x="590927" y="255058"/>
                        <a:pt x="590927" y="198799"/>
                      </a:cubicBezTo>
                      <a:close/>
                      <a:moveTo>
                        <a:pt x="881199" y="198799"/>
                      </a:moveTo>
                      <a:cubicBezTo>
                        <a:pt x="881199" y="142400"/>
                        <a:pt x="835462" y="96804"/>
                        <a:pt x="779204" y="96804"/>
                      </a:cubicBezTo>
                      <a:cubicBezTo>
                        <a:pt x="722945" y="96804"/>
                        <a:pt x="677349" y="142400"/>
                        <a:pt x="677349" y="198799"/>
                      </a:cubicBezTo>
                      <a:cubicBezTo>
                        <a:pt x="677349" y="255058"/>
                        <a:pt x="722945" y="300654"/>
                        <a:pt x="779204" y="300654"/>
                      </a:cubicBezTo>
                      <a:cubicBezTo>
                        <a:pt x="835462" y="300654"/>
                        <a:pt x="881199" y="255058"/>
                        <a:pt x="881199" y="198799"/>
                      </a:cubicBezTo>
                      <a:close/>
                      <a:moveTo>
                        <a:pt x="1171471" y="198799"/>
                      </a:moveTo>
                      <a:cubicBezTo>
                        <a:pt x="1171471" y="142400"/>
                        <a:pt x="1125875" y="96804"/>
                        <a:pt x="1069476" y="96804"/>
                      </a:cubicBezTo>
                      <a:cubicBezTo>
                        <a:pt x="1013217" y="96804"/>
                        <a:pt x="967621" y="142400"/>
                        <a:pt x="967621" y="198799"/>
                      </a:cubicBezTo>
                      <a:cubicBezTo>
                        <a:pt x="967621" y="255058"/>
                        <a:pt x="1013217" y="300654"/>
                        <a:pt x="1069476" y="300654"/>
                      </a:cubicBezTo>
                      <a:cubicBezTo>
                        <a:pt x="1125875" y="300654"/>
                        <a:pt x="1171471" y="255058"/>
                        <a:pt x="1171471" y="198799"/>
                      </a:cubicBezTo>
                      <a:close/>
                      <a:moveTo>
                        <a:pt x="1461744" y="198799"/>
                      </a:moveTo>
                      <a:cubicBezTo>
                        <a:pt x="1461744" y="142400"/>
                        <a:pt x="1416147" y="96804"/>
                        <a:pt x="1359889" y="96804"/>
                      </a:cubicBezTo>
                      <a:cubicBezTo>
                        <a:pt x="1303490" y="96804"/>
                        <a:pt x="1257894" y="142400"/>
                        <a:pt x="1257894" y="198799"/>
                      </a:cubicBezTo>
                      <a:cubicBezTo>
                        <a:pt x="1257894" y="255058"/>
                        <a:pt x="1303490" y="300654"/>
                        <a:pt x="1359889" y="300654"/>
                      </a:cubicBezTo>
                      <a:cubicBezTo>
                        <a:pt x="1416147" y="300654"/>
                        <a:pt x="1461744" y="255058"/>
                        <a:pt x="1461744" y="198799"/>
                      </a:cubicBezTo>
                      <a:close/>
                    </a:path>
                  </a:pathLst>
                </a:custGeom>
                <a:grpFill/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2" name="자유형: 도형 71">
                  <a:extLst>
                    <a:ext uri="{FF2B5EF4-FFF2-40B4-BE49-F238E27FC236}">
                      <a16:creationId xmlns:a16="http://schemas.microsoft.com/office/drawing/2014/main" id="{270916F3-CEAE-A05E-0196-BAB11D23675B}"/>
                    </a:ext>
                  </a:extLst>
                </p:cNvPr>
                <p:cNvSpPr/>
                <p:nvPr/>
              </p:nvSpPr>
              <p:spPr>
                <a:xfrm>
                  <a:off x="8318306" y="2829450"/>
                  <a:ext cx="756000" cy="294070"/>
                </a:xfrm>
                <a:custGeom>
                  <a:avLst/>
                  <a:gdLst>
                    <a:gd name="connsiteX0" fmla="*/ 1981259 w 2021945"/>
                    <a:gd name="connsiteY0" fmla="*/ 0 h 786499"/>
                    <a:gd name="connsiteX1" fmla="*/ 1784284 w 2021945"/>
                    <a:gd name="connsiteY1" fmla="*/ 55136 h 786499"/>
                    <a:gd name="connsiteX2" fmla="*/ 1791579 w 2021945"/>
                    <a:gd name="connsiteY2" fmla="*/ 81231 h 786499"/>
                    <a:gd name="connsiteX3" fmla="*/ 911363 w 2021945"/>
                    <a:gd name="connsiteY3" fmla="*/ 327731 h 786499"/>
                    <a:gd name="connsiteX4" fmla="*/ 908276 w 2021945"/>
                    <a:gd name="connsiteY4" fmla="*/ 325487 h 786499"/>
                    <a:gd name="connsiteX5" fmla="*/ 908276 w 2021945"/>
                    <a:gd name="connsiteY5" fmla="*/ 303180 h 786499"/>
                    <a:gd name="connsiteX6" fmla="*/ 818346 w 2021945"/>
                    <a:gd name="connsiteY6" fmla="*/ 213250 h 786499"/>
                    <a:gd name="connsiteX7" fmla="*/ 375292 w 2021945"/>
                    <a:gd name="connsiteY7" fmla="*/ 213250 h 786499"/>
                    <a:gd name="connsiteX8" fmla="*/ 375292 w 2021945"/>
                    <a:gd name="connsiteY8" fmla="*/ 325908 h 786499"/>
                    <a:gd name="connsiteX9" fmla="*/ 260249 w 2021945"/>
                    <a:gd name="connsiteY9" fmla="*/ 443335 h 786499"/>
                    <a:gd name="connsiteX10" fmla="*/ 259968 w 2021945"/>
                    <a:gd name="connsiteY10" fmla="*/ 623616 h 786499"/>
                    <a:gd name="connsiteX11" fmla="*/ 249586 w 2021945"/>
                    <a:gd name="connsiteY11" fmla="*/ 623616 h 786499"/>
                    <a:gd name="connsiteX12" fmla="*/ 0 w 2021945"/>
                    <a:gd name="connsiteY12" fmla="*/ 727014 h 786499"/>
                    <a:gd name="connsiteX13" fmla="*/ 59485 w 2021945"/>
                    <a:gd name="connsiteY13" fmla="*/ 786499 h 786499"/>
                    <a:gd name="connsiteX14" fmla="*/ 249586 w 2021945"/>
                    <a:gd name="connsiteY14" fmla="*/ 707793 h 786499"/>
                    <a:gd name="connsiteX15" fmla="*/ 1410816 w 2021945"/>
                    <a:gd name="connsiteY15" fmla="*/ 707793 h 786499"/>
                    <a:gd name="connsiteX16" fmla="*/ 1600917 w 2021945"/>
                    <a:gd name="connsiteY16" fmla="*/ 786499 h 786499"/>
                    <a:gd name="connsiteX17" fmla="*/ 1660403 w 2021945"/>
                    <a:gd name="connsiteY17" fmla="*/ 727014 h 786499"/>
                    <a:gd name="connsiteX18" fmla="*/ 1410816 w 2021945"/>
                    <a:gd name="connsiteY18" fmla="*/ 623616 h 786499"/>
                    <a:gd name="connsiteX19" fmla="*/ 1285812 w 2021945"/>
                    <a:gd name="connsiteY19" fmla="*/ 623616 h 786499"/>
                    <a:gd name="connsiteX20" fmla="*/ 1285812 w 2021945"/>
                    <a:gd name="connsiteY20" fmla="*/ 554450 h 786499"/>
                    <a:gd name="connsiteX21" fmla="*/ 1023599 w 2021945"/>
                    <a:gd name="connsiteY21" fmla="*/ 554450 h 786499"/>
                    <a:gd name="connsiteX22" fmla="*/ 1023599 w 2021945"/>
                    <a:gd name="connsiteY22" fmla="*/ 451753 h 786499"/>
                    <a:gd name="connsiteX23" fmla="*/ 1023599 w 2021945"/>
                    <a:gd name="connsiteY23" fmla="*/ 451753 h 786499"/>
                    <a:gd name="connsiteX24" fmla="*/ 1023599 w 2021945"/>
                    <a:gd name="connsiteY24" fmla="*/ 443335 h 786499"/>
                    <a:gd name="connsiteX25" fmla="*/ 1023319 w 2021945"/>
                    <a:gd name="connsiteY25" fmla="*/ 443335 h 786499"/>
                    <a:gd name="connsiteX26" fmla="*/ 1023319 w 2021945"/>
                    <a:gd name="connsiteY26" fmla="*/ 443616 h 786499"/>
                    <a:gd name="connsiteX27" fmla="*/ 1023319 w 2021945"/>
                    <a:gd name="connsiteY27" fmla="*/ 443335 h 786499"/>
                    <a:gd name="connsiteX28" fmla="*/ 1016584 w 2021945"/>
                    <a:gd name="connsiteY28" fmla="*/ 410225 h 786499"/>
                    <a:gd name="connsiteX29" fmla="*/ 1015883 w 2021945"/>
                    <a:gd name="connsiteY29" fmla="*/ 408261 h 786499"/>
                    <a:gd name="connsiteX30" fmla="*/ 1007325 w 2021945"/>
                    <a:gd name="connsiteY30" fmla="*/ 401667 h 786499"/>
                    <a:gd name="connsiteX31" fmla="*/ 1817815 w 2021945"/>
                    <a:gd name="connsiteY31" fmla="*/ 174668 h 786499"/>
                    <a:gd name="connsiteX32" fmla="*/ 1825110 w 2021945"/>
                    <a:gd name="connsiteY32" fmla="*/ 200623 h 786499"/>
                    <a:gd name="connsiteX33" fmla="*/ 2021945 w 2021945"/>
                    <a:gd name="connsiteY33" fmla="*/ 145487 h 786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21945" h="786499">
                      <a:moveTo>
                        <a:pt x="1981259" y="0"/>
                      </a:moveTo>
                      <a:lnTo>
                        <a:pt x="1784284" y="55136"/>
                      </a:lnTo>
                      <a:lnTo>
                        <a:pt x="1791579" y="81231"/>
                      </a:lnTo>
                      <a:lnTo>
                        <a:pt x="911363" y="327731"/>
                      </a:lnTo>
                      <a:lnTo>
                        <a:pt x="908276" y="325487"/>
                      </a:lnTo>
                      <a:lnTo>
                        <a:pt x="908276" y="303180"/>
                      </a:lnTo>
                      <a:cubicBezTo>
                        <a:pt x="908276" y="253515"/>
                        <a:pt x="868011" y="213250"/>
                        <a:pt x="818346" y="213250"/>
                      </a:cubicBezTo>
                      <a:lnTo>
                        <a:pt x="375292" y="213250"/>
                      </a:lnTo>
                      <a:lnTo>
                        <a:pt x="375292" y="325908"/>
                      </a:lnTo>
                      <a:cubicBezTo>
                        <a:pt x="313421" y="331239"/>
                        <a:pt x="264318" y="381184"/>
                        <a:pt x="260249" y="443335"/>
                      </a:cubicBezTo>
                      <a:cubicBezTo>
                        <a:pt x="260109" y="446001"/>
                        <a:pt x="259968" y="623616"/>
                        <a:pt x="259968" y="623616"/>
                      </a:cubicBezTo>
                      <a:lnTo>
                        <a:pt x="249586" y="623616"/>
                      </a:lnTo>
                      <a:cubicBezTo>
                        <a:pt x="155308" y="623616"/>
                        <a:pt x="66641" y="660373"/>
                        <a:pt x="0" y="727014"/>
                      </a:cubicBezTo>
                      <a:lnTo>
                        <a:pt x="59485" y="786499"/>
                      </a:lnTo>
                      <a:cubicBezTo>
                        <a:pt x="110273" y="735712"/>
                        <a:pt x="177755" y="707793"/>
                        <a:pt x="249586" y="707793"/>
                      </a:cubicBezTo>
                      <a:lnTo>
                        <a:pt x="1410816" y="707793"/>
                      </a:lnTo>
                      <a:cubicBezTo>
                        <a:pt x="1482507" y="707793"/>
                        <a:pt x="1550130" y="735712"/>
                        <a:pt x="1600917" y="786499"/>
                      </a:cubicBezTo>
                      <a:lnTo>
                        <a:pt x="1660403" y="727014"/>
                      </a:lnTo>
                      <a:cubicBezTo>
                        <a:pt x="1593762" y="660373"/>
                        <a:pt x="1505095" y="623616"/>
                        <a:pt x="1410816" y="623616"/>
                      </a:cubicBezTo>
                      <a:lnTo>
                        <a:pt x="1285812" y="623616"/>
                      </a:lnTo>
                      <a:lnTo>
                        <a:pt x="1285812" y="554450"/>
                      </a:lnTo>
                      <a:lnTo>
                        <a:pt x="1023599" y="554450"/>
                      </a:lnTo>
                      <a:lnTo>
                        <a:pt x="1023599" y="451753"/>
                      </a:lnTo>
                      <a:cubicBezTo>
                        <a:pt x="1023599" y="451659"/>
                        <a:pt x="1023599" y="451659"/>
                        <a:pt x="1023599" y="451753"/>
                      </a:cubicBezTo>
                      <a:lnTo>
                        <a:pt x="1023599" y="443335"/>
                      </a:lnTo>
                      <a:lnTo>
                        <a:pt x="1023319" y="443335"/>
                      </a:lnTo>
                      <a:lnTo>
                        <a:pt x="1023319" y="443616"/>
                      </a:lnTo>
                      <a:cubicBezTo>
                        <a:pt x="1023319" y="443522"/>
                        <a:pt x="1023319" y="443429"/>
                        <a:pt x="1023319" y="443335"/>
                      </a:cubicBezTo>
                      <a:cubicBezTo>
                        <a:pt x="1022477" y="431831"/>
                        <a:pt x="1020232" y="420748"/>
                        <a:pt x="1016584" y="410225"/>
                      </a:cubicBezTo>
                      <a:cubicBezTo>
                        <a:pt x="1016402" y="409570"/>
                        <a:pt x="1016164" y="408916"/>
                        <a:pt x="1015883" y="408261"/>
                      </a:cubicBezTo>
                      <a:lnTo>
                        <a:pt x="1007325" y="401667"/>
                      </a:lnTo>
                      <a:lnTo>
                        <a:pt x="1817815" y="174668"/>
                      </a:lnTo>
                      <a:lnTo>
                        <a:pt x="1825110" y="200623"/>
                      </a:lnTo>
                      <a:lnTo>
                        <a:pt x="2021945" y="145487"/>
                      </a:lnTo>
                      <a:close/>
                    </a:path>
                  </a:pathLst>
                </a:custGeom>
                <a:grpFill/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41C4715-0F18-D319-2895-16CBDCEDE380}"/>
                </a:ext>
              </a:extLst>
            </p:cNvPr>
            <p:cNvSpPr txBox="1"/>
            <p:nvPr/>
          </p:nvSpPr>
          <p:spPr>
            <a:xfrm>
              <a:off x="20472426" y="2090859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외부문화 유입 및 유통 통제</a:t>
              </a:r>
            </a:p>
            <a:p>
              <a:pPr algn="l"/>
              <a:r>
                <a:rPr lang="ko-KR" altLang="en-US" sz="13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위반에 대한 처벌 강화 </a:t>
              </a:r>
            </a:p>
          </p:txBody>
        </p: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CE851087-E100-C6B9-448E-C048AF4DCD45}"/>
                </a:ext>
              </a:extLst>
            </p:cNvPr>
            <p:cNvGrpSpPr/>
            <p:nvPr/>
          </p:nvGrpSpPr>
          <p:grpSpPr>
            <a:xfrm>
              <a:off x="19266079" y="2083355"/>
              <a:ext cx="1152000" cy="504000"/>
              <a:chOff x="6560916" y="2537467"/>
              <a:chExt cx="1152000" cy="504000"/>
            </a:xfrm>
          </p:grpSpPr>
          <p:sp>
            <p:nvSpPr>
              <p:cNvPr id="75" name="사각형: 둥근 모서리 74">
                <a:extLst>
                  <a:ext uri="{FF2B5EF4-FFF2-40B4-BE49-F238E27FC236}">
                    <a16:creationId xmlns:a16="http://schemas.microsoft.com/office/drawing/2014/main" id="{4883CC38-22CB-5C74-028C-5D583A0C06F9}"/>
                  </a:ext>
                </a:extLst>
              </p:cNvPr>
              <p:cNvSpPr/>
              <p:nvPr/>
            </p:nvSpPr>
            <p:spPr>
              <a:xfrm>
                <a:off x="6560916" y="2537467"/>
                <a:ext cx="1152000" cy="50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사회</a:t>
                </a:r>
              </a:p>
            </p:txBody>
          </p:sp>
          <p:pic>
            <p:nvPicPr>
              <p:cNvPr id="76" name="그림 75">
                <a:extLst>
                  <a:ext uri="{FF2B5EF4-FFF2-40B4-BE49-F238E27FC236}">
                    <a16:creationId xmlns:a16="http://schemas.microsoft.com/office/drawing/2014/main" id="{9E459502-A4BC-CAB4-6F60-780483B721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4689" y="2627467"/>
                <a:ext cx="324000" cy="324000"/>
              </a:xfrm>
              <a:prstGeom prst="rect">
                <a:avLst/>
              </a:prstGeom>
            </p:spPr>
          </p:pic>
        </p:grpSp>
        <p:sp>
          <p:nvSpPr>
            <p:cNvPr id="77" name="사각형: 둥근 모서리 76">
              <a:extLst>
                <a:ext uri="{FF2B5EF4-FFF2-40B4-BE49-F238E27FC236}">
                  <a16:creationId xmlns:a16="http://schemas.microsoft.com/office/drawing/2014/main" id="{5BA35FD4-3DB0-EEB7-0164-7609AF316B2C}"/>
                </a:ext>
              </a:extLst>
            </p:cNvPr>
            <p:cNvSpPr/>
            <p:nvPr/>
          </p:nvSpPr>
          <p:spPr>
            <a:xfrm>
              <a:off x="13740697" y="2782526"/>
              <a:ext cx="10389703" cy="720000"/>
            </a:xfrm>
            <a:prstGeom prst="roundRect">
              <a:avLst>
                <a:gd name="adj" fmla="val 312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사각형: 둥근 모서리 77">
              <a:extLst>
                <a:ext uri="{FF2B5EF4-FFF2-40B4-BE49-F238E27FC236}">
                  <a16:creationId xmlns:a16="http://schemas.microsoft.com/office/drawing/2014/main" id="{BFA7FCD2-48FB-EF43-3AD5-232EDE318AE0}"/>
                </a:ext>
              </a:extLst>
            </p:cNvPr>
            <p:cNvSpPr/>
            <p:nvPr/>
          </p:nvSpPr>
          <p:spPr>
            <a:xfrm>
              <a:off x="13802681" y="2836526"/>
              <a:ext cx="693559" cy="612000"/>
            </a:xfrm>
            <a:prstGeom prst="roundRect">
              <a:avLst>
                <a:gd name="adj" fmla="val 10807"/>
              </a:avLst>
            </a:prstGeom>
            <a:gradFill flip="none" rotWithShape="1">
              <a:gsLst>
                <a:gs pos="0">
                  <a:srgbClr val="6569B3"/>
                </a:gs>
                <a:gs pos="74000">
                  <a:srgbClr val="282154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대외</a:t>
              </a:r>
            </a:p>
          </p:txBody>
        </p:sp>
        <p:sp>
          <p:nvSpPr>
            <p:cNvPr id="79" name="사각형: 둥근 모서리 78">
              <a:extLst>
                <a:ext uri="{FF2B5EF4-FFF2-40B4-BE49-F238E27FC236}">
                  <a16:creationId xmlns:a16="http://schemas.microsoft.com/office/drawing/2014/main" id="{C29C493A-5686-95B5-E55E-93251A752853}"/>
                </a:ext>
              </a:extLst>
            </p:cNvPr>
            <p:cNvSpPr/>
            <p:nvPr/>
          </p:nvSpPr>
          <p:spPr>
            <a:xfrm>
              <a:off x="14719479" y="2980526"/>
              <a:ext cx="1152000" cy="324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미국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9AE0E3C-4F15-78EC-A396-A8646A2CC439}"/>
                </a:ext>
              </a:extLst>
            </p:cNvPr>
            <p:cNvSpPr txBox="1"/>
            <p:nvPr/>
          </p:nvSpPr>
          <p:spPr>
            <a:xfrm>
              <a:off x="15925826" y="2920884"/>
              <a:ext cx="2225918" cy="443285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600" b="0" spc="-50" dirty="0" err="1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최강경</a:t>
              </a:r>
              <a:r>
                <a:rPr lang="ko-KR" altLang="en-US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대미 대응전략</a:t>
              </a:r>
              <a:endParaRPr lang="en-US" altLang="ko-KR" sz="1600" b="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116C708C-3684-96C1-7FEF-58823B245EB0}"/>
                </a:ext>
              </a:extLst>
            </p:cNvPr>
            <p:cNvGrpSpPr/>
            <p:nvPr/>
          </p:nvGrpSpPr>
          <p:grpSpPr>
            <a:xfrm>
              <a:off x="19266079" y="2920884"/>
              <a:ext cx="3438878" cy="443285"/>
              <a:chOff x="5644254" y="2920884"/>
              <a:chExt cx="3438878" cy="443285"/>
            </a:xfrm>
          </p:grpSpPr>
          <p:sp>
            <p:nvSpPr>
              <p:cNvPr id="82" name="사각형: 둥근 모서리 81">
                <a:extLst>
                  <a:ext uri="{FF2B5EF4-FFF2-40B4-BE49-F238E27FC236}">
                    <a16:creationId xmlns:a16="http://schemas.microsoft.com/office/drawing/2014/main" id="{1592795F-1910-1DCF-6838-9862CA62344E}"/>
                  </a:ext>
                </a:extLst>
              </p:cNvPr>
              <p:cNvSpPr/>
              <p:nvPr/>
            </p:nvSpPr>
            <p:spPr>
              <a:xfrm>
                <a:off x="5644254" y="2980526"/>
                <a:ext cx="1152000" cy="3240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</a:t>
                </a:r>
                <a:r>
                  <a:rPr lang="en-US" altLang="ko-KR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러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D30736A-113B-7F41-069A-AD59A01D5A85}"/>
                  </a:ext>
                </a:extLst>
              </p:cNvPr>
              <p:cNvSpPr txBox="1"/>
              <p:nvPr/>
            </p:nvSpPr>
            <p:spPr>
              <a:xfrm>
                <a:off x="6857214" y="2920884"/>
                <a:ext cx="2225918" cy="443285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전략적 협력 관계의 양면적 외교전략 유지</a:t>
                </a:r>
                <a:endParaRPr lang="en-US" altLang="ko-KR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84" name="사각형: 둥근 모서리 83">
              <a:extLst>
                <a:ext uri="{FF2B5EF4-FFF2-40B4-BE49-F238E27FC236}">
                  <a16:creationId xmlns:a16="http://schemas.microsoft.com/office/drawing/2014/main" id="{79B8100A-C53D-0694-9921-59E206AFE6A4}"/>
                </a:ext>
              </a:extLst>
            </p:cNvPr>
            <p:cNvSpPr/>
            <p:nvPr/>
          </p:nvSpPr>
          <p:spPr>
            <a:xfrm>
              <a:off x="13802681" y="3677044"/>
              <a:ext cx="693559" cy="2016000"/>
            </a:xfrm>
            <a:prstGeom prst="roundRect">
              <a:avLst>
                <a:gd name="adj" fmla="val 10807"/>
              </a:avLst>
            </a:prstGeom>
            <a:gradFill flip="none" rotWithShape="1">
              <a:gsLst>
                <a:gs pos="0">
                  <a:srgbClr val="6569B3"/>
                </a:gs>
                <a:gs pos="74000">
                  <a:srgbClr val="282154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대남</a:t>
              </a: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id="{5F7BA68B-0EDD-1736-5193-2CD04A2ABF01}"/>
                </a:ext>
              </a:extLst>
            </p:cNvPr>
            <p:cNvSpPr/>
            <p:nvPr/>
          </p:nvSpPr>
          <p:spPr>
            <a:xfrm>
              <a:off x="14689061" y="4287768"/>
              <a:ext cx="4653280" cy="7261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85">
              <a:extLst>
                <a:ext uri="{FF2B5EF4-FFF2-40B4-BE49-F238E27FC236}">
                  <a16:creationId xmlns:a16="http://schemas.microsoft.com/office/drawing/2014/main" id="{0CD04333-9097-6B60-AAD9-B1575E1C5D4F}"/>
                </a:ext>
              </a:extLst>
            </p:cNvPr>
            <p:cNvGrpSpPr/>
            <p:nvPr/>
          </p:nvGrpSpPr>
          <p:grpSpPr>
            <a:xfrm>
              <a:off x="19696292" y="4060601"/>
              <a:ext cx="3965005" cy="1090476"/>
              <a:chOff x="5503044" y="3140749"/>
              <a:chExt cx="5613308" cy="1800000"/>
            </a:xfrm>
          </p:grpSpPr>
          <p:grpSp>
            <p:nvGrpSpPr>
              <p:cNvPr id="87" name="그룹 86">
                <a:extLst>
                  <a:ext uri="{FF2B5EF4-FFF2-40B4-BE49-F238E27FC236}">
                    <a16:creationId xmlns:a16="http://schemas.microsoft.com/office/drawing/2014/main" id="{B0742135-6809-570C-008E-AD2E51AD4F92}"/>
                  </a:ext>
                </a:extLst>
              </p:cNvPr>
              <p:cNvGrpSpPr/>
              <p:nvPr/>
            </p:nvGrpSpPr>
            <p:grpSpPr>
              <a:xfrm>
                <a:off x="5503044" y="3140749"/>
                <a:ext cx="5613308" cy="1800000"/>
                <a:chOff x="5503044" y="3033212"/>
                <a:chExt cx="5613308" cy="1800000"/>
              </a:xfrm>
            </p:grpSpPr>
            <p:pic>
              <p:nvPicPr>
                <p:cNvPr id="89" name="Picture 2" descr="'통일역'을 '역'이라고만 표기해 놓은 노선도. 사진=대북소식통">
                  <a:extLst>
                    <a:ext uri="{FF2B5EF4-FFF2-40B4-BE49-F238E27FC236}">
                      <a16:creationId xmlns:a16="http://schemas.microsoft.com/office/drawing/2014/main" id="{3D67489E-00C4-C5BB-E8EF-E9C7BDD56B6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482" t="26444" b="16856"/>
                <a:stretch/>
              </p:blipFill>
              <p:spPr bwMode="auto">
                <a:xfrm>
                  <a:off x="8195860" y="3033212"/>
                  <a:ext cx="2920492" cy="1800000"/>
                </a:xfrm>
                <a:prstGeom prst="roundRect">
                  <a:avLst>
                    <a:gd name="adj" fmla="val 7238"/>
                  </a:avLst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90" name="Picture 2" descr="김정은의 통일 폐기 선언, 남조선혁명에 박차 가하다 &lt; 국제뉴스 &lt; 기관지 NP &lt; 기사본문 - The New Paradigm">
                  <a:extLst>
                    <a:ext uri="{FF2B5EF4-FFF2-40B4-BE49-F238E27FC236}">
                      <a16:creationId xmlns:a16="http://schemas.microsoft.com/office/drawing/2014/main" id="{F8E87489-18ED-B0C7-E50E-E97F76EC376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96" r="24167" b="49533"/>
                <a:stretch/>
              </p:blipFill>
              <p:spPr bwMode="auto">
                <a:xfrm>
                  <a:off x="5503044" y="3033212"/>
                  <a:ext cx="2383932" cy="1800000"/>
                </a:xfrm>
                <a:prstGeom prst="roundRect">
                  <a:avLst>
                    <a:gd name="adj" fmla="val 7238"/>
                  </a:avLst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1" name="화살표: 오각형 90">
                  <a:extLst>
                    <a:ext uri="{FF2B5EF4-FFF2-40B4-BE49-F238E27FC236}">
                      <a16:creationId xmlns:a16="http://schemas.microsoft.com/office/drawing/2014/main" id="{9CFD553A-12AC-5710-6712-46C9C4241B54}"/>
                    </a:ext>
                  </a:extLst>
                </p:cNvPr>
                <p:cNvSpPr/>
                <p:nvPr/>
              </p:nvSpPr>
              <p:spPr>
                <a:xfrm>
                  <a:off x="6725560" y="3620136"/>
                  <a:ext cx="1417856" cy="499744"/>
                </a:xfrm>
                <a:prstGeom prst="homePlate">
                  <a:avLst/>
                </a:prstGeom>
                <a:gradFill>
                  <a:gsLst>
                    <a:gs pos="33000">
                      <a:srgbClr val="D16B5C">
                        <a:alpha val="0"/>
                        <a:lumMod val="97000"/>
                      </a:srgbClr>
                    </a:gs>
                    <a:gs pos="100000">
                      <a:srgbClr val="823000"/>
                    </a:gs>
                  </a:gsLst>
                  <a:lin ang="0" scaled="1"/>
                </a:gradFill>
                <a:ln>
                  <a:solidFill>
                    <a:srgbClr val="823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88" name="사각형: 둥근 모서리 87">
                <a:extLst>
                  <a:ext uri="{FF2B5EF4-FFF2-40B4-BE49-F238E27FC236}">
                    <a16:creationId xmlns:a16="http://schemas.microsoft.com/office/drawing/2014/main" id="{22DCD905-6D9F-A225-A900-244572E289A4}"/>
                  </a:ext>
                </a:extLst>
              </p:cNvPr>
              <p:cNvSpPr/>
              <p:nvPr/>
            </p:nvSpPr>
            <p:spPr>
              <a:xfrm>
                <a:off x="9747504" y="3564128"/>
                <a:ext cx="262128" cy="591312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2" name="직사각형 91">
              <a:extLst>
                <a:ext uri="{FF2B5EF4-FFF2-40B4-BE49-F238E27FC236}">
                  <a16:creationId xmlns:a16="http://schemas.microsoft.com/office/drawing/2014/main" id="{33DF1305-5CE3-197B-1CA6-16109C6E966D}"/>
                </a:ext>
              </a:extLst>
            </p:cNvPr>
            <p:cNvSpPr/>
            <p:nvPr/>
          </p:nvSpPr>
          <p:spPr>
            <a:xfrm>
              <a:off x="14719479" y="4894565"/>
              <a:ext cx="4653280" cy="7261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3" name="그룹 92">
              <a:extLst>
                <a:ext uri="{FF2B5EF4-FFF2-40B4-BE49-F238E27FC236}">
                  <a16:creationId xmlns:a16="http://schemas.microsoft.com/office/drawing/2014/main" id="{8EB3F7D2-4860-4765-3331-DDFAAE18D123}"/>
                </a:ext>
              </a:extLst>
            </p:cNvPr>
            <p:cNvGrpSpPr/>
            <p:nvPr/>
          </p:nvGrpSpPr>
          <p:grpSpPr>
            <a:xfrm>
              <a:off x="14719479" y="3723303"/>
              <a:ext cx="4653280" cy="1923482"/>
              <a:chOff x="2014316" y="3664049"/>
              <a:chExt cx="4653280" cy="1923482"/>
            </a:xfrm>
          </p:grpSpPr>
          <p:grpSp>
            <p:nvGrpSpPr>
              <p:cNvPr id="94" name="그룹 93">
                <a:extLst>
                  <a:ext uri="{FF2B5EF4-FFF2-40B4-BE49-F238E27FC236}">
                    <a16:creationId xmlns:a16="http://schemas.microsoft.com/office/drawing/2014/main" id="{C9028CC1-71A0-C8DC-9FA4-74A6A6AB14C9}"/>
                  </a:ext>
                </a:extLst>
              </p:cNvPr>
              <p:cNvGrpSpPr/>
              <p:nvPr/>
            </p:nvGrpSpPr>
            <p:grpSpPr>
              <a:xfrm>
                <a:off x="2014316" y="3664049"/>
                <a:ext cx="4653280" cy="712996"/>
                <a:chOff x="2014316" y="3958689"/>
                <a:chExt cx="4653280" cy="712996"/>
              </a:xfrm>
            </p:grpSpPr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5BD0CFC9-514F-904B-FA55-96E528949A89}"/>
                    </a:ext>
                  </a:extLst>
                </p:cNvPr>
                <p:cNvSpPr txBox="1"/>
                <p:nvPr/>
              </p:nvSpPr>
              <p:spPr>
                <a:xfrm>
                  <a:off x="2164562" y="3958689"/>
                  <a:ext cx="445635" cy="36740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2400" dirty="0">
                      <a:latin typeface="페이퍼로지 1 Thin" pitchFamily="2" charset="-127"/>
                      <a:ea typeface="페이퍼로지 1 Thin" pitchFamily="2" charset="-127"/>
                      <a:cs typeface="Pretendard ExtraBold" panose="02000903000000020004" pitchFamily="50" charset="-127"/>
                    </a:rPr>
                    <a:t>01</a:t>
                  </a:r>
                  <a:endParaRPr lang="ko-KR" altLang="en-US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106" name="직사각형 105">
                  <a:extLst>
                    <a:ext uri="{FF2B5EF4-FFF2-40B4-BE49-F238E27FC236}">
                      <a16:creationId xmlns:a16="http://schemas.microsoft.com/office/drawing/2014/main" id="{1408CB28-2129-A88B-8AF3-109A5FCB187F}"/>
                    </a:ext>
                  </a:extLst>
                </p:cNvPr>
                <p:cNvSpPr/>
                <p:nvPr/>
              </p:nvSpPr>
              <p:spPr>
                <a:xfrm>
                  <a:off x="2014316" y="4203685"/>
                  <a:ext cx="4653280" cy="46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107" name="직선 연결선 106">
                  <a:extLst>
                    <a:ext uri="{FF2B5EF4-FFF2-40B4-BE49-F238E27FC236}">
                      <a16:creationId xmlns:a16="http://schemas.microsoft.com/office/drawing/2014/main" id="{17A622FA-85DD-D4E2-916F-723969A821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4316" y="4203685"/>
                  <a:ext cx="4437284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E894DA33-FABF-E9F4-F146-33E53C1611BB}"/>
                    </a:ext>
                  </a:extLst>
                </p:cNvPr>
                <p:cNvSpPr txBox="1"/>
                <p:nvPr/>
              </p:nvSpPr>
              <p:spPr>
                <a:xfrm>
                  <a:off x="2164562" y="4284486"/>
                  <a:ext cx="4287038" cy="297205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pPr algn="l"/>
                  <a:r>
                    <a:rPr lang="en-US" altLang="ko-KR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‘</a:t>
                  </a:r>
                  <a:r>
                    <a:rPr lang="ko-KR" altLang="en-US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동족 관계가 아닌 적대적인 두 국가 관계</a:t>
                  </a:r>
                  <a:r>
                    <a:rPr lang="en-US" altLang="ko-KR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’</a:t>
                  </a:r>
                  <a:r>
                    <a:rPr lang="en-US" altLang="ko-KR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공언</a:t>
                  </a:r>
                  <a:endParaRPr lang="en-US" altLang="ko-KR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  <p:grpSp>
            <p:nvGrpSpPr>
              <p:cNvPr id="95" name="그룹 94">
                <a:extLst>
                  <a:ext uri="{FF2B5EF4-FFF2-40B4-BE49-F238E27FC236}">
                    <a16:creationId xmlns:a16="http://schemas.microsoft.com/office/drawing/2014/main" id="{23ACB998-9BBA-EF1A-F18F-E82D3C20012B}"/>
                  </a:ext>
                </a:extLst>
              </p:cNvPr>
              <p:cNvGrpSpPr/>
              <p:nvPr/>
            </p:nvGrpSpPr>
            <p:grpSpPr>
              <a:xfrm>
                <a:off x="2014316" y="4314289"/>
                <a:ext cx="4653280" cy="712996"/>
                <a:chOff x="2014316" y="3958689"/>
                <a:chExt cx="4653280" cy="712996"/>
              </a:xfrm>
            </p:grpSpPr>
            <p:sp>
              <p:nvSpPr>
                <p:cNvPr id="101" name="TextBox 100">
                  <a:extLst>
                    <a:ext uri="{FF2B5EF4-FFF2-40B4-BE49-F238E27FC236}">
                      <a16:creationId xmlns:a16="http://schemas.microsoft.com/office/drawing/2014/main" id="{41241B0F-F296-A4EB-06F5-2A0B8DE3245A}"/>
                    </a:ext>
                  </a:extLst>
                </p:cNvPr>
                <p:cNvSpPr txBox="1"/>
                <p:nvPr/>
              </p:nvSpPr>
              <p:spPr>
                <a:xfrm>
                  <a:off x="2164562" y="3958689"/>
                  <a:ext cx="445635" cy="36740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2400" dirty="0">
                      <a:latin typeface="페이퍼로지 1 Thin" pitchFamily="2" charset="-127"/>
                      <a:ea typeface="페이퍼로지 1 Thin" pitchFamily="2" charset="-127"/>
                      <a:cs typeface="Pretendard ExtraBold" panose="02000903000000020004" pitchFamily="50" charset="-127"/>
                    </a:rPr>
                    <a:t>02</a:t>
                  </a:r>
                  <a:endParaRPr lang="ko-KR" altLang="en-US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102" name="직사각형 101">
                  <a:extLst>
                    <a:ext uri="{FF2B5EF4-FFF2-40B4-BE49-F238E27FC236}">
                      <a16:creationId xmlns:a16="http://schemas.microsoft.com/office/drawing/2014/main" id="{F6780486-B777-2E97-1369-CFF3E3AC706D}"/>
                    </a:ext>
                  </a:extLst>
                </p:cNvPr>
                <p:cNvSpPr/>
                <p:nvPr/>
              </p:nvSpPr>
              <p:spPr>
                <a:xfrm>
                  <a:off x="2014316" y="4203685"/>
                  <a:ext cx="4653280" cy="46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103" name="직선 연결선 102">
                  <a:extLst>
                    <a:ext uri="{FF2B5EF4-FFF2-40B4-BE49-F238E27FC236}">
                      <a16:creationId xmlns:a16="http://schemas.microsoft.com/office/drawing/2014/main" id="{9EA54D2D-6A17-1348-CEFE-D15CA98021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4316" y="4203685"/>
                  <a:ext cx="4437284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EAF71CEA-4325-3ACF-32D6-B6391C46BA86}"/>
                    </a:ext>
                  </a:extLst>
                </p:cNvPr>
                <p:cNvSpPr txBox="1"/>
                <p:nvPr/>
              </p:nvSpPr>
              <p:spPr>
                <a:xfrm>
                  <a:off x="2164562" y="4284486"/>
                  <a:ext cx="4287038" cy="297205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pPr algn="l"/>
                  <a:r>
                    <a:rPr lang="ko-KR" altLang="en-US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‘</a:t>
                  </a:r>
                  <a:r>
                    <a:rPr lang="ko-KR" altLang="en-US" sz="1600" b="0" spc="-50" dirty="0" err="1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민족’</a:t>
                  </a:r>
                  <a:r>
                    <a:rPr lang="ko-KR" altLang="en-US" sz="1600" b="0" spc="-50" dirty="0" err="1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과</a:t>
                  </a:r>
                  <a:r>
                    <a:rPr lang="ko-KR" altLang="en-US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 </a:t>
                  </a:r>
                  <a:r>
                    <a:rPr lang="ko-KR" altLang="en-US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‘</a:t>
                  </a:r>
                  <a:r>
                    <a:rPr lang="ko-KR" altLang="en-US" sz="1600" b="0" spc="-50" dirty="0" err="1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통일’</a:t>
                  </a:r>
                  <a:r>
                    <a:rPr lang="ko-KR" altLang="en-US" sz="1600" b="0" spc="-50" dirty="0" err="1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의</a:t>
                  </a:r>
                  <a:r>
                    <a:rPr lang="ko-KR" altLang="en-US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 개념 삭제 </a:t>
                  </a:r>
                </a:p>
              </p:txBody>
            </p:sp>
          </p:grpSp>
          <p:grpSp>
            <p:nvGrpSpPr>
              <p:cNvPr id="96" name="그룹 95">
                <a:extLst>
                  <a:ext uri="{FF2B5EF4-FFF2-40B4-BE49-F238E27FC236}">
                    <a16:creationId xmlns:a16="http://schemas.microsoft.com/office/drawing/2014/main" id="{DD5A55E7-B548-BA0A-8D33-D795DAE3C141}"/>
                  </a:ext>
                </a:extLst>
              </p:cNvPr>
              <p:cNvGrpSpPr/>
              <p:nvPr/>
            </p:nvGrpSpPr>
            <p:grpSpPr>
              <a:xfrm>
                <a:off x="2014316" y="4964529"/>
                <a:ext cx="4653280" cy="623002"/>
                <a:chOff x="2014316" y="3958689"/>
                <a:chExt cx="4653280" cy="623002"/>
              </a:xfrm>
            </p:grpSpPr>
            <p:sp>
              <p:nvSpPr>
                <p:cNvPr id="97" name="TextBox 96">
                  <a:extLst>
                    <a:ext uri="{FF2B5EF4-FFF2-40B4-BE49-F238E27FC236}">
                      <a16:creationId xmlns:a16="http://schemas.microsoft.com/office/drawing/2014/main" id="{162A7AC8-1F5D-25AD-07F2-173EC89C7BCD}"/>
                    </a:ext>
                  </a:extLst>
                </p:cNvPr>
                <p:cNvSpPr txBox="1"/>
                <p:nvPr/>
              </p:nvSpPr>
              <p:spPr>
                <a:xfrm>
                  <a:off x="2164562" y="3958689"/>
                  <a:ext cx="445635" cy="36740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altLang="ko-KR" sz="2400" dirty="0">
                      <a:latin typeface="페이퍼로지 1 Thin" pitchFamily="2" charset="-127"/>
                      <a:ea typeface="페이퍼로지 1 Thin" pitchFamily="2" charset="-127"/>
                      <a:cs typeface="Pretendard ExtraBold" panose="02000903000000020004" pitchFamily="50" charset="-127"/>
                    </a:rPr>
                    <a:t>03</a:t>
                  </a:r>
                  <a:endParaRPr lang="ko-KR" altLang="en-US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endParaRPr>
                </a:p>
              </p:txBody>
            </p:sp>
            <p:sp>
              <p:nvSpPr>
                <p:cNvPr id="98" name="직사각형 97">
                  <a:extLst>
                    <a:ext uri="{FF2B5EF4-FFF2-40B4-BE49-F238E27FC236}">
                      <a16:creationId xmlns:a16="http://schemas.microsoft.com/office/drawing/2014/main" id="{3EBFA537-A62F-7C8F-1F53-8851545DC6E7}"/>
                    </a:ext>
                  </a:extLst>
                </p:cNvPr>
                <p:cNvSpPr/>
                <p:nvPr/>
              </p:nvSpPr>
              <p:spPr>
                <a:xfrm>
                  <a:off x="2014316" y="4203685"/>
                  <a:ext cx="4653280" cy="3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99" name="직선 연결선 98">
                  <a:extLst>
                    <a:ext uri="{FF2B5EF4-FFF2-40B4-BE49-F238E27FC236}">
                      <a16:creationId xmlns:a16="http://schemas.microsoft.com/office/drawing/2014/main" id="{91D7CB62-03F7-9F9A-6C14-4E4062186F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4316" y="4203685"/>
                  <a:ext cx="4437284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5F4C8D5E-B927-07F3-D0D9-2A7C296D9CA6}"/>
                    </a:ext>
                  </a:extLst>
                </p:cNvPr>
                <p:cNvSpPr txBox="1"/>
                <p:nvPr/>
              </p:nvSpPr>
              <p:spPr>
                <a:xfrm>
                  <a:off x="2164562" y="4284486"/>
                  <a:ext cx="4287038" cy="297205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pPr algn="l"/>
                  <a:r>
                    <a:rPr lang="ko-KR" altLang="en-US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앞으로는</a:t>
                  </a:r>
                  <a:r>
                    <a:rPr lang="en-US" altLang="ko-KR" sz="1600" b="0" spc="-50" dirty="0">
                      <a:solidFill>
                        <a:srgbClr val="282154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?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7581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40E73-E805-FD4A-3EB8-3C7212C16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4408385A-0483-8A7A-F844-6A5C8A2FF3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F0A1DDFB-D5E6-2170-50D6-C83157369DEE}"/>
              </a:ext>
            </a:extLst>
          </p:cNvPr>
          <p:cNvGrpSpPr/>
          <p:nvPr/>
        </p:nvGrpSpPr>
        <p:grpSpPr>
          <a:xfrm>
            <a:off x="893281" y="277053"/>
            <a:ext cx="4932441" cy="662496"/>
            <a:chOff x="902807" y="211966"/>
            <a:chExt cx="4932441" cy="66249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1B9331-C4E1-52CD-D78D-1E0734D60549}"/>
                </a:ext>
              </a:extLst>
            </p:cNvPr>
            <p:cNvSpPr txBox="1"/>
            <p:nvPr/>
          </p:nvSpPr>
          <p:spPr>
            <a:xfrm>
              <a:off x="902807" y="415169"/>
              <a:ext cx="4932441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그래도 우리는 통일을 꿈꿔야 해요</a:t>
              </a:r>
              <a:r>
                <a: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5034B9E-1B4C-AD2C-B45F-A081EC7CB248}"/>
                </a:ext>
              </a:extLst>
            </p:cNvPr>
            <p:cNvSpPr txBox="1"/>
            <p:nvPr/>
          </p:nvSpPr>
          <p:spPr>
            <a:xfrm>
              <a:off x="902807" y="211966"/>
              <a:ext cx="1312860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체제의 향후 전망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C066A97-D2DF-5AFA-D49A-56FABE90FDB7}"/>
              </a:ext>
            </a:extLst>
          </p:cNvPr>
          <p:cNvGrpSpPr/>
          <p:nvPr/>
        </p:nvGrpSpPr>
        <p:grpSpPr>
          <a:xfrm>
            <a:off x="0" y="1310259"/>
            <a:ext cx="12192000" cy="1231106"/>
            <a:chOff x="0" y="1310259"/>
            <a:chExt cx="12192000" cy="123110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EB84A1B-7042-A0CE-F860-753D463D15BF}"/>
                </a:ext>
              </a:extLst>
            </p:cNvPr>
            <p:cNvSpPr txBox="1"/>
            <p:nvPr/>
          </p:nvSpPr>
          <p:spPr>
            <a:xfrm>
              <a:off x="3669053" y="1310259"/>
              <a:ext cx="4853893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40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우리는 </a:t>
              </a:r>
              <a:r>
                <a:rPr lang="ko-KR" altLang="en-US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같은 언어</a:t>
              </a:r>
              <a:r>
                <a:rPr lang="en-US" altLang="ko-KR" sz="40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pPr algn="ctr"/>
              <a:r>
                <a:rPr lang="ko-KR" altLang="en-US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같은 역사</a:t>
              </a:r>
              <a:r>
                <a:rPr lang="ko-KR" altLang="en-US" sz="40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를 가진 </a:t>
              </a:r>
              <a:r>
                <a:rPr lang="ko-KR" altLang="en-US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한</a:t>
              </a:r>
              <a:r>
                <a:rPr lang="en-US" altLang="ko-KR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.</a:t>
              </a:r>
              <a:r>
                <a:rPr lang="ko-KR" altLang="en-US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민</a:t>
              </a:r>
              <a:r>
                <a:rPr lang="en-US" altLang="ko-KR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.</a:t>
              </a:r>
              <a:r>
                <a:rPr lang="ko-KR" altLang="en-US" sz="4000" spc="-1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족</a:t>
              </a: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8EF61C47-1655-04E6-5775-FA3E6657AB8D}"/>
                </a:ext>
              </a:extLst>
            </p:cNvPr>
            <p:cNvCxnSpPr>
              <a:cxnSpLocks/>
            </p:cNvCxnSpPr>
            <p:nvPr/>
          </p:nvCxnSpPr>
          <p:spPr>
            <a:xfrm>
              <a:off x="8006080" y="1618035"/>
              <a:ext cx="418592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0717D997-7436-CEB2-6DE1-A96DF60063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618035"/>
              <a:ext cx="418592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자유형: 도형 35">
            <a:extLst>
              <a:ext uri="{FF2B5EF4-FFF2-40B4-BE49-F238E27FC236}">
                <a16:creationId xmlns:a16="http://schemas.microsoft.com/office/drawing/2014/main" id="{9B90B0AB-243A-3D9E-E6AE-B0EE043000EC}"/>
              </a:ext>
            </a:extLst>
          </p:cNvPr>
          <p:cNvSpPr/>
          <p:nvPr/>
        </p:nvSpPr>
        <p:spPr>
          <a:xfrm>
            <a:off x="1118546" y="4681703"/>
            <a:ext cx="9954908" cy="2176297"/>
          </a:xfrm>
          <a:custGeom>
            <a:avLst/>
            <a:gdLst>
              <a:gd name="connsiteX0" fmla="*/ 4977113 w 9954908"/>
              <a:gd name="connsiteY0" fmla="*/ 0 h 2176297"/>
              <a:gd name="connsiteX1" fmla="*/ 9779192 w 9954908"/>
              <a:gd name="connsiteY1" fmla="*/ 1992012 h 2176297"/>
              <a:gd name="connsiteX2" fmla="*/ 9954908 w 9954908"/>
              <a:gd name="connsiteY2" fmla="*/ 2176297 h 2176297"/>
              <a:gd name="connsiteX3" fmla="*/ 0 w 9954908"/>
              <a:gd name="connsiteY3" fmla="*/ 2176297 h 2176297"/>
              <a:gd name="connsiteX4" fmla="*/ 175028 w 9954908"/>
              <a:gd name="connsiteY4" fmla="*/ 1992702 h 2176297"/>
              <a:gd name="connsiteX5" fmla="*/ 4977113 w 9954908"/>
              <a:gd name="connsiteY5" fmla="*/ 0 h 21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54908" h="2176297">
                <a:moveTo>
                  <a:pt x="4977113" y="0"/>
                </a:moveTo>
                <a:cubicBezTo>
                  <a:pt x="6850487" y="0"/>
                  <a:pt x="8549011" y="761833"/>
                  <a:pt x="9779192" y="1992012"/>
                </a:cubicBezTo>
                <a:lnTo>
                  <a:pt x="9954908" y="2176297"/>
                </a:lnTo>
                <a:lnTo>
                  <a:pt x="0" y="2176297"/>
                </a:lnTo>
                <a:lnTo>
                  <a:pt x="175028" y="1992702"/>
                </a:lnTo>
                <a:cubicBezTo>
                  <a:pt x="1405207" y="762293"/>
                  <a:pt x="3103731" y="0"/>
                  <a:pt x="4977113" y="0"/>
                </a:cubicBezTo>
                <a:close/>
              </a:path>
            </a:pathLst>
          </a:custGeom>
          <a:gradFill flip="none" rotWithShape="1">
            <a:gsLst>
              <a:gs pos="0">
                <a:srgbClr val="494D94"/>
              </a:gs>
              <a:gs pos="74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9" name="그래픽 38">
            <a:extLst>
              <a:ext uri="{FF2B5EF4-FFF2-40B4-BE49-F238E27FC236}">
                <a16:creationId xmlns:a16="http://schemas.microsoft.com/office/drawing/2014/main" id="{E12E1C22-4C39-1071-89B1-54E611936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711535" y="4584324"/>
            <a:ext cx="1270210" cy="1220720"/>
          </a:xfrm>
          <a:prstGeom prst="rect">
            <a:avLst/>
          </a:prstGeom>
        </p:spPr>
      </p:pic>
      <p:pic>
        <p:nvPicPr>
          <p:cNvPr id="42" name="그래픽 41">
            <a:extLst>
              <a:ext uri="{FF2B5EF4-FFF2-40B4-BE49-F238E27FC236}">
                <a16:creationId xmlns:a16="http://schemas.microsoft.com/office/drawing/2014/main" id="{B1ED95CB-2505-EBFB-63A0-02DB0EC76F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69920" y="2693176"/>
            <a:ext cx="5384800" cy="4286948"/>
          </a:xfrm>
          <a:prstGeom prst="rect">
            <a:avLst/>
          </a:prstGeom>
        </p:spPr>
      </p:pic>
      <p:pic>
        <p:nvPicPr>
          <p:cNvPr id="43" name="그래픽 42">
            <a:extLst>
              <a:ext uri="{FF2B5EF4-FFF2-40B4-BE49-F238E27FC236}">
                <a16:creationId xmlns:a16="http://schemas.microsoft.com/office/drawing/2014/main" id="{7F5457EC-BD42-2838-6C59-E4BD713852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93915" y="3079887"/>
            <a:ext cx="327430" cy="32743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1D6C04FA-1F9D-8718-09A8-7514F1079109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8B2C0926-ABEE-CFA2-4006-51784B85C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0" name="그래픽 10">
              <a:extLst>
                <a:ext uri="{FF2B5EF4-FFF2-40B4-BE49-F238E27FC236}">
                  <a16:creationId xmlns:a16="http://schemas.microsoft.com/office/drawing/2014/main" id="{ACA86910-2B58-166E-9874-FFC285556C40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A9CC67-875F-323F-6AD9-313C831CD533}"/>
                </a:ext>
              </a:extLst>
            </p:cNvPr>
            <p:cNvSpPr txBox="1"/>
            <p:nvPr/>
          </p:nvSpPr>
          <p:spPr>
            <a:xfrm>
              <a:off x="240379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6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5DC66-FC73-2D01-B72B-C334B531F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래픽 7">
            <a:extLst>
              <a:ext uri="{FF2B5EF4-FFF2-40B4-BE49-F238E27FC236}">
                <a16:creationId xmlns:a16="http://schemas.microsoft.com/office/drawing/2014/main" id="{163C8DC8-5B09-157B-0511-D29C3F636CEB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D513E27-18E6-CED2-73B0-D2492CD70965}"/>
              </a:ext>
            </a:extLst>
          </p:cNvPr>
          <p:cNvGrpSpPr/>
          <p:nvPr/>
        </p:nvGrpSpPr>
        <p:grpSpPr>
          <a:xfrm>
            <a:off x="9802193" y="-510726"/>
            <a:ext cx="8263838" cy="7879452"/>
            <a:chOff x="6773243" y="-510726"/>
            <a:chExt cx="8263838" cy="7879452"/>
          </a:xfrm>
        </p:grpSpPr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D5317A9A-A2BF-812E-6919-3255A5D8EFC5}"/>
                </a:ext>
              </a:extLst>
            </p:cNvPr>
            <p:cNvSpPr/>
            <p:nvPr/>
          </p:nvSpPr>
          <p:spPr>
            <a:xfrm>
              <a:off x="7157629" y="-510726"/>
              <a:ext cx="7879452" cy="7879452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6569B3"/>
                </a:gs>
                <a:gs pos="96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dirty="0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2EF880FF-AE74-5D5E-605D-1131DC987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44486" y="4225683"/>
              <a:ext cx="1476186" cy="1418671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8CA4CF8-EBC6-AB7C-7004-9D77D09EDA0B}"/>
              </a:ext>
            </a:extLst>
          </p:cNvPr>
          <p:cNvGrpSpPr/>
          <p:nvPr/>
        </p:nvGrpSpPr>
        <p:grpSpPr>
          <a:xfrm>
            <a:off x="952055" y="980009"/>
            <a:ext cx="7372211" cy="4897983"/>
            <a:chOff x="893998" y="1107389"/>
            <a:chExt cx="7372211" cy="489798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B9E2918-C36B-FCE4-E9EC-BD4EC59F5614}"/>
                </a:ext>
              </a:extLst>
            </p:cNvPr>
            <p:cNvSpPr txBox="1"/>
            <p:nvPr/>
          </p:nvSpPr>
          <p:spPr>
            <a:xfrm>
              <a:off x="893998" y="1107389"/>
              <a:ext cx="7372211" cy="7535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10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북한은 여전히 주민들을 강하게 통제하고 있지만</a:t>
              </a:r>
              <a:r>
                <a:rPr lang="en-US" altLang="ko-KR" sz="210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주민들의 마음속에서는</a:t>
              </a:r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변화의 움직임</a:t>
              </a: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도 일어나고 있어요</a:t>
              </a:r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32E7B2F-9F7D-065A-523B-56EF50EDB043}"/>
                </a:ext>
              </a:extLst>
            </p:cNvPr>
            <p:cNvSpPr txBox="1"/>
            <p:nvPr/>
          </p:nvSpPr>
          <p:spPr>
            <a:xfrm>
              <a:off x="893998" y="2142084"/>
              <a:ext cx="6646050" cy="7535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10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 변화가 멀게 느껴질 수도 있지만</a:t>
              </a:r>
              <a:r>
                <a:rPr lang="en-US" altLang="ko-KR" sz="210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우리의</a:t>
              </a:r>
              <a:r>
                <a:rPr lang="ko-KR" altLang="en-US" sz="2600" spc="-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600" spc="-50" dirty="0">
                  <a:solidFill>
                    <a:srgbClr val="282154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작은 관심과 이해가 큰 변화</a:t>
              </a: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를</a:t>
              </a:r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이끌 수 있어요</a:t>
              </a:r>
              <a:r>
                <a:rPr lang="en-US" altLang="ko-KR" sz="2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7CEDF47B-24DD-3A36-F2DC-AA97D0E8A3FB}"/>
                </a:ext>
              </a:extLst>
            </p:cNvPr>
            <p:cNvGrpSpPr/>
            <p:nvPr/>
          </p:nvGrpSpPr>
          <p:grpSpPr>
            <a:xfrm>
              <a:off x="893998" y="4715916"/>
              <a:ext cx="6071008" cy="1289456"/>
              <a:chOff x="879484" y="3774507"/>
              <a:chExt cx="6071008" cy="1289456"/>
            </a:xfrm>
          </p:grpSpPr>
          <p:sp>
            <p:nvSpPr>
              <p:cNvPr id="5" name="사각형: 둥근 모서리 4">
                <a:extLst>
                  <a:ext uri="{FF2B5EF4-FFF2-40B4-BE49-F238E27FC236}">
                    <a16:creationId xmlns:a16="http://schemas.microsoft.com/office/drawing/2014/main" id="{A6CF8A17-D4B3-C712-1788-4CABDB697056}"/>
                  </a:ext>
                </a:extLst>
              </p:cNvPr>
              <p:cNvSpPr/>
              <p:nvPr/>
            </p:nvSpPr>
            <p:spPr>
              <a:xfrm>
                <a:off x="879484" y="3784601"/>
                <a:ext cx="5146666" cy="580456"/>
              </a:xfrm>
              <a:prstGeom prst="roundRect">
                <a:avLst/>
              </a:prstGeom>
              <a:solidFill>
                <a:srgbClr val="28215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7A0F91-2569-1183-5309-A74E7B313CE4}"/>
                  </a:ext>
                </a:extLst>
              </p:cNvPr>
              <p:cNvSpPr txBox="1"/>
              <p:nvPr/>
            </p:nvSpPr>
            <p:spPr>
              <a:xfrm>
                <a:off x="952055" y="3774507"/>
                <a:ext cx="5998437" cy="1289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4000" spc="-1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남북이 함께할 미래를 기대 </a:t>
                </a:r>
                <a:r>
                  <a:rPr lang="ko-KR" altLang="en-US" sz="4000" spc="-1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하며</a:t>
                </a:r>
                <a:endParaRPr lang="en-US" altLang="ko-KR" sz="40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ko-KR" altLang="en-US" sz="4000" spc="-1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꿈꾸는 시간이 </a:t>
                </a:r>
                <a:r>
                  <a:rPr lang="ko-KR" altLang="en-US" sz="4000" spc="-150" dirty="0" err="1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되었길</a:t>
                </a:r>
                <a:r>
                  <a:rPr lang="ko-KR" altLang="en-US" sz="4000" spc="-1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바라요</a:t>
                </a:r>
                <a:r>
                  <a:rPr lang="en-US" altLang="ko-KR" sz="4000" spc="-15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!</a:t>
                </a:r>
              </a:p>
            </p:txBody>
          </p:sp>
        </p:grp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0E10FE70-71B7-F467-D72E-33CAFA04AAA1}"/>
                </a:ext>
              </a:extLst>
            </p:cNvPr>
            <p:cNvCxnSpPr>
              <a:cxnSpLocks/>
            </p:cNvCxnSpPr>
            <p:nvPr/>
          </p:nvCxnSpPr>
          <p:spPr>
            <a:xfrm>
              <a:off x="908512" y="3159437"/>
              <a:ext cx="0" cy="1199528"/>
            </a:xfrm>
            <a:prstGeom prst="line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221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95E0C-CF48-92C2-1766-EE0157B02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7">
            <a:extLst>
              <a:ext uri="{FF2B5EF4-FFF2-40B4-BE49-F238E27FC236}">
                <a16:creationId xmlns:a16="http://schemas.microsoft.com/office/drawing/2014/main" id="{78FD298F-2E25-6CB9-8235-94DFCF08D8BF}"/>
              </a:ext>
            </a:extLst>
          </p:cNvPr>
          <p:cNvSpPr/>
          <p:nvPr/>
        </p:nvSpPr>
        <p:spPr>
          <a:xfrm rot="16200000">
            <a:off x="9273057" y="2497182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2C5F484-304F-2FD9-2015-DBEBCA565F02}"/>
              </a:ext>
            </a:extLst>
          </p:cNvPr>
          <p:cNvGrpSpPr/>
          <p:nvPr/>
        </p:nvGrpSpPr>
        <p:grpSpPr>
          <a:xfrm rot="16200000">
            <a:off x="2092819" y="2612278"/>
            <a:ext cx="938409" cy="1652246"/>
            <a:chOff x="8918298" y="751567"/>
            <a:chExt cx="938409" cy="1652246"/>
          </a:xfrm>
        </p:grpSpPr>
        <p:sp>
          <p:nvSpPr>
            <p:cNvPr id="17" name="그래픽 10">
              <a:extLst>
                <a:ext uri="{FF2B5EF4-FFF2-40B4-BE49-F238E27FC236}">
                  <a16:creationId xmlns:a16="http://schemas.microsoft.com/office/drawing/2014/main" id="{8338759B-1500-9CF6-18B3-8798FB28BDE1}"/>
                </a:ext>
              </a:extLst>
            </p:cNvPr>
            <p:cNvSpPr/>
            <p:nvPr/>
          </p:nvSpPr>
          <p:spPr>
            <a:xfrm>
              <a:off x="8918298" y="146540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id="{2C29EB3A-CB99-A730-E07E-3FFF84632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18424" y="751567"/>
              <a:ext cx="938156" cy="938156"/>
            </a:xfrm>
            <a:prstGeom prst="rect">
              <a:avLst/>
            </a:prstGeom>
          </p:spPr>
        </p:pic>
      </p:grpSp>
      <p:sp>
        <p:nvSpPr>
          <p:cNvPr id="8" name="그래픽 40">
            <a:extLst>
              <a:ext uri="{FF2B5EF4-FFF2-40B4-BE49-F238E27FC236}">
                <a16:creationId xmlns:a16="http://schemas.microsoft.com/office/drawing/2014/main" id="{4F29E28B-767C-76A2-CB0C-E720967EF362}"/>
              </a:ext>
            </a:extLst>
          </p:cNvPr>
          <p:cNvSpPr/>
          <p:nvPr/>
        </p:nvSpPr>
        <p:spPr>
          <a:xfrm rot="16200000">
            <a:off x="-51409" y="2497183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46000">
                <a:srgbClr val="6569B3"/>
              </a:gs>
              <a:gs pos="100000">
                <a:srgbClr val="282154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CEBCC72-38CF-F11B-27F1-CAFD4AFDBAA7}"/>
              </a:ext>
            </a:extLst>
          </p:cNvPr>
          <p:cNvGrpSpPr/>
          <p:nvPr/>
        </p:nvGrpSpPr>
        <p:grpSpPr>
          <a:xfrm rot="16200000">
            <a:off x="11386164" y="2602875"/>
            <a:ext cx="976190" cy="1652246"/>
            <a:chOff x="8927922" y="5732417"/>
            <a:chExt cx="976190" cy="1652246"/>
          </a:xfrm>
        </p:grpSpPr>
        <p:sp>
          <p:nvSpPr>
            <p:cNvPr id="11" name="그래픽 29">
              <a:extLst>
                <a:ext uri="{FF2B5EF4-FFF2-40B4-BE49-F238E27FC236}">
                  <a16:creationId xmlns:a16="http://schemas.microsoft.com/office/drawing/2014/main" id="{8BB934F6-8383-C876-0A65-C5467554AD19}"/>
                </a:ext>
              </a:extLst>
            </p:cNvPr>
            <p:cNvSpPr/>
            <p:nvPr/>
          </p:nvSpPr>
          <p:spPr>
            <a:xfrm>
              <a:off x="8946813" y="6446254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7E495FC3-F685-E823-70DC-4F18F7C3D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27922" y="5732417"/>
              <a:ext cx="976190" cy="938156"/>
            </a:xfrm>
            <a:prstGeom prst="rect">
              <a:avLst/>
            </a:prstGeom>
          </p:spPr>
        </p:pic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D68ADD5-C9B0-8A2A-AB5C-DD8E5194BB45}"/>
              </a:ext>
            </a:extLst>
          </p:cNvPr>
          <p:cNvSpPr/>
          <p:nvPr/>
        </p:nvSpPr>
        <p:spPr>
          <a:xfrm>
            <a:off x="3804703" y="2838404"/>
            <a:ext cx="4582595" cy="1181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cap="flat">
            <a:gradFill flip="none" rotWithShape="1">
              <a:gsLst>
                <a:gs pos="0">
                  <a:srgbClr val="B3B3DC"/>
                </a:gs>
                <a:gs pos="74000">
                  <a:srgbClr val="282154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600" spc="-700" dirty="0">
              <a:solidFill>
                <a:srgbClr val="1A0A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</p:txBody>
      </p:sp>
      <p:pic>
        <p:nvPicPr>
          <p:cNvPr id="26" name="그래픽 25">
            <a:extLst>
              <a:ext uri="{FF2B5EF4-FFF2-40B4-BE49-F238E27FC236}">
                <a16:creationId xmlns:a16="http://schemas.microsoft.com/office/drawing/2014/main" id="{CD90AC61-05B2-4B17-406D-B2030077D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75ED18A1-7031-455C-7C37-B433D87B528B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ADD3F2A-62A5-2A3D-8858-DD13C26747D4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중학생을 위한 북한 이해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AF3F1CC-FE02-B9A6-DCC2-95071367EE34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99584FD-A290-C1F0-601B-310C166752C9}"/>
              </a:ext>
            </a:extLst>
          </p:cNvPr>
          <p:cNvGrpSpPr/>
          <p:nvPr/>
        </p:nvGrpSpPr>
        <p:grpSpPr>
          <a:xfrm>
            <a:off x="4308328" y="2998288"/>
            <a:ext cx="3575344" cy="923330"/>
            <a:chOff x="4288292" y="2998288"/>
            <a:chExt cx="3575344" cy="92333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8569102-8EDA-2DCC-3FE8-95C4D5C0505D}"/>
                </a:ext>
              </a:extLst>
            </p:cNvPr>
            <p:cNvSpPr txBox="1"/>
            <p:nvPr/>
          </p:nvSpPr>
          <p:spPr>
            <a:xfrm>
              <a:off x="4288292" y="2998288"/>
              <a:ext cx="3374322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6000" spc="-5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감사합니다</a:t>
              </a:r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4BBAE53-7F87-35F2-2983-353322700359}"/>
                </a:ext>
              </a:extLst>
            </p:cNvPr>
            <p:cNvSpPr/>
            <p:nvPr/>
          </p:nvSpPr>
          <p:spPr>
            <a:xfrm>
              <a:off x="7679486" y="3668474"/>
              <a:ext cx="184150" cy="184150"/>
            </a:xfrm>
            <a:prstGeom prst="ellipse">
              <a:avLst/>
            </a:prstGeom>
            <a:solidFill>
              <a:srgbClr val="282154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127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6E27-4233-C73A-71EA-741220478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5640D31-FAB8-9915-6A94-7D59552C247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619F67-38C6-BCAB-4C80-19C04CBDA1DA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43233174-C088-40DE-8923-DA0036B4D49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CAAB44-E658-3493-085D-F424E7D68BCB}"/>
              </a:ext>
            </a:extLst>
          </p:cNvPr>
          <p:cNvSpPr txBox="1"/>
          <p:nvPr/>
        </p:nvSpPr>
        <p:spPr>
          <a:xfrm>
            <a:off x="952055" y="2311771"/>
            <a:ext cx="4057201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북한을 보는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30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다양한 관</a:t>
            </a:r>
            <a:r>
              <a:rPr lang="ko-KR" altLang="en-US" sz="6600" spc="-50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점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087508A-3CE9-2125-A630-5082DF2BB7AE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id="{3BEE00A7-2B50-16EA-48BE-80B4AEB6E320}"/>
              </a:ext>
            </a:extLst>
          </p:cNvPr>
          <p:cNvSpPr/>
          <p:nvPr/>
        </p:nvSpPr>
        <p:spPr>
          <a:xfrm>
            <a:off x="5043110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rgbClr val="282154"/>
              </a:solidFill>
            </a:endParaRP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id="{1F796F56-77B6-2659-C947-AC4D3EB37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0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E3DA5-4DDA-7395-C15B-BA2BAFA40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3AA0FB76-1566-A662-69DA-D7ABF20BF903}"/>
              </a:ext>
            </a:extLst>
          </p:cNvPr>
          <p:cNvSpPr txBox="1"/>
          <p:nvPr/>
        </p:nvSpPr>
        <p:spPr>
          <a:xfrm>
            <a:off x="893281" y="358241"/>
            <a:ext cx="3709349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북한을 보는 다양한 관점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0DCED90-88F0-00D3-89F5-B968FF3D0A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BD9D004B-C1F6-229C-F030-1F33ADBD04AA}"/>
              </a:ext>
            </a:extLst>
          </p:cNvPr>
          <p:cNvGrpSpPr/>
          <p:nvPr/>
        </p:nvGrpSpPr>
        <p:grpSpPr>
          <a:xfrm>
            <a:off x="1911350" y="2324389"/>
            <a:ext cx="8369300" cy="4028191"/>
            <a:chOff x="1905001" y="2324389"/>
            <a:chExt cx="8369300" cy="4028191"/>
          </a:xfrm>
        </p:grpSpPr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28DA53B0-8DEF-F9FF-3D9D-12B0F8E9CF3E}"/>
                </a:ext>
              </a:extLst>
            </p:cNvPr>
            <p:cNvSpPr/>
            <p:nvPr/>
          </p:nvSpPr>
          <p:spPr>
            <a:xfrm>
              <a:off x="7683501" y="2324389"/>
              <a:ext cx="2590800" cy="1882486"/>
            </a:xfrm>
            <a:custGeom>
              <a:avLst/>
              <a:gdLst>
                <a:gd name="connsiteX0" fmla="*/ 1295400 w 2590800"/>
                <a:gd name="connsiteY0" fmla="*/ 0 h 1882486"/>
                <a:gd name="connsiteX1" fmla="*/ 2590800 w 2590800"/>
                <a:gd name="connsiteY1" fmla="*/ 1295399 h 1882486"/>
                <a:gd name="connsiteX2" fmla="*/ 2489001 w 2590800"/>
                <a:gd name="connsiteY2" fmla="*/ 1799627 h 1882486"/>
                <a:gd name="connsiteX3" fmla="*/ 2449086 w 2590800"/>
                <a:gd name="connsiteY3" fmla="*/ 1882486 h 1882486"/>
                <a:gd name="connsiteX4" fmla="*/ 141715 w 2590800"/>
                <a:gd name="connsiteY4" fmla="*/ 1882486 h 1882486"/>
                <a:gd name="connsiteX5" fmla="*/ 101799 w 2590800"/>
                <a:gd name="connsiteY5" fmla="*/ 1799627 h 1882486"/>
                <a:gd name="connsiteX6" fmla="*/ 0 w 2590800"/>
                <a:gd name="connsiteY6" fmla="*/ 1295399 h 1882486"/>
                <a:gd name="connsiteX7" fmla="*/ 1295400 w 2590800"/>
                <a:gd name="connsiteY7" fmla="*/ 0 h 18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800" h="1882486">
                  <a:moveTo>
                    <a:pt x="1295400" y="0"/>
                  </a:moveTo>
                  <a:cubicBezTo>
                    <a:pt x="2010830" y="0"/>
                    <a:pt x="2590800" y="579970"/>
                    <a:pt x="2590800" y="1295399"/>
                  </a:cubicBezTo>
                  <a:cubicBezTo>
                    <a:pt x="2590800" y="1474256"/>
                    <a:pt x="2554552" y="1644647"/>
                    <a:pt x="2489001" y="1799627"/>
                  </a:cubicBezTo>
                  <a:lnTo>
                    <a:pt x="2449086" y="1882486"/>
                  </a:lnTo>
                  <a:lnTo>
                    <a:pt x="141715" y="1882486"/>
                  </a:lnTo>
                  <a:lnTo>
                    <a:pt x="101799" y="1799627"/>
                  </a:lnTo>
                  <a:cubicBezTo>
                    <a:pt x="36248" y="1644647"/>
                    <a:pt x="0" y="1474256"/>
                    <a:pt x="0" y="1295399"/>
                  </a:cubicBezTo>
                  <a:cubicBezTo>
                    <a:pt x="0" y="579970"/>
                    <a:pt x="579970" y="0"/>
                    <a:pt x="1295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77FF5EA1-A60E-3EE6-468B-BB1FD840888D}"/>
                </a:ext>
              </a:extLst>
            </p:cNvPr>
            <p:cNvSpPr/>
            <p:nvPr/>
          </p:nvSpPr>
          <p:spPr>
            <a:xfrm>
              <a:off x="1905001" y="2324389"/>
              <a:ext cx="2590800" cy="1882486"/>
            </a:xfrm>
            <a:custGeom>
              <a:avLst/>
              <a:gdLst>
                <a:gd name="connsiteX0" fmla="*/ 1295400 w 2590800"/>
                <a:gd name="connsiteY0" fmla="*/ 0 h 1882486"/>
                <a:gd name="connsiteX1" fmla="*/ 2590800 w 2590800"/>
                <a:gd name="connsiteY1" fmla="*/ 1295399 h 1882486"/>
                <a:gd name="connsiteX2" fmla="*/ 2489001 w 2590800"/>
                <a:gd name="connsiteY2" fmla="*/ 1799627 h 1882486"/>
                <a:gd name="connsiteX3" fmla="*/ 2449086 w 2590800"/>
                <a:gd name="connsiteY3" fmla="*/ 1882486 h 1882486"/>
                <a:gd name="connsiteX4" fmla="*/ 141714 w 2590800"/>
                <a:gd name="connsiteY4" fmla="*/ 1882486 h 1882486"/>
                <a:gd name="connsiteX5" fmla="*/ 101799 w 2590800"/>
                <a:gd name="connsiteY5" fmla="*/ 1799627 h 1882486"/>
                <a:gd name="connsiteX6" fmla="*/ 0 w 2590800"/>
                <a:gd name="connsiteY6" fmla="*/ 1295399 h 1882486"/>
                <a:gd name="connsiteX7" fmla="*/ 1295400 w 2590800"/>
                <a:gd name="connsiteY7" fmla="*/ 0 h 18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800" h="1882486">
                  <a:moveTo>
                    <a:pt x="1295400" y="0"/>
                  </a:moveTo>
                  <a:cubicBezTo>
                    <a:pt x="2010830" y="0"/>
                    <a:pt x="2590800" y="579970"/>
                    <a:pt x="2590800" y="1295399"/>
                  </a:cubicBezTo>
                  <a:cubicBezTo>
                    <a:pt x="2590800" y="1474256"/>
                    <a:pt x="2554552" y="1644647"/>
                    <a:pt x="2489001" y="1799627"/>
                  </a:cubicBezTo>
                  <a:lnTo>
                    <a:pt x="2449086" y="1882486"/>
                  </a:lnTo>
                  <a:lnTo>
                    <a:pt x="141714" y="1882486"/>
                  </a:lnTo>
                  <a:lnTo>
                    <a:pt x="101799" y="1799627"/>
                  </a:lnTo>
                  <a:cubicBezTo>
                    <a:pt x="36248" y="1644647"/>
                    <a:pt x="0" y="1474256"/>
                    <a:pt x="0" y="1295399"/>
                  </a:cubicBezTo>
                  <a:cubicBezTo>
                    <a:pt x="0" y="579970"/>
                    <a:pt x="579970" y="0"/>
                    <a:pt x="1295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18887599-607B-5E6E-7054-4CB3A3B64AEC}"/>
                </a:ext>
              </a:extLst>
            </p:cNvPr>
            <p:cNvSpPr/>
            <p:nvPr/>
          </p:nvSpPr>
          <p:spPr>
            <a:xfrm>
              <a:off x="1942815" y="2362203"/>
              <a:ext cx="2514886" cy="1867010"/>
            </a:xfrm>
            <a:custGeom>
              <a:avLst/>
              <a:gdLst>
                <a:gd name="connsiteX0" fmla="*/ 1257443 w 2514886"/>
                <a:gd name="connsiteY0" fmla="*/ 0 h 1867010"/>
                <a:gd name="connsiteX1" fmla="*/ 2514886 w 2514886"/>
                <a:gd name="connsiteY1" fmla="*/ 1257443 h 1867010"/>
                <a:gd name="connsiteX2" fmla="*/ 2363120 w 2514886"/>
                <a:gd name="connsiteY2" fmla="*/ 1856815 h 1867010"/>
                <a:gd name="connsiteX3" fmla="*/ 2356926 w 2514886"/>
                <a:gd name="connsiteY3" fmla="*/ 1867010 h 1867010"/>
                <a:gd name="connsiteX4" fmla="*/ 157960 w 2514886"/>
                <a:gd name="connsiteY4" fmla="*/ 1867010 h 1867010"/>
                <a:gd name="connsiteX5" fmla="*/ 151767 w 2514886"/>
                <a:gd name="connsiteY5" fmla="*/ 1856815 h 1867010"/>
                <a:gd name="connsiteX6" fmla="*/ 0 w 2514886"/>
                <a:gd name="connsiteY6" fmla="*/ 1257443 h 1867010"/>
                <a:gd name="connsiteX7" fmla="*/ 1257443 w 2514886"/>
                <a:gd name="connsiteY7" fmla="*/ 0 h 186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4886" h="1867010">
                  <a:moveTo>
                    <a:pt x="1257443" y="0"/>
                  </a:moveTo>
                  <a:cubicBezTo>
                    <a:pt x="1951910" y="0"/>
                    <a:pt x="2514886" y="562976"/>
                    <a:pt x="2514886" y="1257443"/>
                  </a:cubicBezTo>
                  <a:cubicBezTo>
                    <a:pt x="2514886" y="1474464"/>
                    <a:pt x="2459908" y="1678644"/>
                    <a:pt x="2363120" y="1856815"/>
                  </a:cubicBezTo>
                  <a:lnTo>
                    <a:pt x="2356926" y="1867010"/>
                  </a:lnTo>
                  <a:lnTo>
                    <a:pt x="157960" y="1867010"/>
                  </a:lnTo>
                  <a:lnTo>
                    <a:pt x="151767" y="1856815"/>
                  </a:lnTo>
                  <a:cubicBezTo>
                    <a:pt x="54978" y="1678644"/>
                    <a:pt x="0" y="1474464"/>
                    <a:pt x="0" y="1257443"/>
                  </a:cubicBezTo>
                  <a:cubicBezTo>
                    <a:pt x="0" y="562976"/>
                    <a:pt x="562976" y="0"/>
                    <a:pt x="1257443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7C51B38F-EFD5-7A04-4C20-0239C4D70784}"/>
                </a:ext>
              </a:extLst>
            </p:cNvPr>
            <p:cNvSpPr/>
            <p:nvPr/>
          </p:nvSpPr>
          <p:spPr>
            <a:xfrm>
              <a:off x="7721458" y="2362203"/>
              <a:ext cx="2514886" cy="1867010"/>
            </a:xfrm>
            <a:custGeom>
              <a:avLst/>
              <a:gdLst>
                <a:gd name="connsiteX0" fmla="*/ 1257443 w 2514886"/>
                <a:gd name="connsiteY0" fmla="*/ 0 h 1867010"/>
                <a:gd name="connsiteX1" fmla="*/ 2514886 w 2514886"/>
                <a:gd name="connsiteY1" fmla="*/ 1257443 h 1867010"/>
                <a:gd name="connsiteX2" fmla="*/ 2363120 w 2514886"/>
                <a:gd name="connsiteY2" fmla="*/ 1856815 h 1867010"/>
                <a:gd name="connsiteX3" fmla="*/ 2356926 w 2514886"/>
                <a:gd name="connsiteY3" fmla="*/ 1867010 h 1867010"/>
                <a:gd name="connsiteX4" fmla="*/ 157960 w 2514886"/>
                <a:gd name="connsiteY4" fmla="*/ 1867010 h 1867010"/>
                <a:gd name="connsiteX5" fmla="*/ 151767 w 2514886"/>
                <a:gd name="connsiteY5" fmla="*/ 1856815 h 1867010"/>
                <a:gd name="connsiteX6" fmla="*/ 0 w 2514886"/>
                <a:gd name="connsiteY6" fmla="*/ 1257443 h 1867010"/>
                <a:gd name="connsiteX7" fmla="*/ 1257443 w 2514886"/>
                <a:gd name="connsiteY7" fmla="*/ 0 h 186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4886" h="1867010">
                  <a:moveTo>
                    <a:pt x="1257443" y="0"/>
                  </a:moveTo>
                  <a:cubicBezTo>
                    <a:pt x="1951910" y="0"/>
                    <a:pt x="2514886" y="562976"/>
                    <a:pt x="2514886" y="1257443"/>
                  </a:cubicBezTo>
                  <a:cubicBezTo>
                    <a:pt x="2514886" y="1474464"/>
                    <a:pt x="2459908" y="1678644"/>
                    <a:pt x="2363120" y="1856815"/>
                  </a:cubicBezTo>
                  <a:lnTo>
                    <a:pt x="2356926" y="1867010"/>
                  </a:lnTo>
                  <a:lnTo>
                    <a:pt x="157960" y="1867010"/>
                  </a:lnTo>
                  <a:lnTo>
                    <a:pt x="151767" y="1856815"/>
                  </a:lnTo>
                  <a:cubicBezTo>
                    <a:pt x="54978" y="1678644"/>
                    <a:pt x="0" y="1474464"/>
                    <a:pt x="0" y="1257443"/>
                  </a:cubicBezTo>
                  <a:cubicBezTo>
                    <a:pt x="0" y="562976"/>
                    <a:pt x="562976" y="0"/>
                    <a:pt x="1257443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D0315B4-B746-56B0-11D0-7013F0A022CD}"/>
                </a:ext>
              </a:extLst>
            </p:cNvPr>
            <p:cNvSpPr txBox="1"/>
            <p:nvPr/>
          </p:nvSpPr>
          <p:spPr>
            <a:xfrm>
              <a:off x="2350810" y="3551606"/>
              <a:ext cx="169918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협력</a:t>
              </a:r>
              <a:r>
                <a:rPr lang="ko-KR" altLang="en-US" sz="30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의 대상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298065-F1D4-78D9-1B0E-FA225AB9AB8A}"/>
                </a:ext>
              </a:extLst>
            </p:cNvPr>
            <p:cNvSpPr txBox="1"/>
            <p:nvPr/>
          </p:nvSpPr>
          <p:spPr>
            <a:xfrm>
              <a:off x="8129310" y="3551606"/>
              <a:ext cx="169918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경계</a:t>
              </a:r>
              <a:r>
                <a:rPr lang="ko-KR" altLang="en-US" sz="30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의 대상</a:t>
              </a:r>
            </a:p>
          </p:txBody>
        </p:sp>
        <p:pic>
          <p:nvPicPr>
            <p:cNvPr id="12" name="그래픽 11">
              <a:extLst>
                <a:ext uri="{FF2B5EF4-FFF2-40B4-BE49-F238E27FC236}">
                  <a16:creationId xmlns:a16="http://schemas.microsoft.com/office/drawing/2014/main" id="{FA2E5EEE-6396-E8DC-B40A-C562271C5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24857" y="2616492"/>
              <a:ext cx="951088" cy="813027"/>
            </a:xfrm>
            <a:prstGeom prst="rect">
              <a:avLst/>
            </a:prstGeom>
          </p:spPr>
        </p:pic>
        <p:pic>
          <p:nvPicPr>
            <p:cNvPr id="15" name="그래픽 14">
              <a:extLst>
                <a:ext uri="{FF2B5EF4-FFF2-40B4-BE49-F238E27FC236}">
                  <a16:creationId xmlns:a16="http://schemas.microsoft.com/office/drawing/2014/main" id="{E3A2890A-9D02-7147-DEB9-6AF80E399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87728" y="2587207"/>
              <a:ext cx="782346" cy="843707"/>
            </a:xfrm>
            <a:prstGeom prst="rect">
              <a:avLst/>
            </a:prstGeom>
          </p:spPr>
        </p:pic>
        <p:pic>
          <p:nvPicPr>
            <p:cNvPr id="30" name="그림 29" descr="3D 모델링, 비디오 게임 소프트웨어, PC 게임, 애니메이션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4AF55972-1D0A-F63F-5B80-1FE0DE791C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2350" y="4166664"/>
              <a:ext cx="8327300" cy="2185916"/>
            </a:xfrm>
            <a:prstGeom prst="rect">
              <a:avLst/>
            </a:prstGeom>
          </p:spPr>
        </p:pic>
      </p:grp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44F4D9BD-273A-D6CF-634A-BEFE5755B842}"/>
              </a:ext>
            </a:extLst>
          </p:cNvPr>
          <p:cNvSpPr/>
          <p:nvPr/>
        </p:nvSpPr>
        <p:spPr>
          <a:xfrm>
            <a:off x="3741515" y="1433492"/>
            <a:ext cx="2566988" cy="459293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82154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3F5EBD0-B97B-B93D-D905-E6D0FA719400}"/>
              </a:ext>
            </a:extLst>
          </p:cNvPr>
          <p:cNvSpPr txBox="1"/>
          <p:nvPr/>
        </p:nvSpPr>
        <p:spPr>
          <a:xfrm>
            <a:off x="3777732" y="1389357"/>
            <a:ext cx="4672754" cy="5511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6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균형 있는 시</a:t>
            </a:r>
            <a:r>
              <a:rPr lang="ko-KR" altLang="en-US" sz="36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각</a:t>
            </a:r>
            <a:r>
              <a:rPr lang="ko-KR" altLang="en-US" sz="36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이 필요해요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F494ED2D-BF73-D155-4BF2-B887B8F76ECA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2" name="그래픽 21">
              <a:extLst>
                <a:ext uri="{FF2B5EF4-FFF2-40B4-BE49-F238E27FC236}">
                  <a16:creationId xmlns:a16="http://schemas.microsoft.com/office/drawing/2014/main" id="{44B23B3C-E532-77BA-708A-383481338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3" name="그래픽 10">
              <a:extLst>
                <a:ext uri="{FF2B5EF4-FFF2-40B4-BE49-F238E27FC236}">
                  <a16:creationId xmlns:a16="http://schemas.microsoft.com/office/drawing/2014/main" id="{54E8A883-0847-0257-0A6F-458D0606239C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A24CEC6-8605-3037-967F-B3C6AE34789C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575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FF03C-1EE4-0C89-8A89-104EFA323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3444438-C782-1EBD-C151-0C363333AA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pic>
        <p:nvPicPr>
          <p:cNvPr id="15" name="그림 14" descr="의류, 스크린샷, 비디오, 만화 영화이(가) 표시된 사진&#10;&#10;AI가 생성한 콘텐츠는 부정확할 수 있습니다.">
            <a:hlinkClick r:id="rId4"/>
            <a:extLst>
              <a:ext uri="{FF2B5EF4-FFF2-40B4-BE49-F238E27FC236}">
                <a16:creationId xmlns:a16="http://schemas.microsoft.com/office/drawing/2014/main" id="{298CDF59-2DB4-00C6-9C3F-9D442CBFD6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2225427"/>
            <a:ext cx="5926138" cy="3333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3F11064-87E1-25B0-4DF5-5BB1E9FF3759}"/>
              </a:ext>
            </a:extLst>
          </p:cNvPr>
          <p:cNvSpPr txBox="1"/>
          <p:nvPr/>
        </p:nvSpPr>
        <p:spPr>
          <a:xfrm>
            <a:off x="8100610" y="5622603"/>
            <a:ext cx="3324628" cy="122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800" spc="-10" dirty="0">
                <a:solidFill>
                  <a:schemeClr val="bg1">
                    <a:lumMod val="8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https://www.youtube.com/watch?app=desktop&amp;v=v0V_Q5ViEoE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B9B10365-46E0-00A2-A65F-8BAE850F48B5}"/>
              </a:ext>
            </a:extLst>
          </p:cNvPr>
          <p:cNvSpPr/>
          <p:nvPr/>
        </p:nvSpPr>
        <p:spPr>
          <a:xfrm>
            <a:off x="2019300" y="3800475"/>
            <a:ext cx="1708150" cy="508358"/>
          </a:xfrm>
          <a:prstGeom prst="roundRect">
            <a:avLst/>
          </a:prstGeom>
          <a:solidFill>
            <a:srgbClr val="2821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C49469-7F08-2DAE-20A0-3A36384C13DD}"/>
              </a:ext>
            </a:extLst>
          </p:cNvPr>
          <p:cNvSpPr txBox="1"/>
          <p:nvPr/>
        </p:nvSpPr>
        <p:spPr>
          <a:xfrm>
            <a:off x="779463" y="3311881"/>
            <a:ext cx="4478790" cy="10250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800" spc="-10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책이나 방송을 통해 접하는</a:t>
            </a:r>
            <a:endParaRPr lang="en-US" altLang="ko-KR" sz="2800" spc="-10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36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북한은 </a:t>
            </a:r>
            <a:r>
              <a:rPr lang="ko-KR" altLang="en-US" sz="36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어떤 모습</a:t>
            </a:r>
            <a:r>
              <a:rPr lang="ko-KR" altLang="en-US" sz="36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 인가요</a:t>
            </a:r>
            <a:r>
              <a:rPr lang="en-US" altLang="ko-KR" sz="36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BDFB9E-D485-5E2F-D8A8-164A34786B3B}"/>
              </a:ext>
            </a:extLst>
          </p:cNvPr>
          <p:cNvSpPr txBox="1"/>
          <p:nvPr/>
        </p:nvSpPr>
        <p:spPr>
          <a:xfrm>
            <a:off x="893281" y="358241"/>
            <a:ext cx="3709349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북한을 보는 다양한 관점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FF3AC794-6C51-C26A-7E32-D2ECED99447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6" name="그래픽 25">
              <a:extLst>
                <a:ext uri="{FF2B5EF4-FFF2-40B4-BE49-F238E27FC236}">
                  <a16:creationId xmlns:a16="http://schemas.microsoft.com/office/drawing/2014/main" id="{B0D2FF7F-F838-FCF9-8256-E63C9D2BF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7" name="그래픽 10">
              <a:extLst>
                <a:ext uri="{FF2B5EF4-FFF2-40B4-BE49-F238E27FC236}">
                  <a16:creationId xmlns:a16="http://schemas.microsoft.com/office/drawing/2014/main" id="{64724D8B-FBE1-DEBF-D99F-593476CE91DC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70270C4-C7BF-AEC8-03B2-BF82102FE201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001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485B-34BC-B5E8-DBAE-F9636A875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>
            <a:extLst>
              <a:ext uri="{FF2B5EF4-FFF2-40B4-BE49-F238E27FC236}">
                <a16:creationId xmlns:a16="http://schemas.microsoft.com/office/drawing/2014/main" id="{2E681066-0106-34E1-8480-EDEFEC7CC20F}"/>
              </a:ext>
            </a:extLst>
          </p:cNvPr>
          <p:cNvGrpSpPr/>
          <p:nvPr/>
        </p:nvGrpSpPr>
        <p:grpSpPr>
          <a:xfrm>
            <a:off x="780859" y="1469963"/>
            <a:ext cx="5143691" cy="1982214"/>
            <a:chOff x="780859" y="1909066"/>
            <a:chExt cx="5143691" cy="1982214"/>
          </a:xfrm>
        </p:grpSpPr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2BBFC7C3-ADBE-F7A8-7F02-550E76A8897D}"/>
                </a:ext>
              </a:extLst>
            </p:cNvPr>
            <p:cNvGrpSpPr/>
            <p:nvPr/>
          </p:nvGrpSpPr>
          <p:grpSpPr>
            <a:xfrm>
              <a:off x="780859" y="1909066"/>
              <a:ext cx="5143691" cy="1982214"/>
              <a:chOff x="780859" y="1909066"/>
              <a:chExt cx="5143691" cy="1982214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F9D12266-B03F-5E1A-9FDA-F3724A15A0F4}"/>
                  </a:ext>
                </a:extLst>
              </p:cNvPr>
              <p:cNvSpPr/>
              <p:nvPr/>
            </p:nvSpPr>
            <p:spPr>
              <a:xfrm>
                <a:off x="780859" y="1909066"/>
                <a:ext cx="5143691" cy="1982214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580986FA-9845-71CF-C4FB-1805D394AA89}"/>
                  </a:ext>
                </a:extLst>
              </p:cNvPr>
              <p:cNvSpPr/>
              <p:nvPr/>
            </p:nvSpPr>
            <p:spPr>
              <a:xfrm>
                <a:off x="819276" y="1943100"/>
                <a:ext cx="5066857" cy="1914146"/>
              </a:xfrm>
              <a:prstGeom prst="roundRect">
                <a:avLst>
                  <a:gd name="adj" fmla="val 8604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16C688-E5C6-F333-9469-D01748820841}"/>
                </a:ext>
              </a:extLst>
            </p:cNvPr>
            <p:cNvSpPr txBox="1"/>
            <p:nvPr/>
          </p:nvSpPr>
          <p:spPr>
            <a:xfrm>
              <a:off x="1235939" y="2435174"/>
              <a:ext cx="4233531" cy="929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6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왜 북한은 경제가 어려운데도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핵개발을 멈추지 않을까요</a:t>
              </a:r>
              <a:r>
                <a:rPr lang="en-US" altLang="ko-KR" sz="3200" spc="-1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D397EBC8-B2E1-CE90-55CE-7D33DE10076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E4B7EE2E-D8D3-42F5-37C8-9551891D9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3" name="그래픽 10">
              <a:extLst>
                <a:ext uri="{FF2B5EF4-FFF2-40B4-BE49-F238E27FC236}">
                  <a16:creationId xmlns:a16="http://schemas.microsoft.com/office/drawing/2014/main" id="{A84D0FDA-77B3-CB12-A042-24133B32832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22FBA5D-2D61-2F79-E63A-6665914EC3A6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38E717ED-EE2E-7C1E-6701-908D730250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5" name="그룹 44">
            <a:extLst>
              <a:ext uri="{FF2B5EF4-FFF2-40B4-BE49-F238E27FC236}">
                <a16:creationId xmlns:a16="http://schemas.microsoft.com/office/drawing/2014/main" id="{DE6A513D-A4FC-EA53-488D-AE283AE52061}"/>
              </a:ext>
            </a:extLst>
          </p:cNvPr>
          <p:cNvGrpSpPr/>
          <p:nvPr/>
        </p:nvGrpSpPr>
        <p:grpSpPr>
          <a:xfrm>
            <a:off x="6285399" y="1469963"/>
            <a:ext cx="5143691" cy="1982214"/>
            <a:chOff x="6285399" y="1909066"/>
            <a:chExt cx="5143691" cy="1982214"/>
          </a:xfrm>
        </p:grpSpPr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2E6AD24A-9F40-7617-5FAF-D19616A600A4}"/>
                </a:ext>
              </a:extLst>
            </p:cNvPr>
            <p:cNvGrpSpPr/>
            <p:nvPr/>
          </p:nvGrpSpPr>
          <p:grpSpPr>
            <a:xfrm>
              <a:off x="6285399" y="1909066"/>
              <a:ext cx="5143691" cy="1982214"/>
              <a:chOff x="780859" y="1909066"/>
              <a:chExt cx="5143691" cy="1982214"/>
            </a:xfrm>
          </p:grpSpPr>
          <p:sp>
            <p:nvSpPr>
              <p:cNvPr id="43" name="사각형: 둥근 모서리 42">
                <a:extLst>
                  <a:ext uri="{FF2B5EF4-FFF2-40B4-BE49-F238E27FC236}">
                    <a16:creationId xmlns:a16="http://schemas.microsoft.com/office/drawing/2014/main" id="{63E39984-71A9-B589-E54D-39E1412097F5}"/>
                  </a:ext>
                </a:extLst>
              </p:cNvPr>
              <p:cNvSpPr/>
              <p:nvPr/>
            </p:nvSpPr>
            <p:spPr>
              <a:xfrm>
                <a:off x="780859" y="1909066"/>
                <a:ext cx="5143691" cy="1982214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" name="사각형: 둥근 모서리 43">
                <a:extLst>
                  <a:ext uri="{FF2B5EF4-FFF2-40B4-BE49-F238E27FC236}">
                    <a16:creationId xmlns:a16="http://schemas.microsoft.com/office/drawing/2014/main" id="{24BF2EA2-963D-9036-6C1B-39FC018A7739}"/>
                  </a:ext>
                </a:extLst>
              </p:cNvPr>
              <p:cNvSpPr/>
              <p:nvPr/>
            </p:nvSpPr>
            <p:spPr>
              <a:xfrm>
                <a:off x="819276" y="1943100"/>
                <a:ext cx="5066857" cy="1914146"/>
              </a:xfrm>
              <a:prstGeom prst="roundRect">
                <a:avLst>
                  <a:gd name="adj" fmla="val 8604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A6BABC-7454-5CC6-7548-FE60ECBAAADB}"/>
                </a:ext>
              </a:extLst>
            </p:cNvPr>
            <p:cNvSpPr txBox="1"/>
            <p:nvPr/>
          </p:nvSpPr>
          <p:spPr>
            <a:xfrm>
              <a:off x="6528081" y="2435174"/>
              <a:ext cx="4658327" cy="929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6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현재  북한 주민들은</a:t>
              </a:r>
              <a:endParaRPr lang="en-US" altLang="ko-KR" sz="2600" spc="-10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어떤 삶을 살아가고 있을까요</a:t>
              </a:r>
              <a:r>
                <a:rPr lang="en-US" altLang="ko-KR" sz="3200" spc="-1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</p:grpSp>
      <p:pic>
        <p:nvPicPr>
          <p:cNvPr id="33" name="그래픽 32">
            <a:extLst>
              <a:ext uri="{FF2B5EF4-FFF2-40B4-BE49-F238E27FC236}">
                <a16:creationId xmlns:a16="http://schemas.microsoft.com/office/drawing/2014/main" id="{2044DCAA-9D2D-796D-546F-D341E99AC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54352"/>
          <a:stretch/>
        </p:blipFill>
        <p:spPr>
          <a:xfrm>
            <a:off x="4208829" y="3727450"/>
            <a:ext cx="3774342" cy="3130550"/>
          </a:xfrm>
          <a:prstGeom prst="rect">
            <a:avLst/>
          </a:prstGeom>
        </p:spPr>
      </p:pic>
      <p:grpSp>
        <p:nvGrpSpPr>
          <p:cNvPr id="48" name="그룹 47">
            <a:extLst>
              <a:ext uri="{FF2B5EF4-FFF2-40B4-BE49-F238E27FC236}">
                <a16:creationId xmlns:a16="http://schemas.microsoft.com/office/drawing/2014/main" id="{25BE1E37-C63A-E218-3E99-F63A52F3BE5A}"/>
              </a:ext>
            </a:extLst>
          </p:cNvPr>
          <p:cNvGrpSpPr/>
          <p:nvPr/>
        </p:nvGrpSpPr>
        <p:grpSpPr>
          <a:xfrm>
            <a:off x="10702439" y="3239453"/>
            <a:ext cx="967937" cy="379094"/>
            <a:chOff x="10239844" y="3429000"/>
            <a:chExt cx="967937" cy="379094"/>
          </a:xfrm>
        </p:grpSpPr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2130C4C5-51F2-3C9F-AAFD-441029A2ADA5}"/>
                </a:ext>
              </a:extLst>
            </p:cNvPr>
            <p:cNvSpPr/>
            <p:nvPr/>
          </p:nvSpPr>
          <p:spPr>
            <a:xfrm>
              <a:off x="10239844" y="3429000"/>
              <a:ext cx="967937" cy="3790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C50B74C-C32F-5711-46BE-1611A60E4BB6}"/>
                </a:ext>
              </a:extLst>
            </p:cNvPr>
            <p:cNvSpPr txBox="1"/>
            <p:nvPr/>
          </p:nvSpPr>
          <p:spPr>
            <a:xfrm>
              <a:off x="10392792" y="3480753"/>
              <a:ext cx="662041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10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Why?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C70BF67-E8C3-F20C-6066-898E817160B3}"/>
              </a:ext>
            </a:extLst>
          </p:cNvPr>
          <p:cNvGrpSpPr/>
          <p:nvPr/>
        </p:nvGrpSpPr>
        <p:grpSpPr>
          <a:xfrm>
            <a:off x="441935" y="1314450"/>
            <a:ext cx="601013" cy="379094"/>
            <a:chOff x="10423306" y="3429000"/>
            <a:chExt cx="601013" cy="379094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E7804E98-B135-6558-5D83-7670DAB07AC3}"/>
                </a:ext>
              </a:extLst>
            </p:cNvPr>
            <p:cNvSpPr/>
            <p:nvPr/>
          </p:nvSpPr>
          <p:spPr>
            <a:xfrm>
              <a:off x="10423306" y="3429000"/>
              <a:ext cx="601013" cy="3790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3E9A0A8-ED37-8E5B-390D-600B34B2D426}"/>
                </a:ext>
              </a:extLst>
            </p:cNvPr>
            <p:cNvSpPr txBox="1"/>
            <p:nvPr/>
          </p:nvSpPr>
          <p:spPr>
            <a:xfrm>
              <a:off x="10561107" y="3480753"/>
              <a:ext cx="325410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pc="-10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왜</a:t>
              </a:r>
              <a:r>
                <a:rPr lang="en-US" altLang="ko-KR" spc="-10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A1B3A83-FAA1-2C46-EC0D-75FF9FFC0E4C}"/>
              </a:ext>
            </a:extLst>
          </p:cNvPr>
          <p:cNvSpPr txBox="1"/>
          <p:nvPr/>
        </p:nvSpPr>
        <p:spPr>
          <a:xfrm>
            <a:off x="893281" y="358241"/>
            <a:ext cx="3709349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2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북한을 보는 다양한 관점</a:t>
            </a:r>
          </a:p>
        </p:txBody>
      </p:sp>
    </p:spTree>
    <p:extLst>
      <p:ext uri="{BB962C8B-B14F-4D97-AF65-F5344CB8AC3E}">
        <p14:creationId xmlns:p14="http://schemas.microsoft.com/office/powerpoint/2010/main" val="86668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A7AC1-E23B-053A-C751-A0D22B5C7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632C35B-8C5D-22B5-0177-F9F11AB0A558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33000">
                <a:srgbClr val="6569B3"/>
              </a:gs>
              <a:gs pos="81000">
                <a:srgbClr val="282154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ACF291-E7D2-347E-6DA5-76571266E9B8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FF7012CD-6F8B-A60D-A94F-FC1CAD68539C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E8139A-A905-2BEE-DF5B-B5A1F1D5BA2E}"/>
              </a:ext>
            </a:extLst>
          </p:cNvPr>
          <p:cNvSpPr txBox="1"/>
          <p:nvPr/>
        </p:nvSpPr>
        <p:spPr>
          <a:xfrm>
            <a:off x="952055" y="2311771"/>
            <a:ext cx="3903313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500" dirty="0">
                <a:solidFill>
                  <a:srgbClr val="282154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북한 체제</a:t>
            </a: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의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특징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EA20709-D2AF-944C-9F38-17D78F1D36AC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9BC1331B-E958-0C4A-32E7-3F74382F4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B97EB906-8F9C-26C2-B05A-7B130C6B29ED}"/>
              </a:ext>
            </a:extLst>
          </p:cNvPr>
          <p:cNvSpPr/>
          <p:nvPr/>
        </p:nvSpPr>
        <p:spPr>
          <a:xfrm>
            <a:off x="2452393" y="4171950"/>
            <a:ext cx="184150" cy="184150"/>
          </a:xfrm>
          <a:prstGeom prst="ellipse">
            <a:avLst/>
          </a:prstGeom>
          <a:solidFill>
            <a:srgbClr val="282154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4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04EE0-4EF9-2F42-3BB2-A89DFD8B2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>
            <a:extLst>
              <a:ext uri="{FF2B5EF4-FFF2-40B4-BE49-F238E27FC236}">
                <a16:creationId xmlns:a16="http://schemas.microsoft.com/office/drawing/2014/main" id="{8AFC320F-3199-0CAE-98E2-49F746C3BF17}"/>
              </a:ext>
            </a:extLst>
          </p:cNvPr>
          <p:cNvGrpSpPr/>
          <p:nvPr/>
        </p:nvGrpSpPr>
        <p:grpSpPr>
          <a:xfrm>
            <a:off x="893281" y="277053"/>
            <a:ext cx="1373774" cy="662496"/>
            <a:chOff x="902807" y="211966"/>
            <a:chExt cx="1373774" cy="66249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AA324AA-67AD-22F6-01E1-8D41FC3D9B9A}"/>
                </a:ext>
              </a:extLst>
            </p:cNvPr>
            <p:cNvSpPr txBox="1"/>
            <p:nvPr/>
          </p:nvSpPr>
          <p:spPr>
            <a:xfrm>
              <a:off x="902807" y="415169"/>
              <a:ext cx="1373774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정치</a:t>
              </a:r>
              <a:endParaRPr lang="en-US" altLang="ko-KR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8F2FCA6-8A9D-8C6B-804B-AD380A99A85F}"/>
                </a:ext>
              </a:extLst>
            </p:cNvPr>
            <p:cNvSpPr txBox="1"/>
            <p:nvPr/>
          </p:nvSpPr>
          <p:spPr>
            <a:xfrm>
              <a:off x="902807" y="211966"/>
              <a:ext cx="1009892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282154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체제의 특징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8AA02F16-CC00-484F-A4EE-D78EFC5A3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5461B466-07F3-128A-0C4F-12B6EAFB5646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49" name="그래픽 148">
              <a:extLst>
                <a:ext uri="{FF2B5EF4-FFF2-40B4-BE49-F238E27FC236}">
                  <a16:creationId xmlns:a16="http://schemas.microsoft.com/office/drawing/2014/main" id="{401D6219-79F8-A488-F94C-3AA4D4CC4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50" name="그래픽 10">
              <a:extLst>
                <a:ext uri="{FF2B5EF4-FFF2-40B4-BE49-F238E27FC236}">
                  <a16:creationId xmlns:a16="http://schemas.microsoft.com/office/drawing/2014/main" id="{36D3C3D9-86FE-1CCB-7996-60DD0C9E0497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6569B3"/>
                </a:gs>
                <a:gs pos="100000">
                  <a:srgbClr val="282154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10FC6734-5CD6-3758-AA79-3AB51CEB20EF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bg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sp>
        <p:nvSpPr>
          <p:cNvPr id="193" name="TextBox 192">
            <a:extLst>
              <a:ext uri="{FF2B5EF4-FFF2-40B4-BE49-F238E27FC236}">
                <a16:creationId xmlns:a16="http://schemas.microsoft.com/office/drawing/2014/main" id="{E73470AA-D877-0901-CDF9-91BAD17516C4}"/>
              </a:ext>
            </a:extLst>
          </p:cNvPr>
          <p:cNvSpPr txBox="1"/>
          <p:nvPr/>
        </p:nvSpPr>
        <p:spPr>
          <a:xfrm>
            <a:off x="5504492" y="1249776"/>
            <a:ext cx="1183016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6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통치 구조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767596E-E9B6-3C32-9C4C-0B95FCB1E848}"/>
              </a:ext>
            </a:extLst>
          </p:cNvPr>
          <p:cNvSpPr/>
          <p:nvPr/>
        </p:nvSpPr>
        <p:spPr>
          <a:xfrm>
            <a:off x="773113" y="2023832"/>
            <a:ext cx="10645775" cy="3198408"/>
          </a:xfrm>
          <a:prstGeom prst="roundRect">
            <a:avLst>
              <a:gd name="adj" fmla="val 816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5CCD290-2F23-484C-1B3F-6A88B7EAD95E}"/>
              </a:ext>
            </a:extLst>
          </p:cNvPr>
          <p:cNvGrpSpPr/>
          <p:nvPr/>
        </p:nvGrpSpPr>
        <p:grpSpPr>
          <a:xfrm>
            <a:off x="3209365" y="5742576"/>
            <a:ext cx="5773270" cy="489878"/>
            <a:chOff x="3209365" y="5742576"/>
            <a:chExt cx="5773270" cy="489878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6618BC30-B80C-2DC1-EAAD-025F7AB74A06}"/>
                </a:ext>
              </a:extLst>
            </p:cNvPr>
            <p:cNvSpPr/>
            <p:nvPr/>
          </p:nvSpPr>
          <p:spPr>
            <a:xfrm>
              <a:off x="3209365" y="5753515"/>
              <a:ext cx="5773270" cy="468000"/>
            </a:xfrm>
            <a:prstGeom prst="roundRect">
              <a:avLst/>
            </a:prstGeom>
            <a:solidFill>
              <a:srgbClr val="28215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A14CBC4-294C-3147-3085-2D4CD40F80EC}"/>
                </a:ext>
              </a:extLst>
            </p:cNvPr>
            <p:cNvSpPr txBox="1"/>
            <p:nvPr/>
          </p:nvSpPr>
          <p:spPr>
            <a:xfrm>
              <a:off x="3333225" y="5742576"/>
              <a:ext cx="5525552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 중심의 독점적 통치권력 정당화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F1681835-BF85-0B5A-290E-5E64EFCD1A5C}"/>
              </a:ext>
            </a:extLst>
          </p:cNvPr>
          <p:cNvGrpSpPr/>
          <p:nvPr/>
        </p:nvGrpSpPr>
        <p:grpSpPr>
          <a:xfrm>
            <a:off x="2496000" y="2360617"/>
            <a:ext cx="7200000" cy="2524838"/>
            <a:chOff x="2496000" y="2222298"/>
            <a:chExt cx="7200000" cy="2524838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1C41AC78-E0E0-8E20-ABB8-395EFCB71396}"/>
                </a:ext>
              </a:extLst>
            </p:cNvPr>
            <p:cNvSpPr/>
            <p:nvPr/>
          </p:nvSpPr>
          <p:spPr>
            <a:xfrm rot="5400000">
              <a:off x="5280661" y="3380779"/>
              <a:ext cx="1630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화살표 연결선 14">
              <a:extLst>
                <a:ext uri="{FF2B5EF4-FFF2-40B4-BE49-F238E27FC236}">
                  <a16:creationId xmlns:a16="http://schemas.microsoft.com/office/drawing/2014/main" id="{CAD295B3-FDB6-E509-19B9-F65D54ECAF3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817507"/>
              <a:ext cx="0" cy="252000"/>
            </a:xfrm>
            <a:prstGeom prst="straightConnector1">
              <a:avLst/>
            </a:prstGeom>
            <a:ln cap="rnd">
              <a:solidFill>
                <a:srgbClr val="28215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B84E7226-C178-85DB-51A9-82A5A03B33E6}"/>
                </a:ext>
              </a:extLst>
            </p:cNvPr>
            <p:cNvSpPr/>
            <p:nvPr/>
          </p:nvSpPr>
          <p:spPr>
            <a:xfrm>
              <a:off x="2496000" y="2222298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rgbClr val="282154"/>
            </a:solidFill>
            <a:ln>
              <a:solidFill>
                <a:srgbClr val="28215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</a:t>
              </a:r>
              <a:endParaRPr lang="en-US" altLang="ko-KR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064C5D30-3BD0-32ED-6F9C-CE901D47870F}"/>
                </a:ext>
              </a:extLst>
            </p:cNvPr>
            <p:cNvSpPr/>
            <p:nvPr/>
          </p:nvSpPr>
          <p:spPr>
            <a:xfrm>
              <a:off x="2496000" y="3160717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조선노동당</a:t>
              </a:r>
              <a:endParaRPr lang="en-US" altLang="ko-KR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9E607B13-B974-A791-0275-4A6E6F81ADB4}"/>
                </a:ext>
              </a:extLst>
            </p:cNvPr>
            <p:cNvGrpSpPr/>
            <p:nvPr/>
          </p:nvGrpSpPr>
          <p:grpSpPr>
            <a:xfrm>
              <a:off x="2496000" y="4099136"/>
              <a:ext cx="7200000" cy="648000"/>
              <a:chOff x="2496000" y="3911697"/>
              <a:chExt cx="7200000" cy="648000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DB550AF-CFB2-31CC-A77E-B053C66E5DE1}"/>
                  </a:ext>
                </a:extLst>
              </p:cNvPr>
              <p:cNvSpPr txBox="1"/>
              <p:nvPr/>
            </p:nvSpPr>
            <p:spPr>
              <a:xfrm>
                <a:off x="6095967" y="4054484"/>
                <a:ext cx="65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endPara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4" name="사각형: 둥근 모서리 23">
                <a:extLst>
                  <a:ext uri="{FF2B5EF4-FFF2-40B4-BE49-F238E27FC236}">
                    <a16:creationId xmlns:a16="http://schemas.microsoft.com/office/drawing/2014/main" id="{AB0FC9B6-323D-AEB6-49D2-3336CED70FBA}"/>
                  </a:ext>
                </a:extLst>
              </p:cNvPr>
              <p:cNvSpPr/>
              <p:nvPr/>
            </p:nvSpPr>
            <p:spPr>
              <a:xfrm>
                <a:off x="2496000" y="3911697"/>
                <a:ext cx="7200000" cy="648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282154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solidFill>
                      <a:srgbClr val="282154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사회주의 헌법</a:t>
                </a:r>
                <a:endParaRPr lang="en-US" altLang="ko-KR" spc="-30" dirty="0">
                  <a:solidFill>
                    <a:srgbClr val="282154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endParaRPr lang="en-US" altLang="ko-KR" sz="16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826219A-D502-8AA3-BACD-82EB56DF4960}"/>
                  </a:ext>
                </a:extLst>
              </p:cNvPr>
              <p:cNvSpPr txBox="1"/>
              <p:nvPr/>
            </p:nvSpPr>
            <p:spPr>
              <a:xfrm>
                <a:off x="3113613" y="4242195"/>
                <a:ext cx="596477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“조선민주주의인민공화국은 조선노동당의 영도 밑에 모든 활동을 진행한다</a:t>
                </a:r>
                <a:r>
                  <a:rPr lang="en-US" altLang="ko-KR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”</a:t>
                </a: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</a:p>
            </p:txBody>
          </p:sp>
        </p:grpSp>
        <p:cxnSp>
          <p:nvCxnSpPr>
            <p:cNvPr id="20" name="직선 화살표 연결선 19">
              <a:extLst>
                <a:ext uri="{FF2B5EF4-FFF2-40B4-BE49-F238E27FC236}">
                  <a16:creationId xmlns:a16="http://schemas.microsoft.com/office/drawing/2014/main" id="{6782DC3E-CEB5-7AF0-5EBA-B09F3B687E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3755926"/>
              <a:ext cx="0" cy="252000"/>
            </a:xfrm>
            <a:prstGeom prst="straightConnector1">
              <a:avLst/>
            </a:prstGeom>
            <a:ln cap="rnd">
              <a:solidFill>
                <a:srgbClr val="28215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397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4362</TotalTime>
  <Words>1186</Words>
  <Application>Microsoft Office PowerPoint</Application>
  <PresentationFormat>와이드스크린</PresentationFormat>
  <Paragraphs>425</Paragraphs>
  <Slides>35</Slides>
  <Notes>26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7" baseType="lpstr">
      <vt:lpstr>맑은 고딕</vt:lpstr>
      <vt:lpstr>에스코어 드림 6 Bold</vt:lpstr>
      <vt:lpstr>페이퍼로지 7 Bold</vt:lpstr>
      <vt:lpstr>페이퍼로지 1 Thin</vt:lpstr>
      <vt:lpstr>에스코어 드림 8 Heavy</vt:lpstr>
      <vt:lpstr>페이퍼로지 3 Light</vt:lpstr>
      <vt:lpstr>페이퍼로지 6 SemiBold</vt:lpstr>
      <vt:lpstr>페이퍼로지 4 Regular</vt:lpstr>
      <vt:lpstr>페이퍼로지 5 Medium</vt:lpstr>
      <vt:lpstr>Arial</vt:lpstr>
      <vt:lpstr>KoPub돋움체 Medium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팀피피티</dc:creator>
  <cp:lastModifiedBy>P PPT</cp:lastModifiedBy>
  <cp:revision>143</cp:revision>
  <dcterms:created xsi:type="dcterms:W3CDTF">2025-04-26T02:56:22Z</dcterms:created>
  <dcterms:modified xsi:type="dcterms:W3CDTF">2025-05-14T02:50:45Z</dcterms:modified>
</cp:coreProperties>
</file>