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10287000" cy="18288000"/>
  <p:embeddedFontLst>
    <p:embeddedFont>
      <p:font typeface="Noto Sans TC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gJMK9VjLmm8Rh9wygzYX/+sUSA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NotoSansTC-regular.fntdata"/><Relationship Id="rId8" Type="http://schemas.openxmlformats.org/officeDocument/2006/relationships/font" Target="fonts/NotoSansT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封面（白色底）。</a:t>
            </a:r>
            <a:endParaRPr/>
          </a:p>
        </p:txBody>
      </p:sp>
      <p:sp>
        <p:nvSpPr>
          <p:cNvPr id="14" name="Google Shape;1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內頁（白色底）。</a:t>
            </a:r>
            <a:endParaRPr/>
          </a:p>
        </p:txBody>
      </p:sp>
      <p:sp>
        <p:nvSpPr>
          <p:cNvPr id="25" name="Google Shape;2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67575"/>
            <a:ext cx="182880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428750" y="1638300"/>
            <a:ext cx="94299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2E2019"/>
              </a:buClr>
              <a:buSzPts val="6300"/>
              <a:buFont typeface="Noto Sans TC"/>
              <a:buNone/>
            </a:pPr>
            <a:r>
              <a:rPr b="1" i="0" lang="en-US" sz="6400" u="none" cap="none" strike="noStrike">
                <a:solidFill>
                  <a:srgbClr val="2E2019"/>
                </a:solidFill>
                <a:latin typeface="Noto Sans TC"/>
                <a:ea typeface="Noto Sans TC"/>
                <a:cs typeface="Noto Sans TC"/>
                <a:sym typeface="Noto Sans TC"/>
              </a:rPr>
              <a:t>講題內容標題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428750" y="2852142"/>
            <a:ext cx="94299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030"/>
              </a:buClr>
              <a:buSzPts val="2250"/>
              <a:buFont typeface="Noto Sans TC"/>
              <a:buNone/>
            </a:pPr>
            <a:r>
              <a:rPr b="0" i="0" lang="en-US" sz="2600" u="none" cap="none" strike="noStrike">
                <a:solidFill>
                  <a:srgbClr val="C94030"/>
                </a:solidFill>
                <a:latin typeface="Noto Sans TC"/>
                <a:ea typeface="Noto Sans TC"/>
                <a:cs typeface="Noto Sans TC"/>
                <a:sym typeface="Noto Sans TC"/>
              </a:rPr>
              <a:t>副標題 / Subtitle Goes Here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428750" y="5238750"/>
            <a:ext cx="94299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019"/>
              </a:buClr>
              <a:buSzPts val="2475"/>
              <a:buFont typeface="Noto Sans TC"/>
              <a:buNone/>
            </a:pPr>
            <a:r>
              <a:rPr b="1" i="0" lang="en-US" sz="2400" u="none" cap="none" strike="noStrike">
                <a:solidFill>
                  <a:srgbClr val="2E2019"/>
                </a:solidFill>
                <a:latin typeface="Noto Sans TC"/>
                <a:ea typeface="Noto Sans TC"/>
                <a:cs typeface="Noto Sans TC"/>
                <a:sym typeface="Noto Sans TC"/>
              </a:rPr>
              <a:t>講師姓名 </a:t>
            </a:r>
            <a:r>
              <a:rPr b="0" i="0" lang="en-US" sz="2400" u="none" cap="none" strike="noStrike">
                <a:solidFill>
                  <a:srgbClr val="B8341B"/>
                </a:solidFill>
                <a:latin typeface="Noto Sans TC"/>
                <a:ea typeface="Noto Sans TC"/>
                <a:cs typeface="Noto Sans TC"/>
                <a:sym typeface="Noto Sans TC"/>
              </a:rPr>
              <a:t>/ </a:t>
            </a:r>
            <a:r>
              <a:rPr b="1" i="0" lang="en-US" sz="2400" u="none" cap="none" strike="noStrike">
                <a:solidFill>
                  <a:srgbClr val="2E2019"/>
                </a:solidFill>
                <a:latin typeface="Noto Sans TC"/>
                <a:ea typeface="Noto Sans TC"/>
                <a:cs typeface="Noto Sans TC"/>
                <a:sym typeface="Noto Sans TC"/>
              </a:rPr>
              <a:t>Speaker Name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428750" y="5829300"/>
            <a:ext cx="9429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6055"/>
              </a:buClr>
              <a:buSzPts val="1650"/>
              <a:buFont typeface="Noto Sans TC"/>
              <a:buNone/>
            </a:pPr>
            <a:r>
              <a:rPr b="0" i="0" lang="en-US" sz="1600" u="none" cap="none" strike="noStrike">
                <a:solidFill>
                  <a:srgbClr val="7A6055"/>
                </a:solidFill>
                <a:latin typeface="Noto Sans TC"/>
                <a:ea typeface="Noto Sans TC"/>
                <a:cs typeface="Noto Sans TC"/>
                <a:sym typeface="Noto Sans TC"/>
              </a:rPr>
              <a:t>所屬醫院・科別 / Hospital · Department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7895" y="277800"/>
            <a:ext cx="4534979" cy="13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18288000" cy="171450"/>
          </a:xfrm>
          <a:prstGeom prst="rect">
            <a:avLst/>
          </a:prstGeom>
          <a:solidFill>
            <a:srgbClr val="B834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1428750" y="438252"/>
            <a:ext cx="3035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341B"/>
              </a:buClr>
              <a:buSzPts val="1500"/>
              <a:buFont typeface="Noto Sans TC"/>
              <a:buNone/>
            </a:pPr>
            <a:r>
              <a:rPr b="1" i="0" lang="en-US" sz="1600" u="none" cap="none" strike="noStrike">
                <a:solidFill>
                  <a:srgbClr val="B8341B"/>
                </a:solidFill>
                <a:latin typeface="Noto Sans TC"/>
                <a:ea typeface="Noto Sans TC"/>
                <a:cs typeface="Noto Sans TC"/>
                <a:sym typeface="Noto Sans TC"/>
              </a:rPr>
              <a:t>2026 TSIR Annual Meeting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428750" y="1428750"/>
            <a:ext cx="293370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019"/>
              </a:buClr>
              <a:buSzPts val="4200"/>
              <a:buFont typeface="Noto Sans TC"/>
              <a:buNone/>
            </a:pPr>
            <a:r>
              <a:rPr b="1" i="0" lang="en-US" sz="4200" u="none" cap="none" strike="noStrike">
                <a:solidFill>
                  <a:srgbClr val="2E2019"/>
                </a:solidFill>
                <a:latin typeface="Noto Sans TC"/>
                <a:ea typeface="Noto Sans TC"/>
                <a:cs typeface="Noto Sans TC"/>
                <a:sym typeface="Noto Sans TC"/>
              </a:rPr>
              <a:t>投影片標題</a:t>
            </a:r>
            <a:endParaRPr b="0" i="0" sz="4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1428750" y="2571750"/>
            <a:ext cx="1143000" cy="95250"/>
          </a:xfrm>
          <a:prstGeom prst="rect">
            <a:avLst/>
          </a:prstGeom>
          <a:solidFill>
            <a:srgbClr val="B834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428750" y="3619500"/>
            <a:ext cx="247650" cy="247650"/>
          </a:xfrm>
          <a:prstGeom prst="rect">
            <a:avLst/>
          </a:prstGeom>
          <a:solidFill>
            <a:srgbClr val="B834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000250" y="3543300"/>
            <a:ext cx="7481672" cy="42386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019"/>
              </a:buClr>
              <a:buSzPts val="2025"/>
              <a:buFont typeface="Noto Sans TC"/>
              <a:buNone/>
            </a:pPr>
            <a:r>
              <a:rPr b="0" i="0" lang="en-US" sz="2025" u="none" cap="none" strike="noStrike">
                <a:solidFill>
                  <a:srgbClr val="2E2019"/>
                </a:solidFill>
                <a:latin typeface="Noto Sans TC"/>
                <a:ea typeface="Noto Sans TC"/>
                <a:cs typeface="Noto Sans TC"/>
                <a:sym typeface="Noto Sans TC"/>
              </a:rPr>
              <a:t>內容要點一 — 說明文字放在這裡，留有足夠的空間與呼吸感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1428750" y="5334000"/>
            <a:ext cx="247650" cy="247650"/>
          </a:xfrm>
          <a:prstGeom prst="rect">
            <a:avLst/>
          </a:prstGeom>
          <a:solidFill>
            <a:srgbClr val="B834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2000250" y="5257800"/>
            <a:ext cx="5501424" cy="42386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019"/>
              </a:buClr>
              <a:buSzPts val="2025"/>
              <a:buFont typeface="Noto Sans TC"/>
              <a:buNone/>
            </a:pPr>
            <a:r>
              <a:rPr b="0" i="0" lang="en-US" sz="2025" u="none" cap="none" strike="noStrike">
                <a:solidFill>
                  <a:srgbClr val="2E2019"/>
                </a:solidFill>
                <a:latin typeface="Noto Sans TC"/>
                <a:ea typeface="Noto Sans TC"/>
                <a:cs typeface="Noto Sans TC"/>
                <a:sym typeface="Noto Sans TC"/>
              </a:rPr>
              <a:t>內容要點二 — 可依需要調整為兩行文字內容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28750" y="7048500"/>
            <a:ext cx="247650" cy="247650"/>
          </a:xfrm>
          <a:prstGeom prst="rect">
            <a:avLst/>
          </a:prstGeom>
          <a:solidFill>
            <a:srgbClr val="B834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2000250" y="6972300"/>
            <a:ext cx="4935639" cy="42386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019"/>
              </a:buClr>
              <a:buSzPts val="2025"/>
              <a:buFont typeface="Noto Sans TC"/>
              <a:buNone/>
            </a:pPr>
            <a:r>
              <a:rPr b="0" i="0" lang="en-US" sz="2025" u="none" cap="none" strike="noStrike">
                <a:solidFill>
                  <a:srgbClr val="2E2019"/>
                </a:solidFill>
                <a:latin typeface="Noto Sans TC"/>
                <a:ea typeface="Noto Sans TC"/>
                <a:cs typeface="Noto Sans TC"/>
                <a:sym typeface="Noto Sans TC"/>
              </a:rPr>
              <a:t>內容要點三 — 建議每頁不超過五個要點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6774567" y="9534525"/>
            <a:ext cx="16088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070"/>
              </a:buClr>
              <a:buSzPts val="1200"/>
              <a:buFont typeface="Noto Sans TC"/>
              <a:buNone/>
            </a:pPr>
            <a:r>
              <a:rPr b="0" i="0" lang="en-US" sz="1200" u="none" cap="none" strike="noStrike">
                <a:solidFill>
                  <a:srgbClr val="A08070"/>
                </a:solidFill>
                <a:latin typeface="Noto Sans TC"/>
                <a:ea typeface="Noto Sans TC"/>
                <a:cs typeface="Noto Sans TC"/>
                <a:sym typeface="Noto Sans TC"/>
              </a:rPr>
              <a:t>1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2026-07-09T04:42:13Z</dcterms:created>
  <dc:creator>PptxGenJS</dc:creator>
</cp:coreProperties>
</file>