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5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644" r:id="rId2"/>
    <p:sldId id="645" r:id="rId3"/>
  </p:sldIdLst>
  <p:sldSz cx="18288000" cy="10287000"/>
  <p:notesSz cx="6858000" cy="9144000"/>
  <p:embeddedFontLst>
    <p:embeddedFont>
      <p:font typeface="Bahnschrift" panose="020B0502040204020203" pitchFamily="34" charset="0"/>
      <p:regular r:id="rId5"/>
      <p:bold r:id="rId6"/>
    </p:embeddedFont>
    <p:embeddedFont>
      <p:font typeface="Bahnschrift Light" panose="020B0502040204020203" pitchFamily="34" charset="0"/>
      <p:regular r:id="rId7"/>
    </p:embeddedFont>
    <p:embeddedFont>
      <p:font typeface="Bahnschrift Light Condensed" panose="020B0502040204020203" pitchFamily="34" charset="0"/>
      <p:regular r:id="rId8"/>
    </p:embeddedFont>
    <p:embeddedFont>
      <p:font typeface="Cochocib Script Latin Pro" panose="02000503000000020003" pitchFamily="2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2628"/>
    <a:srgbClr val="C8BFAD"/>
    <a:srgbClr val="009A44"/>
    <a:srgbClr val="005099"/>
    <a:srgbClr val="000202"/>
    <a:srgbClr val="9292A3"/>
    <a:srgbClr val="9D8242"/>
    <a:srgbClr val="212E7A"/>
    <a:srgbClr val="E9E9EF"/>
    <a:srgbClr val="E9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55" autoAdjust="0"/>
    <p:restoredTop sz="94565" autoAdjust="0"/>
  </p:normalViewPr>
  <p:slideViewPr>
    <p:cSldViewPr>
      <p:cViewPr>
        <p:scale>
          <a:sx n="91" d="100"/>
          <a:sy n="91" d="100"/>
        </p:scale>
        <p:origin x="88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0" d="100"/>
          <a:sy n="110" d="100"/>
        </p:scale>
        <p:origin x="4104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_al__ma_Sayfas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31944444444445E-2"/>
          <c:y val="1.7384920634920663E-3"/>
          <c:w val="0.97816805555555553"/>
          <c:h val="0.89674603174603174"/>
        </c:manualLayout>
      </c:layout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2002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rgbClr val="00206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rgbClr val="002060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Sayfa1!$A$2:$A$3</c:f>
              <c:numCache>
                <c:formatCode>General</c:formatCode>
                <c:ptCount val="2"/>
                <c:pt idx="0">
                  <c:v>2002</c:v>
                </c:pt>
                <c:pt idx="1">
                  <c:v>2024</c:v>
                </c:pt>
              </c:numCache>
            </c:numRef>
          </c:cat>
          <c:val>
            <c:numRef>
              <c:f>Sayfa1!$B$2:$B$3</c:f>
              <c:numCache>
                <c:formatCode>General</c:formatCode>
                <c:ptCount val="2"/>
                <c:pt idx="0">
                  <c:v>287</c:v>
                </c:pt>
                <c:pt idx="1">
                  <c:v>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29-D845-B674-59D447E67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rgbClr val="002060"/>
              </a:solidFill>
              <a:round/>
            </a:ln>
            <a:effectLst/>
          </c:spPr>
        </c:dropLines>
        <c:marker val="1"/>
        <c:smooth val="0"/>
        <c:axId val="285784304"/>
        <c:axId val="285786032"/>
      </c:lineChart>
      <c:catAx>
        <c:axId val="28578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285786032"/>
        <c:crosses val="autoZero"/>
        <c:auto val="1"/>
        <c:lblAlgn val="ctr"/>
        <c:lblOffset val="100"/>
        <c:noMultiLvlLbl val="0"/>
      </c:catAx>
      <c:valAx>
        <c:axId val="28578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5784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500">
          <a:solidFill>
            <a:srgbClr val="356979"/>
          </a:solidFill>
          <a:latin typeface="Bahnschrift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rgbClr val="002060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GB" b="0" i="0">
                <a:solidFill>
                  <a:srgbClr val="002060"/>
                </a:solidFill>
                <a:latin typeface="Bahnschrift" panose="020B0502040204020203" pitchFamily="34" charset="0"/>
              </a:rPr>
              <a:t>Bütçe Dengesi</a:t>
            </a:r>
            <a:r>
              <a:rPr lang="en-GB" b="0" i="0" baseline="0">
                <a:solidFill>
                  <a:srgbClr val="002060"/>
                </a:solidFill>
                <a:latin typeface="Bahnschrift" panose="020B0502040204020203" pitchFamily="34" charset="0"/>
              </a:rPr>
              <a:t> Endeksi</a:t>
            </a:r>
            <a:endParaRPr lang="en-GB" b="0" i="0">
              <a:solidFill>
                <a:srgbClr val="002060"/>
              </a:solidFill>
              <a:latin typeface="Bahnschrift" panose="020B0502040204020203" pitchFamily="34" charset="0"/>
            </a:endParaRPr>
          </a:p>
        </c:rich>
      </c:tx>
      <c:layout>
        <c:manualLayout>
          <c:xMode val="edge"/>
          <c:yMode val="edge"/>
          <c:x val="0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rgbClr val="002060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6.8615885379918907E-3"/>
          <c:y val="0.26073525319287832"/>
          <c:w val="0.7661372167188778"/>
          <c:h val="0.66481938380991457"/>
        </c:manualLayout>
      </c:layout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Maastricht Criteria</c:v>
                </c:pt>
              </c:strCache>
            </c:strRef>
          </c:tx>
          <c:spPr>
            <a:ln w="254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Pt>
            <c:idx val="2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D64A-F74D-9B7B-4B48567793B4}"/>
              </c:ext>
            </c:extLst>
          </c:dPt>
          <c:dLbls>
            <c:dLbl>
              <c:idx val="22"/>
              <c:layout>
                <c:manualLayout>
                  <c:x val="9.4689482820215995E-17"/>
                  <c:y val="-8.150292086165564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Standart</a:t>
                    </a:r>
                    <a:r>
                      <a:rPr lang="en-US" baseline="0"/>
                      <a:t>; </a:t>
                    </a:r>
                    <a:fld id="{8ABD24DC-DA2A-2342-9ED2-F6BECB219197}" type="VALUE">
                      <a:rPr lang="en-US" baseline="0"/>
                      <a:pPr/>
                      <a:t>[DEĞER]</a:t>
                    </a:fld>
                    <a:endParaRPr lang="en-US" baseline="0"/>
                  </a:p>
                </c:rich>
              </c:tx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64A-F74D-9B7B-4B48567793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C8BFAD"/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accent3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Sayfa1!$A$2:$A$24</c:f>
              <c:numCache>
                <c:formatCode>General</c:formatCode>
                <c:ptCount val="2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numCache>
            </c:numRef>
          </c:cat>
          <c:val>
            <c:numRef>
              <c:f>Sayfa1!$B$2:$B$24</c:f>
              <c:numCache>
                <c:formatCode>General</c:formatCode>
                <c:ptCount val="23"/>
                <c:pt idx="0">
                  <c:v>-3</c:v>
                </c:pt>
                <c:pt idx="1">
                  <c:v>-3</c:v>
                </c:pt>
                <c:pt idx="2">
                  <c:v>-3</c:v>
                </c:pt>
                <c:pt idx="3">
                  <c:v>-3</c:v>
                </c:pt>
                <c:pt idx="4">
                  <c:v>-3</c:v>
                </c:pt>
                <c:pt idx="5">
                  <c:v>-3</c:v>
                </c:pt>
                <c:pt idx="6">
                  <c:v>-3</c:v>
                </c:pt>
                <c:pt idx="7">
                  <c:v>-3</c:v>
                </c:pt>
                <c:pt idx="8">
                  <c:v>-3</c:v>
                </c:pt>
                <c:pt idx="9">
                  <c:v>-3</c:v>
                </c:pt>
                <c:pt idx="10">
                  <c:v>-3</c:v>
                </c:pt>
                <c:pt idx="11">
                  <c:v>-3</c:v>
                </c:pt>
                <c:pt idx="12">
                  <c:v>-3</c:v>
                </c:pt>
                <c:pt idx="13">
                  <c:v>-3</c:v>
                </c:pt>
                <c:pt idx="14">
                  <c:v>-3</c:v>
                </c:pt>
                <c:pt idx="15">
                  <c:v>-3</c:v>
                </c:pt>
                <c:pt idx="16">
                  <c:v>-3</c:v>
                </c:pt>
                <c:pt idx="17">
                  <c:v>-3</c:v>
                </c:pt>
                <c:pt idx="18">
                  <c:v>-3</c:v>
                </c:pt>
                <c:pt idx="19">
                  <c:v>-3</c:v>
                </c:pt>
                <c:pt idx="20">
                  <c:v>-3</c:v>
                </c:pt>
                <c:pt idx="21">
                  <c:v>-3</c:v>
                </c:pt>
                <c:pt idx="22">
                  <c:v>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64A-F74D-9B7B-4B48567793B4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EU 27</c:v>
                </c:pt>
              </c:strCache>
            </c:strRef>
          </c:tx>
          <c:spPr>
            <a:ln w="25400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dPt>
            <c:idx val="22"/>
            <c:marker>
              <c:symbol val="circle"/>
              <c:size val="7"/>
              <c:spPr>
                <a:solidFill>
                  <a:schemeClr val="bg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D64A-F74D-9B7B-4B48567793B4}"/>
              </c:ext>
            </c:extLst>
          </c:dPt>
          <c:dLbls>
            <c:dLbl>
              <c:idx val="22"/>
              <c:layout>
                <c:manualLayout>
                  <c:x val="-5.1649405462473657E-3"/>
                  <c:y val="1.4818712883937322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5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ahnschrift Light" panose="020B0502040204020203" pitchFamily="34" charset="0"/>
                        <a:ea typeface="+mn-ea"/>
                        <a:cs typeface="+mn-cs"/>
                      </a:defRPr>
                    </a:pPr>
                    <a:fld id="{FBBC7C4A-FA95-4749-B00B-ED12AD585891}" type="SERIESNAME">
                      <a:rPr lang="en-US"/>
                      <a:pPr>
                        <a:defRPr/>
                      </a:pPr>
                      <a:t>[SERİ ADI]</a:t>
                    </a:fld>
                    <a:r>
                      <a:rPr lang="en-US"/>
                      <a:t>; </a:t>
                    </a:r>
                    <a:fld id="{CDBE225A-EAED-EF49-9787-59AE76A9A97C}" type="VALUE">
                      <a:rPr lang="en-US"/>
                      <a:pPr>
                        <a:defRPr/>
                      </a:pPr>
                      <a:t>[DEĞER]</a:t>
                    </a:fld>
                    <a:endParaRPr lang="en-US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5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ahnschrift Light" panose="020B0502040204020203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64A-F74D-9B7B-4B48567793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bg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Sayfa1!$A$2:$A$24</c:f>
              <c:numCache>
                <c:formatCode>General</c:formatCode>
                <c:ptCount val="2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numCache>
            </c:numRef>
          </c:cat>
          <c:val>
            <c:numRef>
              <c:f>Sayfa1!$C$2:$C$24</c:f>
              <c:numCache>
                <c:formatCode>General</c:formatCode>
                <c:ptCount val="23"/>
                <c:pt idx="0">
                  <c:v>-2.7320000000000002</c:v>
                </c:pt>
                <c:pt idx="1">
                  <c:v>-3.0830000000000002</c:v>
                </c:pt>
                <c:pt idx="2">
                  <c:v>-2.73</c:v>
                </c:pt>
                <c:pt idx="3">
                  <c:v>-2.35</c:v>
                </c:pt>
                <c:pt idx="4">
                  <c:v>-1.3740000000000001</c:v>
                </c:pt>
                <c:pt idx="5">
                  <c:v>-0.49399999999999999</c:v>
                </c:pt>
                <c:pt idx="6">
                  <c:v>-1.9930000000000001</c:v>
                </c:pt>
                <c:pt idx="7">
                  <c:v>-6.0010000000000003</c:v>
                </c:pt>
                <c:pt idx="8">
                  <c:v>-5.9710000000000001</c:v>
                </c:pt>
                <c:pt idx="9">
                  <c:v>-4.07</c:v>
                </c:pt>
                <c:pt idx="10">
                  <c:v>-3.62</c:v>
                </c:pt>
                <c:pt idx="11">
                  <c:v>-2.83</c:v>
                </c:pt>
                <c:pt idx="12">
                  <c:v>-2.4129999999999998</c:v>
                </c:pt>
                <c:pt idx="13">
                  <c:v>-1.86</c:v>
                </c:pt>
                <c:pt idx="14">
                  <c:v>-1.3520000000000001</c:v>
                </c:pt>
                <c:pt idx="15">
                  <c:v>-0.79500000000000004</c:v>
                </c:pt>
                <c:pt idx="16">
                  <c:v>-0.38400000000000001</c:v>
                </c:pt>
                <c:pt idx="17">
                  <c:v>-0.56699999999999995</c:v>
                </c:pt>
                <c:pt idx="18">
                  <c:v>-6.7160000000000002</c:v>
                </c:pt>
                <c:pt idx="19">
                  <c:v>-4.7039999999999997</c:v>
                </c:pt>
                <c:pt idx="20">
                  <c:v>-3.3860000000000001</c:v>
                </c:pt>
                <c:pt idx="21">
                  <c:v>-3.4569999999999999</c:v>
                </c:pt>
                <c:pt idx="22">
                  <c:v>-3.1850000000000001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64A-F74D-9B7B-4B48567793B4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Türkiye</c:v>
                </c:pt>
              </c:strCache>
            </c:strRef>
          </c:tx>
          <c:spPr>
            <a:ln w="254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Pt>
            <c:idx val="20"/>
            <c:marker>
              <c:symbol val="none"/>
            </c:marker>
            <c:bubble3D val="0"/>
            <c:spPr>
              <a:ln w="25400" cap="rnd">
                <a:solidFill>
                  <a:srgbClr val="00206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4A-F74D-9B7B-4B48567793B4}"/>
              </c:ext>
            </c:extLst>
          </c:dPt>
          <c:dPt>
            <c:idx val="21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4A-F74D-9B7B-4B48567793B4}"/>
              </c:ext>
            </c:extLst>
          </c:dPt>
          <c:dPt>
            <c:idx val="22"/>
            <c:marker>
              <c:symbol val="circle"/>
              <c:size val="7"/>
              <c:spPr>
                <a:solidFill>
                  <a:srgbClr val="002060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solidFill>
                  <a:srgbClr val="00206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4A-F74D-9B7B-4B48567793B4}"/>
              </c:ext>
            </c:extLst>
          </c:dPt>
          <c:dLbls>
            <c:dLbl>
              <c:idx val="22"/>
              <c:tx>
                <c:rich>
                  <a:bodyPr/>
                  <a:lstStyle/>
                  <a:p>
                    <a:fld id="{F6DDA5A4-7637-2C4C-9E71-2BD8DAEC9DE2}" type="SERIESNAME">
                      <a:rPr lang="en-US"/>
                      <a:pPr/>
                      <a:t>[SERİ ADI]</a:t>
                    </a:fld>
                    <a:r>
                      <a:rPr lang="en-US"/>
                      <a:t>; </a:t>
                    </a:r>
                    <a:fld id="{D623A03B-C629-9B49-AC59-45C5BBAE9E4D}" type="VALUE">
                      <a:rPr lang="en-US"/>
                      <a:pPr/>
                      <a:t>[DEĞER]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64A-F74D-9B7B-4B48567793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2060"/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rgbClr val="C8BEAD">
                          <a:alpha val="30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Sayfa1!$A$2:$A$24</c:f>
              <c:numCache>
                <c:formatCode>General</c:formatCode>
                <c:ptCount val="2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numCache>
            </c:numRef>
          </c:cat>
          <c:val>
            <c:numRef>
              <c:f>Sayfa1!$D$2:$D$24</c:f>
              <c:numCache>
                <c:formatCode>General</c:formatCode>
                <c:ptCount val="23"/>
                <c:pt idx="0">
                  <c:v>-11.339</c:v>
                </c:pt>
                <c:pt idx="1">
                  <c:v>-7.5720000000000001</c:v>
                </c:pt>
                <c:pt idx="2">
                  <c:v>-4.1219999999999999</c:v>
                </c:pt>
                <c:pt idx="3">
                  <c:v>-0.749</c:v>
                </c:pt>
                <c:pt idx="4">
                  <c:v>-0.68500000000000005</c:v>
                </c:pt>
                <c:pt idx="5">
                  <c:v>-1.9259999999999999</c:v>
                </c:pt>
                <c:pt idx="6">
                  <c:v>-2.64</c:v>
                </c:pt>
                <c:pt idx="7">
                  <c:v>-5.8390000000000004</c:v>
                </c:pt>
                <c:pt idx="8">
                  <c:v>-3.4609999999999999</c:v>
                </c:pt>
                <c:pt idx="9">
                  <c:v>-0.72699999999999998</c:v>
                </c:pt>
                <c:pt idx="10">
                  <c:v>-1.806</c:v>
                </c:pt>
                <c:pt idx="11">
                  <c:v>-1.216</c:v>
                </c:pt>
                <c:pt idx="12">
                  <c:v>-1.171</c:v>
                </c:pt>
                <c:pt idx="13">
                  <c:v>-0.92800000000000005</c:v>
                </c:pt>
                <c:pt idx="14">
                  <c:v>-1.597</c:v>
                </c:pt>
                <c:pt idx="15">
                  <c:v>-1.6739999999999999</c:v>
                </c:pt>
                <c:pt idx="16">
                  <c:v>-3.242</c:v>
                </c:pt>
                <c:pt idx="17">
                  <c:v>-4.7949999999999999</c:v>
                </c:pt>
                <c:pt idx="18">
                  <c:v>-4.7229999999999999</c:v>
                </c:pt>
                <c:pt idx="19">
                  <c:v>-3.0089999999999999</c:v>
                </c:pt>
                <c:pt idx="20">
                  <c:v>-1.119</c:v>
                </c:pt>
                <c:pt idx="21">
                  <c:v>-5.4939999999999998</c:v>
                </c:pt>
                <c:pt idx="22">
                  <c:v>-4.9000000000000004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A-D64A-F74D-9B7B-4B48567793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3995855"/>
        <c:axId val="723862063"/>
      </c:lineChart>
      <c:catAx>
        <c:axId val="723995855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723862063"/>
        <c:crosses val="max"/>
        <c:auto val="1"/>
        <c:lblAlgn val="ctr"/>
        <c:lblOffset val="100"/>
        <c:noMultiLvlLbl val="0"/>
      </c:catAx>
      <c:valAx>
        <c:axId val="723862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7239958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500" b="0" i="0">
          <a:latin typeface="Bahnschrift Light" panose="020B0502040204020203" pitchFamily="34" charset="0"/>
        </a:defRPr>
      </a:pPr>
      <a:endParaRPr lang="tr-T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0.27552</cdr:x>
      <cdr:y>0.73251</cdr:y>
    </cdr:from>
    <cdr:to>
      <cdr:x>0.67695</cdr:x>
      <cdr:y>0.93353</cdr:y>
    </cdr:to>
    <cdr:sp macro="" textlink="">
      <cdr:nvSpPr>
        <cdr:cNvPr id="8" name="Metin kutusu 7">
          <a:extLst xmlns:a="http://schemas.openxmlformats.org/drawingml/2006/main">
            <a:ext uri="{FF2B5EF4-FFF2-40B4-BE49-F238E27FC236}">
              <a16:creationId xmlns:a16="http://schemas.microsoft.com/office/drawing/2014/main" id="{C1CD14E0-431C-584C-81D0-F1BF18D31902}"/>
            </a:ext>
          </a:extLst>
        </cdr:cNvPr>
        <cdr:cNvSpPr txBox="1"/>
      </cdr:nvSpPr>
      <cdr:spPr>
        <a:xfrm xmlns:a="http://schemas.openxmlformats.org/drawingml/2006/main">
          <a:off x="1464365" y="2511121"/>
          <a:ext cx="2133600" cy="689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tr-TR" sz="1100" kern="12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305C-BC21-A141-9843-BC7D0B890A3D}" type="datetimeFigureOut">
              <a:rPr lang="tr-TR" smtClean="0"/>
              <a:t>22.11.2025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801-6E76-F248-9E82-E67BA8D05F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7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D27801-6E76-F248-9E82-E67BA8D05F9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21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AC214A-EE74-D75F-4A87-E33828A65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rgbClr val="003682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Resim 6" descr="yazı tipi, logo, grafik, metin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1BFFA3B-CCB8-46E0-383A-FCA5C6697E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4" t="15278" b="9722"/>
          <a:stretch>
            <a:fillRect/>
          </a:stretch>
        </p:blipFill>
        <p:spPr>
          <a:xfrm>
            <a:off x="690563" y="9684868"/>
            <a:ext cx="1035050" cy="4581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264E9AA5-58CC-E5E1-D85E-D0BCC8D632A9}"/>
              </a:ext>
            </a:extLst>
          </p:cNvPr>
          <p:cNvSpPr/>
          <p:nvPr userDrawn="1"/>
        </p:nvSpPr>
        <p:spPr>
          <a:xfrm>
            <a:off x="0" y="9563100"/>
            <a:ext cx="18288000" cy="723900"/>
          </a:xfrm>
          <a:prstGeom prst="rect">
            <a:avLst/>
          </a:prstGeom>
          <a:solidFill>
            <a:srgbClr val="1D38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24920-BCEA-2698-FCC9-08311AA2B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6D0B4DD-3A79-ECC8-E440-EC1F1603F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5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Stand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108B1-C043-ED3B-97BC-B6D43BEB59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39140"/>
            <a:ext cx="16923434" cy="1143000"/>
          </a:xfrm>
        </p:spPr>
        <p:txBody>
          <a:bodyPr lIns="0" tIns="0" rIns="0" bIns="0"/>
          <a:lstStyle>
            <a:lvl1pPr>
              <a:defRPr b="1">
                <a:solidFill>
                  <a:srgbClr val="1D388D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6C4B6-938E-6A50-5E2B-D3760C1FC9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2064702"/>
            <a:ext cx="16923433" cy="4525963"/>
          </a:xfrm>
        </p:spPr>
        <p:txBody>
          <a:bodyPr lIns="0" tIns="0" rIns="0" bIns="0"/>
          <a:lstStyle>
            <a:lvl1pPr>
              <a:defRPr b="0" i="0">
                <a:solidFill>
                  <a:srgbClr val="1D388D"/>
                </a:solidFill>
                <a:latin typeface="Bahnschrift Light" panose="020B0502040204020203" pitchFamily="34" charset="0"/>
              </a:defRPr>
            </a:lvl1pPr>
            <a:lvl2pPr>
              <a:defRPr b="0" i="0">
                <a:solidFill>
                  <a:srgbClr val="1D388D"/>
                </a:solidFill>
                <a:latin typeface="Bahnschrift Light" panose="020B0502040204020203" pitchFamily="34" charset="0"/>
              </a:defRPr>
            </a:lvl2pPr>
            <a:lvl3pPr>
              <a:defRPr b="0" i="0">
                <a:solidFill>
                  <a:srgbClr val="1D388D"/>
                </a:solidFill>
                <a:latin typeface="Bahnschrift Light" panose="020B0502040204020203" pitchFamily="34" charset="0"/>
              </a:defRPr>
            </a:lvl3pPr>
            <a:lvl4pPr>
              <a:defRPr b="0" i="0">
                <a:solidFill>
                  <a:srgbClr val="1D388D"/>
                </a:solidFill>
                <a:latin typeface="Bahnschrift Light" panose="020B0502040204020203" pitchFamily="34" charset="0"/>
              </a:defRPr>
            </a:lvl4pPr>
            <a:lvl5pPr>
              <a:defRPr b="0" i="0">
                <a:solidFill>
                  <a:srgbClr val="1D388D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ikdörtgen 2">
            <a:extLst>
              <a:ext uri="{FF2B5EF4-FFF2-40B4-BE49-F238E27FC236}">
                <a16:creationId xmlns:a16="http://schemas.microsoft.com/office/drawing/2014/main" id="{4FDE3D07-1E78-63CF-F6C3-C64B1E65E299}"/>
              </a:ext>
            </a:extLst>
          </p:cNvPr>
          <p:cNvSpPr/>
          <p:nvPr userDrawn="1"/>
        </p:nvSpPr>
        <p:spPr>
          <a:xfrm>
            <a:off x="0" y="9563100"/>
            <a:ext cx="18288000" cy="723900"/>
          </a:xfrm>
          <a:prstGeom prst="rect">
            <a:avLst/>
          </a:prstGeom>
          <a:solidFill>
            <a:srgbClr val="1D38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81D1BD-7AF5-EB14-C8D0-86B15F600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431A017-6B53-504E-F8D5-65199B3206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88E6BCCA-E7DB-320F-E950-2068E0FD9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564" y="3970149"/>
            <a:ext cx="16918670" cy="1143000"/>
          </a:xfrm>
        </p:spPr>
        <p:txBody>
          <a:bodyPr lIns="0" tIns="0" rIns="0" bIns="0">
            <a:noAutofit/>
          </a:bodyPr>
          <a:lstStyle>
            <a:lvl1pPr algn="l">
              <a:defRPr sz="8000" b="1">
                <a:solidFill>
                  <a:srgbClr val="1D388D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4523CAA-50B1-97A8-66FA-DC8D303768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7174" y="3266775"/>
            <a:ext cx="16911903" cy="639762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5400" b="0">
                <a:solidFill>
                  <a:srgbClr val="AD8F48"/>
                </a:solidFill>
                <a:latin typeface="Cochocib Script Latin Pro" panose="0200050300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İçerik Yer Tutucusu 4">
            <a:extLst>
              <a:ext uri="{FF2B5EF4-FFF2-40B4-BE49-F238E27FC236}">
                <a16:creationId xmlns:a16="http://schemas.microsoft.com/office/drawing/2014/main" id="{59E9ED68-FD55-D511-34B5-594C6AA470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28215" y="6756938"/>
            <a:ext cx="16911818" cy="762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500" b="0" i="0">
                <a:solidFill>
                  <a:srgbClr val="1D388D"/>
                </a:solidFill>
                <a:latin typeface="Bahnschrift Light" panose="020B0502040204020203" pitchFamily="34" charset="0"/>
              </a:defRPr>
            </a:lvl1pPr>
            <a:lvl2pPr marL="457200" indent="0">
              <a:buNone/>
              <a:defRPr sz="1500" b="0" i="0">
                <a:solidFill>
                  <a:srgbClr val="1D388D"/>
                </a:solidFill>
                <a:latin typeface="Bahnschrift Light" panose="020B0502040204020203" pitchFamily="34" charset="0"/>
              </a:defRPr>
            </a:lvl2pPr>
            <a:lvl3pPr marL="914400" indent="0">
              <a:buNone/>
              <a:defRPr sz="1500" b="0" i="0">
                <a:solidFill>
                  <a:srgbClr val="1D388D"/>
                </a:solidFill>
                <a:latin typeface="Bahnschrift Light" panose="020B0502040204020203" pitchFamily="34" charset="0"/>
              </a:defRPr>
            </a:lvl3pPr>
            <a:lvl4pPr marL="1371600" indent="0">
              <a:buNone/>
              <a:defRPr sz="1500" b="0" i="0">
                <a:solidFill>
                  <a:srgbClr val="1D388D"/>
                </a:solidFill>
                <a:latin typeface="Bahnschrift Light" panose="020B0502040204020203" pitchFamily="34" charset="0"/>
              </a:defRPr>
            </a:lvl4pPr>
            <a:lvl5pPr marL="1828800" indent="0">
              <a:buNone/>
              <a:defRPr sz="1500" b="0" i="0">
                <a:solidFill>
                  <a:srgbClr val="1D388D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6" name="Dikdörtgen 2">
            <a:extLst>
              <a:ext uri="{FF2B5EF4-FFF2-40B4-BE49-F238E27FC236}">
                <a16:creationId xmlns:a16="http://schemas.microsoft.com/office/drawing/2014/main" id="{8BD38AD7-6676-30E3-5210-1EB50CE3A0C6}"/>
              </a:ext>
            </a:extLst>
          </p:cNvPr>
          <p:cNvSpPr/>
          <p:nvPr userDrawn="1"/>
        </p:nvSpPr>
        <p:spPr>
          <a:xfrm>
            <a:off x="0" y="9563100"/>
            <a:ext cx="18288000" cy="723900"/>
          </a:xfrm>
          <a:prstGeom prst="rect">
            <a:avLst/>
          </a:prstGeom>
          <a:solidFill>
            <a:srgbClr val="1D38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BE5E9C-A0EA-5A9E-4312-CFABEFE13B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3733C41-3D03-AAE5-9A85-C1EDB25A4B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6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Boş">
    <p:bg>
      <p:bgPr>
        <a:solidFill>
          <a:srgbClr val="1D38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7EDD2D-46D9-A922-8432-1843002FCE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4D26B97-FC27-F266-AAE2-D026480CDF3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01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uruncu Tema: Boş">
    <p:bg>
      <p:bgPr>
        <a:solidFill>
          <a:srgbClr val="1D38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>
            <a:extLst>
              <a:ext uri="{FF2B5EF4-FFF2-40B4-BE49-F238E27FC236}">
                <a16:creationId xmlns:a16="http://schemas.microsoft.com/office/drawing/2014/main" id="{67355790-E4DE-4BEE-711A-368A186EC8D1}"/>
              </a:ext>
            </a:extLst>
          </p:cNvPr>
          <p:cNvSpPr/>
          <p:nvPr userDrawn="1"/>
        </p:nvSpPr>
        <p:spPr>
          <a:xfrm>
            <a:off x="690563" y="9569450"/>
            <a:ext cx="16906875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7EDD2D-46D9-A922-8432-1843002FCE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3FB7E40-DF6C-2A0F-F04A-04C35C626F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68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Kapak">
    <p:bg>
      <p:bgPr>
        <a:solidFill>
          <a:srgbClr val="1D38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8EB0D-3492-BF14-7E35-B11B4EE44E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564" y="3970149"/>
            <a:ext cx="16918670" cy="1143000"/>
          </a:xfrm>
        </p:spPr>
        <p:txBody>
          <a:bodyPr lIns="0" tIns="0" rIns="0" bIns="0">
            <a:noAutofit/>
          </a:bodyPr>
          <a:lstStyle>
            <a:lvl1pPr algn="l">
              <a:defRPr sz="8000"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3711D-218D-BF15-A2A5-5E40457BB94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7174" y="3266775"/>
            <a:ext cx="16911903" cy="639762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5400" b="0">
                <a:solidFill>
                  <a:schemeClr val="tx1"/>
                </a:solidFill>
                <a:latin typeface="Cochocib Script Latin Pro" panose="0200050300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ED7F9EA0-3F32-51E6-3C17-23F5CEAC190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28215" y="6756938"/>
            <a:ext cx="16911818" cy="762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1pPr>
            <a:lvl2pPr marL="4572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2pPr>
            <a:lvl3pPr marL="9144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3pPr>
            <a:lvl4pPr marL="13716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4pPr>
            <a:lvl5pPr marL="18288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605C052-F577-B8E7-FC3C-D231C314C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149DF72-F0EC-BD7A-1BDC-E5BE26A6974F}"/>
              </a:ext>
            </a:extLst>
          </p:cNvPr>
          <p:cNvSpPr/>
          <p:nvPr userDrawn="1"/>
        </p:nvSpPr>
        <p:spPr>
          <a:xfrm>
            <a:off x="690563" y="9569450"/>
            <a:ext cx="16906875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4EAC80F-8E31-7262-EAEB-C5489AF30A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69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Standart">
    <p:bg>
      <p:bgPr>
        <a:solidFill>
          <a:srgbClr val="1D38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0E59037-62CF-6DE3-EEA1-AF02A6F26F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723" y="723900"/>
            <a:ext cx="16896715" cy="1143000"/>
          </a:xfrm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71A0946-4C6B-97BB-7C48-9EC3458EBE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0724" y="2049462"/>
            <a:ext cx="16896714" cy="4525963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1ACF3E-A23F-8533-421E-7BCE17EAC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E63E511A-58EF-458C-5D8D-05AD101B8CF6}"/>
              </a:ext>
            </a:extLst>
          </p:cNvPr>
          <p:cNvSpPr/>
          <p:nvPr userDrawn="1"/>
        </p:nvSpPr>
        <p:spPr>
          <a:xfrm>
            <a:off x="690563" y="9569450"/>
            <a:ext cx="16906875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4778947-803D-0F42-8F00-AD310DE8CD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6464" b="25051"/>
          <a:stretch>
            <a:fillRect/>
          </a:stretch>
        </p:blipFill>
        <p:spPr>
          <a:xfrm>
            <a:off x="690563" y="9731375"/>
            <a:ext cx="909637" cy="44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24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şekkürler">
    <p:bg>
      <p:bgPr>
        <a:solidFill>
          <a:srgbClr val="1D38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rafik 81">
            <a:extLst>
              <a:ext uri="{FF2B5EF4-FFF2-40B4-BE49-F238E27FC236}">
                <a16:creationId xmlns:a16="http://schemas.microsoft.com/office/drawing/2014/main" id="{010F82E4-AD31-02AC-9326-6291C81185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398" y="1526541"/>
            <a:ext cx="5029201" cy="5029201"/>
          </a:xfrm>
          <a:prstGeom prst="rect">
            <a:avLst/>
          </a:prstGeom>
        </p:spPr>
      </p:pic>
      <p:sp>
        <p:nvSpPr>
          <p:cNvPr id="3" name="AutoShape 4">
            <a:extLst>
              <a:ext uri="{FF2B5EF4-FFF2-40B4-BE49-F238E27FC236}">
                <a16:creationId xmlns:a16="http://schemas.microsoft.com/office/drawing/2014/main" id="{A3013048-4845-F3CB-0044-220F8EF82B25}"/>
              </a:ext>
            </a:extLst>
          </p:cNvPr>
          <p:cNvSpPr/>
          <p:nvPr userDrawn="1"/>
        </p:nvSpPr>
        <p:spPr>
          <a:xfrm>
            <a:off x="7543799" y="5887721"/>
            <a:ext cx="3200402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7B8DA147-D67A-2009-5DA9-2B6139F66715}"/>
              </a:ext>
            </a:extLst>
          </p:cNvPr>
          <p:cNvSpPr txBox="1"/>
          <p:nvPr userDrawn="1"/>
        </p:nvSpPr>
        <p:spPr>
          <a:xfrm>
            <a:off x="7696199" y="6555742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i="0" dirty="0">
                <a:latin typeface="Bahnschrift Light" panose="020B0502040204020203" pitchFamily="34" charset="0"/>
              </a:rPr>
              <a:t>Teşekkürler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45DE031-1420-E92E-50E0-623929D7D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939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0562" y="723900"/>
            <a:ext cx="16906875" cy="1143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3538" y="1912937"/>
            <a:ext cx="1689390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63BE691-B9A5-DA03-D96D-D98DFEF43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rgbClr val="003682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1" r:id="rId3"/>
    <p:sldLayoutId id="2147483663" r:id="rId4"/>
    <p:sldLayoutId id="2147483660" r:id="rId5"/>
    <p:sldLayoutId id="2147483670" r:id="rId6"/>
    <p:sldLayoutId id="2147483664" r:id="rId7"/>
    <p:sldLayoutId id="2147483662" r:id="rId8"/>
    <p:sldLayoutId id="2147483668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6000" b="1" i="0" kern="1200" spc="-300">
          <a:solidFill>
            <a:srgbClr val="1D388D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28" userDrawn="1">
          <p15:clr>
            <a:srgbClr val="F26B43"/>
          </p15:clr>
        </p15:guide>
        <p15:guide id="2" pos="435" userDrawn="1">
          <p15:clr>
            <a:srgbClr val="F26B43"/>
          </p15:clr>
        </p15:guide>
        <p15:guide id="3" pos="11085" userDrawn="1">
          <p15:clr>
            <a:srgbClr val="F26B43"/>
          </p15:clr>
        </p15:guide>
        <p15:guide id="4" orient="horz" pos="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82816DF-465F-71A9-362E-49E5B0B06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4E80845-532E-EE56-08CF-C312D4E100A5}"/>
              </a:ext>
            </a:extLst>
          </p:cNvPr>
          <p:cNvSpPr/>
          <p:nvPr/>
        </p:nvSpPr>
        <p:spPr>
          <a:xfrm>
            <a:off x="731837" y="728663"/>
            <a:ext cx="1072832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>
              <a:defRPr/>
            </a:pPr>
            <a:r>
              <a:rPr lang="tr-TR" sz="3000" b="1" spc="-15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Annotasyon #1 </a:t>
            </a:r>
          </a:p>
        </p:txBody>
      </p:sp>
      <p:sp>
        <p:nvSpPr>
          <p:cNvPr id="4" name="Yuvarlatılmış Dikdörtgen 3">
            <a:extLst>
              <a:ext uri="{FF2B5EF4-FFF2-40B4-BE49-F238E27FC236}">
                <a16:creationId xmlns:a16="http://schemas.microsoft.com/office/drawing/2014/main" id="{1B088E16-F004-8F65-0FE0-EDA504860CC7}"/>
              </a:ext>
            </a:extLst>
          </p:cNvPr>
          <p:cNvSpPr/>
          <p:nvPr/>
        </p:nvSpPr>
        <p:spPr>
          <a:xfrm>
            <a:off x="5181600" y="2071840"/>
            <a:ext cx="2680834" cy="4421963"/>
          </a:xfrm>
          <a:prstGeom prst="roundRect">
            <a:avLst>
              <a:gd name="adj" fmla="val 6305"/>
            </a:avLst>
          </a:prstGeom>
          <a:solidFill>
            <a:schemeClr val="bg1"/>
          </a:solidFill>
          <a:ln>
            <a:noFill/>
          </a:ln>
          <a:effectLst>
            <a:outerShdw blurRad="469900" algn="ctr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/>
          <a:lstStyle/>
          <a:p>
            <a:pPr algn="r"/>
            <a:endParaRPr lang="tr-TR" sz="1500">
              <a:solidFill>
                <a:srgbClr val="356979"/>
              </a:solidFill>
              <a:latin typeface="Bahnschrift" panose="020B0502040204020203" pitchFamily="34" charset="0"/>
            </a:endParaRPr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1F583EF8-25E6-A2A8-C443-3F90A9C4C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4571499"/>
              </p:ext>
            </p:extLst>
          </p:nvPr>
        </p:nvGraphicFramePr>
        <p:xfrm>
          <a:off x="5483818" y="3162300"/>
          <a:ext cx="1999686" cy="3024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etin kutusu 1">
            <a:extLst>
              <a:ext uri="{FF2B5EF4-FFF2-40B4-BE49-F238E27FC236}">
                <a16:creationId xmlns:a16="http://schemas.microsoft.com/office/drawing/2014/main" id="{22EB6F88-B1A6-46F6-CF45-1C21FD432804}"/>
              </a:ext>
            </a:extLst>
          </p:cNvPr>
          <p:cNvSpPr txBox="1"/>
          <p:nvPr/>
        </p:nvSpPr>
        <p:spPr>
          <a:xfrm>
            <a:off x="5464886" y="2358888"/>
            <a:ext cx="2114263" cy="784039"/>
          </a:xfrm>
          <a:prstGeom prst="rect">
            <a:avLst/>
          </a:prstGeom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tr-TR" sz="1500" b="1" kern="1200">
                <a:solidFill>
                  <a:srgbClr val="002060"/>
                </a:solidFill>
                <a:latin typeface="Bahnschrift" panose="020B0502040204020203" pitchFamily="34" charset="0"/>
              </a:rPr>
              <a:t>Üniversite Mezunu </a:t>
            </a:r>
            <a:r>
              <a:rPr lang="tr-TR" sz="1500" kern="1200">
                <a:solidFill>
                  <a:schemeClr val="bg1">
                    <a:lumMod val="65000"/>
                  </a:schemeClr>
                </a:solidFill>
                <a:latin typeface="Bahnschrift Light" panose="020B0502040204020203" pitchFamily="34" charset="0"/>
              </a:rPr>
              <a:t>(Bin)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B34471F7-B238-E003-1261-8158AD892A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603121"/>
            <a:ext cx="3632200" cy="5359400"/>
          </a:xfrm>
          <a:prstGeom prst="rect">
            <a:avLst/>
          </a:prstGeom>
        </p:spPr>
      </p:pic>
      <p:sp>
        <p:nvSpPr>
          <p:cNvPr id="8" name="Aşağı Ok 7">
            <a:extLst>
              <a:ext uri="{FF2B5EF4-FFF2-40B4-BE49-F238E27FC236}">
                <a16:creationId xmlns:a16="http://schemas.microsoft.com/office/drawing/2014/main" id="{AB36A32D-058A-C36D-648A-FBCF222CF4EF}"/>
              </a:ext>
            </a:extLst>
          </p:cNvPr>
          <p:cNvSpPr/>
          <p:nvPr/>
        </p:nvSpPr>
        <p:spPr>
          <a:xfrm rot="16200000">
            <a:off x="3860800" y="3818223"/>
            <a:ext cx="838200" cy="838200"/>
          </a:xfrm>
          <a:prstGeom prst="downArrow">
            <a:avLst/>
          </a:prstGeom>
          <a:solidFill>
            <a:srgbClr val="009A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52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Yuvarlatılmış Dikdörtgen 8">
            <a:extLst>
              <a:ext uri="{FF2B5EF4-FFF2-40B4-BE49-F238E27FC236}">
                <a16:creationId xmlns:a16="http://schemas.microsoft.com/office/drawing/2014/main" id="{E5EE4712-2200-0DC5-24DE-6D305BB9B5C2}"/>
              </a:ext>
            </a:extLst>
          </p:cNvPr>
          <p:cNvSpPr/>
          <p:nvPr/>
        </p:nvSpPr>
        <p:spPr>
          <a:xfrm>
            <a:off x="9118600" y="1520250"/>
            <a:ext cx="8453437" cy="4537650"/>
          </a:xfrm>
          <a:prstGeom prst="roundRect">
            <a:avLst>
              <a:gd name="adj" fmla="val 6305"/>
            </a:avLst>
          </a:prstGeom>
          <a:solidFill>
            <a:schemeClr val="bg1"/>
          </a:solidFill>
          <a:ln>
            <a:noFill/>
          </a:ln>
          <a:effectLst>
            <a:outerShdw blurRad="469900" algn="ctr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/>
          <a:lstStyle/>
          <a:p>
            <a:pPr algn="r"/>
            <a:endParaRPr lang="tr-TR" sz="1500">
              <a:solidFill>
                <a:srgbClr val="356979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0D3A947-869A-AC9F-DCFC-0A669AAD9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A74FFC-41CE-DA58-05E9-7338C3925F1A}"/>
              </a:ext>
            </a:extLst>
          </p:cNvPr>
          <p:cNvSpPr/>
          <p:nvPr/>
        </p:nvSpPr>
        <p:spPr>
          <a:xfrm>
            <a:off x="731837" y="728663"/>
            <a:ext cx="1072832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>
              <a:defRPr/>
            </a:pPr>
            <a:r>
              <a:rPr lang="tr-TR" sz="3000" b="1" spc="-15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Annotasyon #2</a:t>
            </a: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8140834C-A1F4-A38E-A045-3F13EE004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9965935"/>
              </p:ext>
            </p:extLst>
          </p:nvPr>
        </p:nvGraphicFramePr>
        <p:xfrm>
          <a:off x="9474201" y="1943100"/>
          <a:ext cx="8072437" cy="3881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Resim 11">
            <a:extLst>
              <a:ext uri="{FF2B5EF4-FFF2-40B4-BE49-F238E27FC236}">
                <a16:creationId xmlns:a16="http://schemas.microsoft.com/office/drawing/2014/main" id="{92FBF9F5-392A-864D-2A49-55A1FE2CE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81400" y="1045875"/>
            <a:ext cx="9398000" cy="5486400"/>
          </a:xfrm>
          <a:prstGeom prst="rect">
            <a:avLst/>
          </a:prstGeom>
        </p:spPr>
      </p:pic>
      <p:sp>
        <p:nvSpPr>
          <p:cNvPr id="13" name="Aşağı Ok 12">
            <a:extLst>
              <a:ext uri="{FF2B5EF4-FFF2-40B4-BE49-F238E27FC236}">
                <a16:creationId xmlns:a16="http://schemas.microsoft.com/office/drawing/2014/main" id="{6C8D9999-A7EF-0132-8931-9C03877B455D}"/>
              </a:ext>
            </a:extLst>
          </p:cNvPr>
          <p:cNvSpPr/>
          <p:nvPr/>
        </p:nvSpPr>
        <p:spPr>
          <a:xfrm rot="16200000">
            <a:off x="6858000" y="3464532"/>
            <a:ext cx="838200" cy="8382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308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FYI report">
    <a:dk1>
      <a:srgbClr val="838F90"/>
    </a:dk1>
    <a:lt1>
      <a:srgbClr val="B0BFBB"/>
    </a:lt1>
    <a:dk2>
      <a:srgbClr val="F5C8BF"/>
    </a:dk2>
    <a:lt2>
      <a:srgbClr val="D6D7D8"/>
    </a:lt2>
    <a:accent1>
      <a:srgbClr val="3B6170"/>
    </a:accent1>
    <a:accent2>
      <a:srgbClr val="67B5C0"/>
    </a:accent2>
    <a:accent3>
      <a:srgbClr val="C8BEAD"/>
    </a:accent3>
    <a:accent4>
      <a:srgbClr val="457349"/>
    </a:accent4>
    <a:accent5>
      <a:srgbClr val="E69D45"/>
    </a:accent5>
    <a:accent6>
      <a:srgbClr val="F2EEE9"/>
    </a:accent6>
    <a:hlink>
      <a:srgbClr val="CE8D3B"/>
    </a:hlink>
    <a:folHlink>
      <a:srgbClr val="A67131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12390</TotalTime>
  <Words>26</Words>
  <Application>Microsoft Macintosh PowerPoint</Application>
  <PresentationFormat>Özel</PresentationFormat>
  <Paragraphs>10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9" baseType="lpstr">
      <vt:lpstr>Bahnschrift</vt:lpstr>
      <vt:lpstr>Cochocib Script Latin Pro</vt:lpstr>
      <vt:lpstr>Arial</vt:lpstr>
      <vt:lpstr>Bahnschrift Light Condensed</vt:lpstr>
      <vt:lpstr>Aptos</vt:lpstr>
      <vt:lpstr>Bahnschrift Light</vt:lpstr>
      <vt:lpstr>Office Theme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İletişim Ekibi</dc:title>
  <cp:lastModifiedBy>Chris Green</cp:lastModifiedBy>
  <cp:revision>131</cp:revision>
  <dcterms:created xsi:type="dcterms:W3CDTF">2006-08-16T00:00:00Z</dcterms:created>
  <dcterms:modified xsi:type="dcterms:W3CDTF">2025-11-22T05:25:47Z</dcterms:modified>
  <dc:identifier>DAGYOeMgoMo</dc:identifier>
</cp:coreProperties>
</file>