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56" r:id="rId4"/>
    <p:sldId id="261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A631"/>
    <a:srgbClr val="52F26E"/>
    <a:srgbClr val="FE6E4B"/>
    <a:srgbClr val="FFC379"/>
    <a:srgbClr val="DE075A"/>
    <a:srgbClr val="D4135A"/>
    <a:srgbClr val="FCB03B"/>
    <a:srgbClr val="F15A23"/>
    <a:srgbClr val="FFA700"/>
    <a:srgbClr val="FF34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29"/>
    <p:restoredTop sz="82802"/>
  </p:normalViewPr>
  <p:slideViewPr>
    <p:cSldViewPr snapToGrid="0" showGuides="1">
      <p:cViewPr varScale="1">
        <p:scale>
          <a:sx n="98" d="100"/>
          <a:sy n="98" d="100"/>
        </p:scale>
        <p:origin x="3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22343-FFFF-E54F-B557-AE8CF870DC04}" type="datetimeFigureOut">
              <a:rPr lang="tr-TR" smtClean="0"/>
              <a:t>20.05.2026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91B68-E305-0F4E-B54A-F95E8A7848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966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091B68-E305-0F4E-B54A-F95E8A784824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8297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Öğrenme Hedefleri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dirty="0"/>
              <a:t>Şeffaf renk kullanımını öğrenme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dirty="0"/>
              <a:t>Hizalama özelliklerini kullanma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091B68-E305-0F4E-B54A-F95E8A784824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434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091B68-E305-0F4E-B54A-F95E8A784824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0457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FF645-08B8-3F95-5D36-A89E734D5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>
            <a:extLst>
              <a:ext uri="{FF2B5EF4-FFF2-40B4-BE49-F238E27FC236}">
                <a16:creationId xmlns:a16="http://schemas.microsoft.com/office/drawing/2014/main" id="{5ADE1AEF-6301-C01C-8024-60554034DF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4651C3E3-A296-61D6-9429-E1C4D86E19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Öğrenme Hedefleri: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dirty="0"/>
              <a:t>Şekil ekleme &amp; yönetme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dirty="0"/>
              <a:t>Şekil dolgu rengi ayarlama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dirty="0"/>
              <a:t>Şekil ana hat rengi ayarlama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dirty="0"/>
              <a:t>Damlalık ile renk seçebilme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tr-TR" dirty="0" err="1"/>
              <a:t>Gradyant</a:t>
            </a:r>
            <a:r>
              <a:rPr lang="tr-TR" dirty="0"/>
              <a:t> renk verme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BDEA102-76AA-F6B9-A921-95743E9352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091B68-E305-0F4E-B54A-F95E8A784824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837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5132C-C18F-776B-1371-095137D07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CBE2CD9-4071-6C23-6F59-FAFCDD6F9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A849E8-B22F-DE1A-C6BF-53E0A11AA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BD3CDFD-5DC1-4A0A-68EA-13A915483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75ABE52-210D-53D2-9B79-CD958BF41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0790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31BAB5-0CEB-6EDC-F5B4-FFDCCFBF3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8EA5AD3-DF9D-EABC-DF8A-F54E542A6B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E2D31C4-B5B7-6D26-4B75-92A02B4E40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736A906-AFDB-E7FD-7EE9-33F51C956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164FAE7-DEC2-491B-9EC4-C64DD5140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AAB22F4-EBF1-C100-F17E-0B00EDA2C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436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B95C26-6032-99B7-9376-05C2D6F55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4BEF55D-96DF-9070-E98E-B4E8D72CBE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4DB8411-61F8-6377-8883-6F8B77B82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5985CBC-10C1-2335-95A7-B358056D4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B5F1C5A-E3EF-59B8-0CD3-F6638E790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9546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965B167-4457-87DA-5AC0-7BA33CDB43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A3E0C89-CBDC-FEBB-5FA2-AC50E2E8BF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1B1D81-3707-5C59-0253-E8013148B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B2EA4D1-387B-32DB-45FD-77FB89999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ADA9058-6B9A-90F9-E4D6-3436FCCF4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4297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1B3B13-D6ED-6BA0-81C9-7D2636CFF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F5FB18-A0F5-D6A5-7E6F-F2C511A4A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0C2496-DB9C-2369-28E0-63673129B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BA58C1A-3E6F-42C8-836D-FD5BD61AF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6E1DB53-2E92-F7FA-6DA8-827B2817D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980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1EC7FF-95F0-F1B1-4F91-415A07AAA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8603490-73E8-EE31-5B32-5372805FF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370A77-60E7-DF52-43CF-2B6377B26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83562C6-1B89-084F-F7A2-3DC480645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5039FC-1946-0FD0-DB1F-E27D23FC9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774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D0C817-05D1-B4F8-EC56-457E6E795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BE73C0-9B09-3797-520E-77282E23DE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35F7A24-8AD7-5E4F-1281-09150AFE2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C2AAFAF-C374-108F-DD30-7B05591F8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AD9E2AF-E044-7AB1-6F31-433498854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42E20E9-3E95-E5C6-2353-C800173FE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208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100234-ED8A-F5E2-7028-93955DAB7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0E1A384-2D87-6A5F-B7BB-7621E948A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2CAEB94-D157-2B80-ECD5-31611383A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D50AAB1-2DAB-C2C3-5CC2-51E405C089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FC38DF1-C5A7-3174-0929-DB3964F41A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036D3C8-D148-D4A4-4C8E-2A778BD3F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20.05.2026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11E1C75-3BBA-A735-C23E-19D1FD402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56B0F98-8DA1-BCAA-9259-439DC4641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264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93A34A-57F4-FD21-3096-29AC74EA9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C4A0D41-BB9B-8896-CDCF-91C21DD5C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20.05.2026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6910495-310D-A85B-CC53-CE1CCFBEA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7384785-FDF1-5E25-C3FD-B6656FF08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338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E51CF6F-B3A3-C9D6-780F-AD83449BF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20.05.2026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C0438D9-4C22-7F85-E40E-BA38F3B99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056E3F4-16D0-0F0D-5197-F5F6BD5E3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06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D66B9-115D-B147-AFA3-BB98EBA72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668609-50D1-71F4-FB6E-CCBACB11D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20.05.2026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1562EC-0D29-C2E6-DC45-5476D3A08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090624-9498-1F7C-73CA-52F5D24B8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DF8B02-35BB-19E0-7719-AD36E9B0B6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33637" y="2285999"/>
            <a:ext cx="70104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753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7BBAA3-5915-54F4-FFDE-C9D94CE27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4BFB26-D16D-343A-12F6-8AE9FFCC2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4D7E6FC-DED9-138A-9CC7-40EF98641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6D1D568-317C-DE6F-89CD-C4CA885C9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5F0C-8765-684F-A4BC-20EC8B29E445}" type="datetimeFigureOut">
              <a:rPr lang="tr-TR" smtClean="0"/>
              <a:t>20.05.2026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8A7D3CA-1615-790E-9E08-97F76B53A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B6043B8-9C33-10CC-1D59-EB7A22139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497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322B5E1-F8BF-2752-307F-6F429C315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9983D53-13F8-71EE-9A05-1DE527DE4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4A3A831-A367-C0AF-AA8E-E884DCB40C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85F0C-8765-684F-A4BC-20EC8B29E445}" type="datetimeFigureOut">
              <a:rPr lang="tr-TR" smtClean="0"/>
              <a:t>20.05.2026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71A5149-2B62-4534-89D7-4D5BF0E76C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897B736-2CC6-9177-E1C4-7CC0ED95A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1772C-BE25-C247-89F8-55F8DA0C9F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035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59" userDrawn="1">
          <p15:clr>
            <a:srgbClr val="F26B43"/>
          </p15:clr>
        </p15:guide>
        <p15:guide id="2" pos="7219" userDrawn="1">
          <p15:clr>
            <a:srgbClr val="F26B43"/>
          </p15:clr>
        </p15:guide>
        <p15:guide id="3" pos="461" userDrawn="1">
          <p15:clr>
            <a:srgbClr val="F26B43"/>
          </p15:clr>
        </p15:guide>
        <p15:guide id="4" orient="horz" pos="386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7D936B80-88A3-BB94-E92D-AC958579DD9C}"/>
              </a:ext>
            </a:extLst>
          </p:cNvPr>
          <p:cNvSpPr txBox="1"/>
          <p:nvPr/>
        </p:nvSpPr>
        <p:spPr>
          <a:xfrm>
            <a:off x="731837" y="728663"/>
            <a:ext cx="3151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Görev 3.1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0B39336-49A9-D0AE-C71E-6B3BE4734308}"/>
              </a:ext>
            </a:extLst>
          </p:cNvPr>
          <p:cNvSpPr txBox="1"/>
          <p:nvPr/>
        </p:nvSpPr>
        <p:spPr>
          <a:xfrm>
            <a:off x="731838" y="1481119"/>
            <a:ext cx="1021366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Aşağıdaki şeklin aynısını «</a:t>
            </a:r>
            <a:r>
              <a:rPr lang="tr-TR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O</a:t>
            </a: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val», «Kiriş», «Halka», «Pasta» ve «Yuvarlatışmış Dikdörtgen» şekillerini kullanarak çiziniz.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>
              <a:latin typeface="Arial" panose="020B0604020202020204" pitchFamily="34" charset="0"/>
              <a:ea typeface="Maku" pitchFamily="2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Süre: 2 </a:t>
            </a:r>
            <a:r>
              <a:rPr lang="tr-TR" sz="1800" dirty="0" err="1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dk</a:t>
            </a:r>
            <a:endParaRPr lang="tr-TR" sz="1800" dirty="0">
              <a:latin typeface="Arial" panose="020B0604020202020204" pitchFamily="34" charset="0"/>
              <a:ea typeface="Maku" pitchFamily="2" charset="0"/>
              <a:cs typeface="Arial" panose="020B060402020202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E99E978-F151-8B7D-292D-659E6890B159}"/>
              </a:ext>
            </a:extLst>
          </p:cNvPr>
          <p:cNvSpPr/>
          <p:nvPr/>
        </p:nvSpPr>
        <p:spPr>
          <a:xfrm>
            <a:off x="908640" y="4436162"/>
            <a:ext cx="1080000" cy="10800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48257B0-B4FF-DB51-D97B-EAD351C17374}"/>
              </a:ext>
            </a:extLst>
          </p:cNvPr>
          <p:cNvSpPr txBox="1"/>
          <p:nvPr/>
        </p:nvSpPr>
        <p:spPr>
          <a:xfrm>
            <a:off x="2604923" y="3031911"/>
            <a:ext cx="11083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Oval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94EB69ED-00E2-27ED-7070-97FA0CCEF183}"/>
              </a:ext>
            </a:extLst>
          </p:cNvPr>
          <p:cNvSpPr txBox="1"/>
          <p:nvPr/>
        </p:nvSpPr>
        <p:spPr>
          <a:xfrm>
            <a:off x="731838" y="3031910"/>
            <a:ext cx="14336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Hedef Şekil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D16371E1-07F5-863B-A675-3A2CFA454AA8}"/>
              </a:ext>
            </a:extLst>
          </p:cNvPr>
          <p:cNvSpPr txBox="1"/>
          <p:nvPr/>
        </p:nvSpPr>
        <p:spPr>
          <a:xfrm>
            <a:off x="4477663" y="3031910"/>
            <a:ext cx="11083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Kiriş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5B29A58C-D0F2-00C6-6A5D-9C02EE22B523}"/>
              </a:ext>
            </a:extLst>
          </p:cNvPr>
          <p:cNvSpPr txBox="1"/>
          <p:nvPr/>
        </p:nvSpPr>
        <p:spPr>
          <a:xfrm>
            <a:off x="5906756" y="2782669"/>
            <a:ext cx="17543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Halka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0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(İçi Boş Daire)</a:t>
            </a:r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94238499-B32C-F535-834C-FF5465DAC7C8}"/>
              </a:ext>
            </a:extLst>
          </p:cNvPr>
          <p:cNvSpPr txBox="1"/>
          <p:nvPr/>
        </p:nvSpPr>
        <p:spPr>
          <a:xfrm>
            <a:off x="7707251" y="2754911"/>
            <a:ext cx="16200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Pasta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0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(Kısmi Daire)</a:t>
            </a:r>
          </a:p>
        </p:txBody>
      </p:sp>
      <p:sp>
        <p:nvSpPr>
          <p:cNvPr id="18" name="Sağ Ok 17">
            <a:extLst>
              <a:ext uri="{FF2B5EF4-FFF2-40B4-BE49-F238E27FC236}">
                <a16:creationId xmlns:a16="http://schemas.microsoft.com/office/drawing/2014/main" id="{C62E6900-7B25-2A98-622C-DEA3FF74E1F1}"/>
              </a:ext>
            </a:extLst>
          </p:cNvPr>
          <p:cNvSpPr/>
          <p:nvPr/>
        </p:nvSpPr>
        <p:spPr>
          <a:xfrm rot="5400000">
            <a:off x="1178091" y="3527267"/>
            <a:ext cx="552733" cy="663280"/>
          </a:xfrm>
          <a:prstGeom prst="rightArrow">
            <a:avLst>
              <a:gd name="adj1" fmla="val 50000"/>
              <a:gd name="adj2" fmla="val 7285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Sağ Ok 18">
            <a:extLst>
              <a:ext uri="{FF2B5EF4-FFF2-40B4-BE49-F238E27FC236}">
                <a16:creationId xmlns:a16="http://schemas.microsoft.com/office/drawing/2014/main" id="{4C27ABFC-0501-70BB-7BBF-4D70D3386E89}"/>
              </a:ext>
            </a:extLst>
          </p:cNvPr>
          <p:cNvSpPr/>
          <p:nvPr/>
        </p:nvSpPr>
        <p:spPr>
          <a:xfrm rot="5400000">
            <a:off x="2954575" y="3527268"/>
            <a:ext cx="552733" cy="663280"/>
          </a:xfrm>
          <a:prstGeom prst="rightArrow">
            <a:avLst>
              <a:gd name="adj1" fmla="val 50000"/>
              <a:gd name="adj2" fmla="val 7285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Sağ Ok 19">
            <a:extLst>
              <a:ext uri="{FF2B5EF4-FFF2-40B4-BE49-F238E27FC236}">
                <a16:creationId xmlns:a16="http://schemas.microsoft.com/office/drawing/2014/main" id="{CD25109C-B728-CA0C-10AA-85C66EAD5C72}"/>
              </a:ext>
            </a:extLst>
          </p:cNvPr>
          <p:cNvSpPr/>
          <p:nvPr/>
        </p:nvSpPr>
        <p:spPr>
          <a:xfrm rot="5400000">
            <a:off x="4731059" y="3527267"/>
            <a:ext cx="552733" cy="663280"/>
          </a:xfrm>
          <a:prstGeom prst="rightArrow">
            <a:avLst>
              <a:gd name="adj1" fmla="val 50000"/>
              <a:gd name="adj2" fmla="val 7285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Sağ Ok 20">
            <a:extLst>
              <a:ext uri="{FF2B5EF4-FFF2-40B4-BE49-F238E27FC236}">
                <a16:creationId xmlns:a16="http://schemas.microsoft.com/office/drawing/2014/main" id="{ADA4CB3C-F198-F3F3-2AF2-93943DE621DC}"/>
              </a:ext>
            </a:extLst>
          </p:cNvPr>
          <p:cNvSpPr/>
          <p:nvPr/>
        </p:nvSpPr>
        <p:spPr>
          <a:xfrm rot="5400000">
            <a:off x="6507543" y="3527267"/>
            <a:ext cx="552733" cy="663280"/>
          </a:xfrm>
          <a:prstGeom prst="rightArrow">
            <a:avLst>
              <a:gd name="adj1" fmla="val 50000"/>
              <a:gd name="adj2" fmla="val 7285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Sağ Ok 21">
            <a:extLst>
              <a:ext uri="{FF2B5EF4-FFF2-40B4-BE49-F238E27FC236}">
                <a16:creationId xmlns:a16="http://schemas.microsoft.com/office/drawing/2014/main" id="{5FF4BE01-6170-1AA8-9C2E-C76B9DE93143}"/>
              </a:ext>
            </a:extLst>
          </p:cNvPr>
          <p:cNvSpPr/>
          <p:nvPr/>
        </p:nvSpPr>
        <p:spPr>
          <a:xfrm rot="5400000">
            <a:off x="8284027" y="3527267"/>
            <a:ext cx="552733" cy="663280"/>
          </a:xfrm>
          <a:prstGeom prst="rightArrow">
            <a:avLst>
              <a:gd name="adj1" fmla="val 50000"/>
              <a:gd name="adj2" fmla="val 7285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Metin kutusu 23">
            <a:extLst>
              <a:ext uri="{FF2B5EF4-FFF2-40B4-BE49-F238E27FC236}">
                <a16:creationId xmlns:a16="http://schemas.microsoft.com/office/drawing/2014/main" id="{53D0CF5E-6F79-AA75-81A9-9229078FB7AD}"/>
              </a:ext>
            </a:extLst>
          </p:cNvPr>
          <p:cNvSpPr txBox="1"/>
          <p:nvPr/>
        </p:nvSpPr>
        <p:spPr>
          <a:xfrm>
            <a:off x="9150824" y="2754265"/>
            <a:ext cx="23093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tr-TR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Dikdörtgen: Köşeleri Yuvarlatılmış</a:t>
            </a:r>
          </a:p>
        </p:txBody>
      </p:sp>
      <p:sp>
        <p:nvSpPr>
          <p:cNvPr id="25" name="Sağ Ok 24">
            <a:extLst>
              <a:ext uri="{FF2B5EF4-FFF2-40B4-BE49-F238E27FC236}">
                <a16:creationId xmlns:a16="http://schemas.microsoft.com/office/drawing/2014/main" id="{67E1169E-2ED4-588E-866E-5A8C3A500405}"/>
              </a:ext>
            </a:extLst>
          </p:cNvPr>
          <p:cNvSpPr/>
          <p:nvPr/>
        </p:nvSpPr>
        <p:spPr>
          <a:xfrm rot="5400000">
            <a:off x="10060513" y="3527267"/>
            <a:ext cx="552733" cy="663280"/>
          </a:xfrm>
          <a:prstGeom prst="rightArrow">
            <a:avLst>
              <a:gd name="adj1" fmla="val 50000"/>
              <a:gd name="adj2" fmla="val 7285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905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D0BB48C0-0C17-EA38-E2FD-BFED6B7CD4D0}"/>
              </a:ext>
            </a:extLst>
          </p:cNvPr>
          <p:cNvSpPr txBox="1"/>
          <p:nvPr/>
        </p:nvSpPr>
        <p:spPr>
          <a:xfrm>
            <a:off x="731837" y="728663"/>
            <a:ext cx="3151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Görev 3.2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9B1A093-B359-0A03-9DC9-D89E4D5BC8CD}"/>
              </a:ext>
            </a:extLst>
          </p:cNvPr>
          <p:cNvSpPr/>
          <p:nvPr/>
        </p:nvSpPr>
        <p:spPr>
          <a:xfrm>
            <a:off x="1977390" y="1959451"/>
            <a:ext cx="3600000" cy="3600000"/>
          </a:xfrm>
          <a:prstGeom prst="ellipse">
            <a:avLst/>
          </a:pr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2F72427B-BA5F-C883-7FC5-5E495FD28CA3}"/>
              </a:ext>
            </a:extLst>
          </p:cNvPr>
          <p:cNvSpPr/>
          <p:nvPr/>
        </p:nvSpPr>
        <p:spPr>
          <a:xfrm>
            <a:off x="2157390" y="2139451"/>
            <a:ext cx="3240000" cy="3240000"/>
          </a:xfrm>
          <a:prstGeom prst="ellipse">
            <a:avLst/>
          </a:pr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BB774711-16B0-1622-E604-30244727F61D}"/>
              </a:ext>
            </a:extLst>
          </p:cNvPr>
          <p:cNvSpPr/>
          <p:nvPr/>
        </p:nvSpPr>
        <p:spPr>
          <a:xfrm>
            <a:off x="2337390" y="2319451"/>
            <a:ext cx="2880000" cy="2880000"/>
          </a:xfrm>
          <a:prstGeom prst="ellipse">
            <a:avLst/>
          </a:pr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BA6B1EF1-410A-2A69-3712-FFE9CF265B2D}"/>
              </a:ext>
            </a:extLst>
          </p:cNvPr>
          <p:cNvSpPr>
            <a:spLocks noChangeAspect="1"/>
          </p:cNvSpPr>
          <p:nvPr/>
        </p:nvSpPr>
        <p:spPr>
          <a:xfrm>
            <a:off x="2517390" y="2499451"/>
            <a:ext cx="2520000" cy="2520000"/>
          </a:xfrm>
          <a:prstGeom prst="ellipse">
            <a:avLst/>
          </a:prstGeom>
          <a:solidFill>
            <a:srgbClr val="FFC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85ED2B6E-7750-4ED5-E23E-DE67CA046F0F}"/>
              </a:ext>
            </a:extLst>
          </p:cNvPr>
          <p:cNvSpPr>
            <a:spLocks noChangeAspect="1"/>
          </p:cNvSpPr>
          <p:nvPr/>
        </p:nvSpPr>
        <p:spPr>
          <a:xfrm>
            <a:off x="2697390" y="2679451"/>
            <a:ext cx="2160000" cy="2160000"/>
          </a:xfrm>
          <a:prstGeom prst="ellipse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EC893E8A-D5BB-6F3B-CC09-9A12B6D0A0FA}"/>
              </a:ext>
            </a:extLst>
          </p:cNvPr>
          <p:cNvSpPr>
            <a:spLocks noChangeAspect="1"/>
          </p:cNvSpPr>
          <p:nvPr/>
        </p:nvSpPr>
        <p:spPr>
          <a:xfrm>
            <a:off x="2877390" y="2859451"/>
            <a:ext cx="1800000" cy="1800000"/>
          </a:xfrm>
          <a:prstGeom prst="ellipse">
            <a:avLst/>
          </a:prstGeom>
          <a:solidFill>
            <a:srgbClr val="FFC000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8D591859-4C8A-6CEE-4E51-33D204A37B32}"/>
              </a:ext>
            </a:extLst>
          </p:cNvPr>
          <p:cNvSpPr>
            <a:spLocks noChangeAspect="1"/>
          </p:cNvSpPr>
          <p:nvPr/>
        </p:nvSpPr>
        <p:spPr>
          <a:xfrm>
            <a:off x="3057390" y="3039451"/>
            <a:ext cx="1440000" cy="1440000"/>
          </a:xfrm>
          <a:prstGeom prst="ellipse">
            <a:avLst/>
          </a:prstGeom>
          <a:solidFill>
            <a:srgbClr val="FFC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6" name="Sağ Ok 75">
            <a:extLst>
              <a:ext uri="{FF2B5EF4-FFF2-40B4-BE49-F238E27FC236}">
                <a16:creationId xmlns:a16="http://schemas.microsoft.com/office/drawing/2014/main" id="{9F5B75E0-E629-83E2-3113-0BF10F9967D9}"/>
              </a:ext>
            </a:extLst>
          </p:cNvPr>
          <p:cNvSpPr/>
          <p:nvPr/>
        </p:nvSpPr>
        <p:spPr>
          <a:xfrm>
            <a:off x="5988931" y="3288728"/>
            <a:ext cx="552733" cy="663280"/>
          </a:xfrm>
          <a:prstGeom prst="rightArrow">
            <a:avLst>
              <a:gd name="adj1" fmla="val 50000"/>
              <a:gd name="adj2" fmla="val 7285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2" name="Metin kutusu 51">
            <a:extLst>
              <a:ext uri="{FF2B5EF4-FFF2-40B4-BE49-F238E27FC236}">
                <a16:creationId xmlns:a16="http://schemas.microsoft.com/office/drawing/2014/main" id="{DF079BE0-02EB-158B-A650-0EC42C34598D}"/>
              </a:ext>
            </a:extLst>
          </p:cNvPr>
          <p:cNvSpPr txBox="1"/>
          <p:nvPr/>
        </p:nvSpPr>
        <p:spPr>
          <a:xfrm>
            <a:off x="731838" y="1481119"/>
            <a:ext cx="581473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Güneşin aynısını çiziniz.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dirty="0">
              <a:latin typeface="Arial" panose="020B0604020202020204" pitchFamily="34" charset="0"/>
              <a:ea typeface="Maku" pitchFamily="2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İpucu: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* Dairelerin çağı sırayla; 10 cm, 9 cm, 8 cm, 7 cm, 6 cm, 5 cm, 4 cm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* Şeklin rengini saydamlaştırın. Sırayla: %90, %80, %70, %60, %50, %40, %0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dirty="0">
              <a:latin typeface="Arial" panose="020B0604020202020204" pitchFamily="34" charset="0"/>
              <a:ea typeface="Maku" pitchFamily="2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Süre: 3 </a:t>
            </a:r>
            <a:r>
              <a:rPr lang="tr-TR" sz="1200" dirty="0" err="1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dk</a:t>
            </a:r>
            <a:endParaRPr lang="tr-TR" sz="1200" dirty="0">
              <a:latin typeface="Arial" panose="020B0604020202020204" pitchFamily="34" charset="0"/>
              <a:ea typeface="Maku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648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7D936B80-88A3-BB94-E92D-AC958579DD9C}"/>
              </a:ext>
            </a:extLst>
          </p:cNvPr>
          <p:cNvSpPr txBox="1"/>
          <p:nvPr/>
        </p:nvSpPr>
        <p:spPr>
          <a:xfrm>
            <a:off x="731837" y="728663"/>
            <a:ext cx="3151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Görev 3.3</a:t>
            </a:r>
          </a:p>
        </p:txBody>
      </p:sp>
      <p:sp>
        <p:nvSpPr>
          <p:cNvPr id="65" name="Metin kutusu 51">
            <a:extLst>
              <a:ext uri="{FF2B5EF4-FFF2-40B4-BE49-F238E27FC236}">
                <a16:creationId xmlns:a16="http://schemas.microsoft.com/office/drawing/2014/main" id="{5A120768-0801-80D6-673A-ED3579CE3BDD}"/>
              </a:ext>
            </a:extLst>
          </p:cNvPr>
          <p:cNvSpPr txBox="1"/>
          <p:nvPr/>
        </p:nvSpPr>
        <p:spPr>
          <a:xfrm>
            <a:off x="731838" y="1481119"/>
            <a:ext cx="58147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Silik görünen kutuların aynısından çizin ve içerisindeki yazıları şekildeki gibi düzeleyin.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dirty="0">
              <a:latin typeface="Arial" panose="020B0604020202020204" pitchFamily="34" charset="0"/>
              <a:ea typeface="Maku" pitchFamily="2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Süre: 3 </a:t>
            </a:r>
            <a:r>
              <a:rPr lang="tr-TR" sz="1200" dirty="0" err="1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dk</a:t>
            </a:r>
            <a:endParaRPr lang="tr-TR" sz="1200" dirty="0">
              <a:latin typeface="Arial" panose="020B0604020202020204" pitchFamily="34" charset="0"/>
              <a:ea typeface="Maku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68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08E3AD-F390-8006-6645-F7F4B71D6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B2AD89FE-29DE-38AC-AF14-02F19807E24C}"/>
              </a:ext>
            </a:extLst>
          </p:cNvPr>
          <p:cNvSpPr txBox="1"/>
          <p:nvPr/>
        </p:nvSpPr>
        <p:spPr>
          <a:xfrm>
            <a:off x="731837" y="728663"/>
            <a:ext cx="3151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Görev 3.4</a:t>
            </a:r>
          </a:p>
        </p:txBody>
      </p:sp>
      <p:sp>
        <p:nvSpPr>
          <p:cNvPr id="10" name="Yuvarlatılmış Dikdörtgen 9">
            <a:extLst>
              <a:ext uri="{FF2B5EF4-FFF2-40B4-BE49-F238E27FC236}">
                <a16:creationId xmlns:a16="http://schemas.microsoft.com/office/drawing/2014/main" id="{9078E975-5E69-C3EA-11F2-A5C666DAF4F7}"/>
              </a:ext>
            </a:extLst>
          </p:cNvPr>
          <p:cNvSpPr/>
          <p:nvPr/>
        </p:nvSpPr>
        <p:spPr>
          <a:xfrm>
            <a:off x="1282864" y="2471393"/>
            <a:ext cx="2128059" cy="2128059"/>
          </a:xfrm>
          <a:prstGeom prst="roundRect">
            <a:avLst>
              <a:gd name="adj" fmla="val 20470"/>
            </a:avLst>
          </a:prstGeom>
          <a:gradFill flip="none" rotWithShape="1">
            <a:gsLst>
              <a:gs pos="66000">
                <a:srgbClr val="FE420B"/>
              </a:gs>
              <a:gs pos="37000">
                <a:srgbClr val="FC02D9"/>
              </a:gs>
              <a:gs pos="0">
                <a:srgbClr val="850AFB"/>
              </a:gs>
              <a:gs pos="100000">
                <a:srgbClr val="FFC50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Yuvarlatılmış Dikdörtgen 10">
            <a:extLst>
              <a:ext uri="{FF2B5EF4-FFF2-40B4-BE49-F238E27FC236}">
                <a16:creationId xmlns:a16="http://schemas.microsoft.com/office/drawing/2014/main" id="{012BB4A8-1623-24A9-7DA7-2294910B3480}"/>
              </a:ext>
            </a:extLst>
          </p:cNvPr>
          <p:cNvSpPr/>
          <p:nvPr/>
        </p:nvSpPr>
        <p:spPr>
          <a:xfrm>
            <a:off x="1607060" y="2795590"/>
            <a:ext cx="1479666" cy="1479665"/>
          </a:xfrm>
          <a:prstGeom prst="roundRect">
            <a:avLst>
              <a:gd name="adj" fmla="val 32521"/>
            </a:avLst>
          </a:prstGeom>
          <a:noFill/>
          <a:ln w="13652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7ED8600-1FBB-3954-A530-535D2EB22EF6}"/>
              </a:ext>
            </a:extLst>
          </p:cNvPr>
          <p:cNvSpPr/>
          <p:nvPr/>
        </p:nvSpPr>
        <p:spPr>
          <a:xfrm>
            <a:off x="1976163" y="3220088"/>
            <a:ext cx="707330" cy="707329"/>
          </a:xfrm>
          <a:prstGeom prst="ellipse">
            <a:avLst/>
          </a:prstGeom>
          <a:noFill/>
          <a:ln w="13652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B8E10B1-AD81-8F8D-1D54-C7F0C8E44030}"/>
              </a:ext>
            </a:extLst>
          </p:cNvPr>
          <p:cNvSpPr/>
          <p:nvPr/>
        </p:nvSpPr>
        <p:spPr>
          <a:xfrm>
            <a:off x="2686144" y="3055277"/>
            <a:ext cx="158162" cy="158162"/>
          </a:xfrm>
          <a:prstGeom prst="ellipse">
            <a:avLst/>
          </a:prstGeom>
          <a:solidFill>
            <a:schemeClr val="bg1"/>
          </a:solidFill>
          <a:ln w="136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925D1331-677F-76A5-C6C0-7E4DFB6AAF1E}"/>
              </a:ext>
            </a:extLst>
          </p:cNvPr>
          <p:cNvSpPr txBox="1"/>
          <p:nvPr/>
        </p:nvSpPr>
        <p:spPr>
          <a:xfrm>
            <a:off x="3648702" y="3135164"/>
            <a:ext cx="27793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Arial" panose="020B0604020202020204" pitchFamily="34" charset="0"/>
                <a:ea typeface="Maku" pitchFamily="2" charset="0"/>
                <a:cs typeface="Arial" panose="020B0604020202020204" pitchFamily="34" charset="0"/>
              </a:rPr>
              <a:t>Gördüğünüz görselin aynısını şekilleri kullanarak çiziniz</a:t>
            </a:r>
          </a:p>
        </p:txBody>
      </p:sp>
      <p:sp>
        <p:nvSpPr>
          <p:cNvPr id="15" name="Sağ Ok 14">
            <a:extLst>
              <a:ext uri="{FF2B5EF4-FFF2-40B4-BE49-F238E27FC236}">
                <a16:creationId xmlns:a16="http://schemas.microsoft.com/office/drawing/2014/main" id="{B00621D8-391E-B8B1-59F1-0CCE8B35BC83}"/>
              </a:ext>
            </a:extLst>
          </p:cNvPr>
          <p:cNvSpPr/>
          <p:nvPr/>
        </p:nvSpPr>
        <p:spPr>
          <a:xfrm>
            <a:off x="6422066" y="3125973"/>
            <a:ext cx="744279" cy="893135"/>
          </a:xfrm>
          <a:prstGeom prst="rightArrow">
            <a:avLst>
              <a:gd name="adj1" fmla="val 50000"/>
              <a:gd name="adj2" fmla="val 7285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0082B517-7DA3-88E3-0B9C-16E802CA8877}"/>
              </a:ext>
            </a:extLst>
          </p:cNvPr>
          <p:cNvSpPr txBox="1"/>
          <p:nvPr/>
        </p:nvSpPr>
        <p:spPr>
          <a:xfrm>
            <a:off x="3686801" y="4335314"/>
            <a:ext cx="40855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>
                <a:latin typeface="Maku" pitchFamily="2" charset="0"/>
                <a:ea typeface="Maku" pitchFamily="2" charset="0"/>
                <a:cs typeface="Maku" pitchFamily="2" charset="0"/>
              </a:rPr>
              <a:t>İpucu: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Maku" pitchFamily="2" charset="0"/>
                <a:ea typeface="Maku" pitchFamily="2" charset="0"/>
                <a:cs typeface="Maku" pitchFamily="2" charset="0"/>
              </a:rPr>
              <a:t>Kenarları yuvarlatışmış dikdörtgen şekli kullanın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 err="1">
                <a:latin typeface="Maku" pitchFamily="2" charset="0"/>
                <a:ea typeface="Maku" pitchFamily="2" charset="0"/>
                <a:cs typeface="Maku" pitchFamily="2" charset="0"/>
              </a:rPr>
              <a:t>Gradyan</a:t>
            </a:r>
            <a:r>
              <a:rPr lang="tr-TR" sz="1600" dirty="0">
                <a:latin typeface="Maku" pitchFamily="2" charset="0"/>
                <a:ea typeface="Maku" pitchFamily="2" charset="0"/>
                <a:cs typeface="Maku" pitchFamily="2" charset="0"/>
              </a:rPr>
              <a:t> dolgu rengini kullanın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600" dirty="0">
                <a:latin typeface="Maku" pitchFamily="2" charset="0"/>
                <a:ea typeface="Maku" pitchFamily="2" charset="0"/>
                <a:cs typeface="Maku" pitchFamily="2" charset="0"/>
              </a:rPr>
              <a:t>Renk damlalığı kullanarak renk seçimlerini yapın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600" dirty="0">
              <a:latin typeface="Maku" pitchFamily="2" charset="0"/>
              <a:ea typeface="Maku" pitchFamily="2" charset="0"/>
              <a:cs typeface="Maku" pitchFamily="2" charset="0"/>
            </a:endParaRPr>
          </a:p>
          <a:p>
            <a:r>
              <a:rPr lang="tr-TR" sz="1600" dirty="0">
                <a:latin typeface="Maku" pitchFamily="2" charset="0"/>
                <a:ea typeface="Maku" pitchFamily="2" charset="0"/>
                <a:cs typeface="Maku" pitchFamily="2" charset="0"/>
              </a:rPr>
              <a:t>Süre: 4 </a:t>
            </a:r>
            <a:r>
              <a:rPr lang="tr-TR" sz="1600" dirty="0" err="1">
                <a:latin typeface="Maku" pitchFamily="2" charset="0"/>
                <a:ea typeface="Maku" pitchFamily="2" charset="0"/>
                <a:cs typeface="Maku" pitchFamily="2" charset="0"/>
              </a:rPr>
              <a:t>Dk</a:t>
            </a:r>
            <a:r>
              <a:rPr lang="tr-TR" sz="1600" dirty="0">
                <a:latin typeface="Maku" pitchFamily="2" charset="0"/>
                <a:ea typeface="Maku" pitchFamily="2" charset="0"/>
                <a:cs typeface="Maku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8045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196</Words>
  <Application>Microsoft Macintosh PowerPoint</Application>
  <PresentationFormat>Widescreen</PresentationFormat>
  <Paragraphs>45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Helvetica Neue</vt:lpstr>
      <vt:lpstr>Maku</vt:lpstr>
      <vt:lpstr>Office Teması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Halil Furkan Kesler</dc:creator>
  <cp:lastModifiedBy>Chris Green</cp:lastModifiedBy>
  <cp:revision>13</cp:revision>
  <dcterms:created xsi:type="dcterms:W3CDTF">2023-09-04T10:30:36Z</dcterms:created>
  <dcterms:modified xsi:type="dcterms:W3CDTF">2026-05-20T04:15:25Z</dcterms:modified>
</cp:coreProperties>
</file>